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notesMasterIdLst>
    <p:notesMasterId r:id="rId33"/>
  </p:notesMasterIdLst>
  <p:sldIdLst>
    <p:sldId id="2147483626" r:id="rId2"/>
    <p:sldId id="2147483633" r:id="rId3"/>
    <p:sldId id="410" r:id="rId4"/>
    <p:sldId id="291" r:id="rId5"/>
    <p:sldId id="494" r:id="rId6"/>
    <p:sldId id="2147483628" r:id="rId7"/>
    <p:sldId id="297" r:id="rId8"/>
    <p:sldId id="262" r:id="rId9"/>
    <p:sldId id="2147483629" r:id="rId10"/>
    <p:sldId id="298" r:id="rId11"/>
    <p:sldId id="265" r:id="rId12"/>
    <p:sldId id="546" r:id="rId13"/>
    <p:sldId id="267" r:id="rId14"/>
    <p:sldId id="263" r:id="rId15"/>
    <p:sldId id="2147483631" r:id="rId16"/>
    <p:sldId id="302" r:id="rId17"/>
    <p:sldId id="303" r:id="rId18"/>
    <p:sldId id="2147483630" r:id="rId19"/>
    <p:sldId id="300" r:id="rId20"/>
    <p:sldId id="301" r:id="rId21"/>
    <p:sldId id="2147483624" r:id="rId22"/>
    <p:sldId id="547" r:id="rId23"/>
    <p:sldId id="2147483632" r:id="rId24"/>
    <p:sldId id="329" r:id="rId25"/>
    <p:sldId id="2147483625" r:id="rId26"/>
    <p:sldId id="288" r:id="rId27"/>
    <p:sldId id="313" r:id="rId28"/>
    <p:sldId id="314" r:id="rId29"/>
    <p:sldId id="2147483634" r:id="rId30"/>
    <p:sldId id="315" r:id="rId31"/>
    <p:sldId id="2147483627" r:id="rId32"/>
  </p:sldIdLst>
  <p:sldSz cx="12192000" cy="6858000"/>
  <p:notesSz cx="6858000" cy="9144000"/>
  <p:custDataLst>
    <p:tags r:id="rId3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FEBF8"/>
    <a:srgbClr val="0613BE"/>
    <a:srgbClr val="DFF3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C81C13C-46A9-44AA-B49C-6DECA7225CE1}" v="14" dt="2025-09-25T06:12:51.44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5" d="100"/>
          <a:sy n="115" d="100"/>
        </p:scale>
        <p:origin x="31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5/10/relationships/revisionInfo" Target="revisionInfo.xml"/><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64B1F0-BEE4-4945-A22A-D3349FB790D1}" type="datetimeFigureOut">
              <a:rPr lang="en-US" smtClean="0"/>
              <a:t>9/26/2025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ED2F39B-8DCA-4E4B-9DD3-15CB3E0081BA}" type="slidenum">
              <a:rPr lang="en-US" smtClean="0"/>
              <a:t>‹#›</a:t>
            </a:fld>
            <a:endParaRPr lang="en-US"/>
          </a:p>
        </p:txBody>
      </p:sp>
    </p:spTree>
    <p:extLst>
      <p:ext uri="{BB962C8B-B14F-4D97-AF65-F5344CB8AC3E}">
        <p14:creationId xmlns:p14="http://schemas.microsoft.com/office/powerpoint/2010/main" val="37266148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5D3337-535C-70AE-BF42-33BEA11E7D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BC2E08-B5B0-D0D7-AF3C-C0620352D4E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27E6EF3-AFE9-F5DD-B834-73FB020BC19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95B7B60-7D6F-DEB3-7D29-B2D132F4FAC3}"/>
              </a:ext>
            </a:extLst>
          </p:cNvPr>
          <p:cNvSpPr>
            <a:spLocks noGrp="1"/>
          </p:cNvSpPr>
          <p:nvPr>
            <p:ph type="sldNum" sz="quarter" idx="5"/>
          </p:nvPr>
        </p:nvSpPr>
        <p:spPr/>
        <p:txBody>
          <a:bodyPr/>
          <a:lstStyle/>
          <a:p>
            <a:r>
              <a:rPr lang="en-US"/>
              <a:t>Notes view: </a:t>
            </a:r>
            <a:fld id="{128CEAFE-FA94-43E5-B0FF-D47E1CCDD1B4}" type="slidenum">
              <a:rPr lang="en-US" smtClean="0"/>
              <a:pPr/>
              <a:t>4</a:t>
            </a:fld>
            <a:endParaRPr lang="en-US"/>
          </a:p>
        </p:txBody>
      </p:sp>
    </p:spTree>
    <p:extLst>
      <p:ext uri="{BB962C8B-B14F-4D97-AF65-F5344CB8AC3E}">
        <p14:creationId xmlns:p14="http://schemas.microsoft.com/office/powerpoint/2010/main" val="33041558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5432A2-4D35-8B57-6529-0632467FCFA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8A948A-E82D-FAEA-5A49-B58E003E067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19A605E-933A-A37F-C9A5-000C5B2A058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202CA83-FD51-60B5-2CFA-52D4A834FE57}"/>
              </a:ext>
            </a:extLst>
          </p:cNvPr>
          <p:cNvSpPr>
            <a:spLocks noGrp="1"/>
          </p:cNvSpPr>
          <p:nvPr>
            <p:ph type="sldNum" sz="quarter" idx="5"/>
          </p:nvPr>
        </p:nvSpPr>
        <p:spPr/>
        <p:txBody>
          <a:bodyPr/>
          <a:lstStyle/>
          <a:p>
            <a:r>
              <a:rPr lang="en-US"/>
              <a:t>Notes view: </a:t>
            </a:r>
            <a:fld id="{128CEAFE-FA94-43E5-B0FF-D47E1CCDD1B4}" type="slidenum">
              <a:rPr lang="en-US" smtClean="0"/>
              <a:pPr/>
              <a:t>16</a:t>
            </a:fld>
            <a:endParaRPr lang="en-US"/>
          </a:p>
        </p:txBody>
      </p:sp>
    </p:spTree>
    <p:extLst>
      <p:ext uri="{BB962C8B-B14F-4D97-AF65-F5344CB8AC3E}">
        <p14:creationId xmlns:p14="http://schemas.microsoft.com/office/powerpoint/2010/main" val="42188219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F0CFFF-74AA-A53D-3D8E-41E69147A4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631CF9-FCB6-7854-4748-DB895838FE7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DCE7FBD-65DB-0A63-1B60-9C04264DF71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7D292DE-622F-AB65-C89E-4652CD76B7B0}"/>
              </a:ext>
            </a:extLst>
          </p:cNvPr>
          <p:cNvSpPr>
            <a:spLocks noGrp="1"/>
          </p:cNvSpPr>
          <p:nvPr>
            <p:ph type="sldNum" sz="quarter" idx="5"/>
          </p:nvPr>
        </p:nvSpPr>
        <p:spPr/>
        <p:txBody>
          <a:bodyPr/>
          <a:lstStyle/>
          <a:p>
            <a:r>
              <a:rPr lang="en-US"/>
              <a:t>Notes view: </a:t>
            </a:r>
            <a:fld id="{128CEAFE-FA94-43E5-B0FF-D47E1CCDD1B4}" type="slidenum">
              <a:rPr lang="en-US" smtClean="0"/>
              <a:pPr/>
              <a:t>17</a:t>
            </a:fld>
            <a:endParaRPr lang="en-US"/>
          </a:p>
        </p:txBody>
      </p:sp>
    </p:spTree>
    <p:extLst>
      <p:ext uri="{BB962C8B-B14F-4D97-AF65-F5344CB8AC3E}">
        <p14:creationId xmlns:p14="http://schemas.microsoft.com/office/powerpoint/2010/main" val="22307976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DE99F1-A352-DF7B-C0C4-AA43C19BB0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D9A1122-23F8-2D2B-F896-AF32D4F065F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86688A-8364-7C25-71F7-77D05E8D129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6E5941C-2166-4F32-5346-EA865A101A3A}"/>
              </a:ext>
            </a:extLst>
          </p:cNvPr>
          <p:cNvSpPr>
            <a:spLocks noGrp="1"/>
          </p:cNvSpPr>
          <p:nvPr>
            <p:ph type="sldNum" sz="quarter" idx="5"/>
          </p:nvPr>
        </p:nvSpPr>
        <p:spPr/>
        <p:txBody>
          <a:bodyPr/>
          <a:lstStyle/>
          <a:p>
            <a:r>
              <a:rPr lang="en-US"/>
              <a:t>Notes view: </a:t>
            </a:r>
            <a:fld id="{128CEAFE-FA94-43E5-B0FF-D47E1CCDD1B4}" type="slidenum">
              <a:rPr lang="en-US" smtClean="0"/>
              <a:pPr/>
              <a:t>19</a:t>
            </a:fld>
            <a:endParaRPr lang="en-US"/>
          </a:p>
        </p:txBody>
      </p:sp>
    </p:spTree>
    <p:extLst>
      <p:ext uri="{BB962C8B-B14F-4D97-AF65-F5344CB8AC3E}">
        <p14:creationId xmlns:p14="http://schemas.microsoft.com/office/powerpoint/2010/main" val="14426917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E62653-9808-03B3-F086-DD08BCEDC4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120EE9-4927-71B9-5239-B382FF0B6B2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519D2D5-582C-3F43-EE30-F4B6BF8C7C0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6D50103-339D-F434-7368-8928F97BE7C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6E6F73"/>
                </a:solidFill>
                <a:effectLst/>
                <a:uLnTx/>
                <a:uFillTx/>
                <a:latin typeface="Trebuchet MS"/>
                <a:ea typeface="+mn-ea"/>
                <a:cs typeface="+mn-cs"/>
              </a:rPr>
              <a:t>Notes view: </a:t>
            </a:r>
            <a:fld id="{128CEAFE-FA94-43E5-B0FF-D47E1CCDD1B4}" type="slidenum">
              <a:rPr kumimoji="0" lang="en-US" sz="1400" b="0" i="0" u="none" strike="noStrike" kern="1200" cap="none" spc="0" normalizeH="0" baseline="0" noProof="0" smtClean="0">
                <a:ln>
                  <a:noFill/>
                </a:ln>
                <a:solidFill>
                  <a:srgbClr val="6E6F73"/>
                </a:solidFill>
                <a:effectLst/>
                <a:uLnTx/>
                <a:uFillTx/>
                <a:latin typeface="Trebuchet MS"/>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400" b="0" i="0" u="none" strike="noStrike" kern="1200" cap="none" spc="0" normalizeH="0" baseline="0" noProof="0">
              <a:ln>
                <a:noFill/>
              </a:ln>
              <a:solidFill>
                <a:srgbClr val="6E6F73"/>
              </a:solidFill>
              <a:effectLst/>
              <a:uLnTx/>
              <a:uFillTx/>
              <a:latin typeface="Trebuchet MS"/>
              <a:ea typeface="+mn-ea"/>
              <a:cs typeface="+mn-cs"/>
            </a:endParaRPr>
          </a:p>
        </p:txBody>
      </p:sp>
    </p:spTree>
    <p:extLst>
      <p:ext uri="{BB962C8B-B14F-4D97-AF65-F5344CB8AC3E}">
        <p14:creationId xmlns:p14="http://schemas.microsoft.com/office/powerpoint/2010/main" val="804041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09072C-EB8B-F772-48C1-88AC5E57A4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E0DBEE-5150-2E84-28F7-D0BCE0E9374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BC3CEA2-BA4C-095E-EF50-856854712AA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80D4D44-F7EF-D410-E29E-A57B330FC948}"/>
              </a:ext>
            </a:extLst>
          </p:cNvPr>
          <p:cNvSpPr>
            <a:spLocks noGrp="1"/>
          </p:cNvSpPr>
          <p:nvPr>
            <p:ph type="sldNum" sz="quarter" idx="5"/>
          </p:nvPr>
        </p:nvSpPr>
        <p:spPr/>
        <p:txBody>
          <a:bodyPr/>
          <a:lstStyle/>
          <a:p>
            <a:r>
              <a:rPr lang="en-US"/>
              <a:t>Notes view: </a:t>
            </a:r>
            <a:fld id="{128CEAFE-FA94-43E5-B0FF-D47E1CCDD1B4}" type="slidenum">
              <a:rPr lang="en-US" smtClean="0"/>
              <a:pPr/>
              <a:t>21</a:t>
            </a:fld>
            <a:endParaRPr lang="en-US"/>
          </a:p>
        </p:txBody>
      </p:sp>
    </p:spTree>
    <p:extLst>
      <p:ext uri="{BB962C8B-B14F-4D97-AF65-F5344CB8AC3E}">
        <p14:creationId xmlns:p14="http://schemas.microsoft.com/office/powerpoint/2010/main" val="25653740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E475FC-E055-D207-C45A-0ED7288DF7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2B2D54B-5F7E-44FB-9720-34DA2323B2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9B8D7A5-FFDD-9BB4-4ECC-9FF4463E1FC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8477587-153F-56D7-D1B3-7E95317483E6}"/>
              </a:ext>
            </a:extLst>
          </p:cNvPr>
          <p:cNvSpPr>
            <a:spLocks noGrp="1"/>
          </p:cNvSpPr>
          <p:nvPr>
            <p:ph type="sldNum" sz="quarter" idx="5"/>
          </p:nvPr>
        </p:nvSpPr>
        <p:spPr/>
        <p:txBody>
          <a:bodyPr/>
          <a:lstStyle/>
          <a:p>
            <a:r>
              <a:rPr lang="en-US"/>
              <a:t>Notes view: </a:t>
            </a:r>
            <a:fld id="{128CEAFE-FA94-43E5-B0FF-D47E1CCDD1B4}" type="slidenum">
              <a:rPr lang="en-US" smtClean="0"/>
              <a:pPr/>
              <a:t>22</a:t>
            </a:fld>
            <a:endParaRPr lang="en-US"/>
          </a:p>
        </p:txBody>
      </p:sp>
    </p:spTree>
    <p:extLst>
      <p:ext uri="{BB962C8B-B14F-4D97-AF65-F5344CB8AC3E}">
        <p14:creationId xmlns:p14="http://schemas.microsoft.com/office/powerpoint/2010/main" val="12728536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98331E-7EA4-764E-FB33-D0A826FA78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9AA60B-9E9C-B015-98ED-EAFB483ED80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3963C7D-7A1E-1161-316F-28594E63A31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86596D2-4F8D-96F3-FF84-78268CC13DA4}"/>
              </a:ext>
            </a:extLst>
          </p:cNvPr>
          <p:cNvSpPr>
            <a:spLocks noGrp="1"/>
          </p:cNvSpPr>
          <p:nvPr>
            <p:ph type="sldNum" sz="quarter" idx="5"/>
          </p:nvPr>
        </p:nvSpPr>
        <p:spPr/>
        <p:txBody>
          <a:bodyPr/>
          <a:lstStyle/>
          <a:p>
            <a:r>
              <a:rPr lang="en-US"/>
              <a:t>Notes view: </a:t>
            </a:r>
            <a:fld id="{128CEAFE-FA94-43E5-B0FF-D47E1CCDD1B4}" type="slidenum">
              <a:rPr lang="en-US" smtClean="0"/>
              <a:pPr/>
              <a:t>24</a:t>
            </a:fld>
            <a:endParaRPr lang="en-US"/>
          </a:p>
        </p:txBody>
      </p:sp>
    </p:spTree>
    <p:extLst>
      <p:ext uri="{BB962C8B-B14F-4D97-AF65-F5344CB8AC3E}">
        <p14:creationId xmlns:p14="http://schemas.microsoft.com/office/powerpoint/2010/main" val="41549784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r>
              <a:rPr lang="en-US"/>
              <a:t>Notes view: </a:t>
            </a:r>
            <a:fld id="{128CEAFE-FA94-43E5-B0FF-D47E1CCDD1B4}" type="slidenum">
              <a:rPr lang="en-US" smtClean="0"/>
              <a:pPr/>
              <a:t>27</a:t>
            </a:fld>
            <a:endParaRPr lang="en-US"/>
          </a:p>
        </p:txBody>
      </p:sp>
    </p:spTree>
    <p:extLst>
      <p:ext uri="{BB962C8B-B14F-4D97-AF65-F5344CB8AC3E}">
        <p14:creationId xmlns:p14="http://schemas.microsoft.com/office/powerpoint/2010/main" val="32498547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69ACA-F0E7-CC9B-7C9C-8E80181979B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5835FD-30FF-1F04-C473-7C40BF443BA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BDC414C-F7EE-E20D-F5C6-6B10611ADB0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72CF234-6743-BDE9-0890-C450922E0BC8}"/>
              </a:ext>
            </a:extLst>
          </p:cNvPr>
          <p:cNvSpPr>
            <a:spLocks noGrp="1"/>
          </p:cNvSpPr>
          <p:nvPr>
            <p:ph type="sldNum" sz="quarter" idx="5"/>
          </p:nvPr>
        </p:nvSpPr>
        <p:spPr/>
        <p:txBody>
          <a:bodyPr/>
          <a:lstStyle/>
          <a:p>
            <a:r>
              <a:rPr lang="en-US"/>
              <a:t>Notes view: </a:t>
            </a:r>
            <a:fld id="{128CEAFE-FA94-43E5-B0FF-D47E1CCDD1B4}" type="slidenum">
              <a:rPr lang="en-US" smtClean="0"/>
              <a:pPr/>
              <a:t>5</a:t>
            </a:fld>
            <a:endParaRPr lang="en-US"/>
          </a:p>
        </p:txBody>
      </p:sp>
    </p:spTree>
    <p:extLst>
      <p:ext uri="{BB962C8B-B14F-4D97-AF65-F5344CB8AC3E}">
        <p14:creationId xmlns:p14="http://schemas.microsoft.com/office/powerpoint/2010/main" val="6433308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0C05CA-A206-9A00-6882-67AA0A9F45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84F1AD-C4FC-644C-3CCC-9CC28745076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A54EEF6-D556-C4F5-F1FD-A5A2BE21E36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F0A1268-AB39-A6B5-1881-003E2A94223E}"/>
              </a:ext>
            </a:extLst>
          </p:cNvPr>
          <p:cNvSpPr>
            <a:spLocks noGrp="1"/>
          </p:cNvSpPr>
          <p:nvPr>
            <p:ph type="sldNum" sz="quarter" idx="5"/>
          </p:nvPr>
        </p:nvSpPr>
        <p:spPr/>
        <p:txBody>
          <a:bodyPr/>
          <a:lstStyle/>
          <a:p>
            <a:r>
              <a:rPr lang="en-US"/>
              <a:t>Notes view: </a:t>
            </a:r>
            <a:fld id="{128CEAFE-FA94-43E5-B0FF-D47E1CCDD1B4}" type="slidenum">
              <a:rPr lang="en-US" smtClean="0"/>
              <a:pPr/>
              <a:t>7</a:t>
            </a:fld>
            <a:endParaRPr lang="en-US"/>
          </a:p>
        </p:txBody>
      </p:sp>
    </p:spTree>
    <p:extLst>
      <p:ext uri="{BB962C8B-B14F-4D97-AF65-F5344CB8AC3E}">
        <p14:creationId xmlns:p14="http://schemas.microsoft.com/office/powerpoint/2010/main" val="7456860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250A7D-5FA5-A67E-E079-9FDDADA46E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DCA801-1A61-C8D0-AF12-0E0D757587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435B5BF-460B-8D71-EE61-10AEAADB4D7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15BF70F-79B3-6A5A-D5EF-E3363BF207BF}"/>
              </a:ext>
            </a:extLst>
          </p:cNvPr>
          <p:cNvSpPr>
            <a:spLocks noGrp="1"/>
          </p:cNvSpPr>
          <p:nvPr>
            <p:ph type="sldNum" sz="quarter" idx="5"/>
          </p:nvPr>
        </p:nvSpPr>
        <p:spPr/>
        <p:txBody>
          <a:bodyPr/>
          <a:lstStyle/>
          <a:p>
            <a:r>
              <a:rPr lang="en-US"/>
              <a:t>Notes view: </a:t>
            </a:r>
            <a:fld id="{128CEAFE-FA94-43E5-B0FF-D47E1CCDD1B4}" type="slidenum">
              <a:rPr lang="en-US" smtClean="0"/>
              <a:pPr/>
              <a:t>8</a:t>
            </a:fld>
            <a:endParaRPr lang="en-US"/>
          </a:p>
        </p:txBody>
      </p:sp>
    </p:spTree>
    <p:extLst>
      <p:ext uri="{BB962C8B-B14F-4D97-AF65-F5344CB8AC3E}">
        <p14:creationId xmlns:p14="http://schemas.microsoft.com/office/powerpoint/2010/main" val="26778806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C1597E-A785-4473-86DC-501FBBF5174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BAE4D7-080B-5BE3-B80F-50DD0BAB877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CCFB78-5CED-0D1C-89B1-D36BF78C345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5F16B3F-B61A-C815-75E8-48D4C905EC0D}"/>
              </a:ext>
            </a:extLst>
          </p:cNvPr>
          <p:cNvSpPr>
            <a:spLocks noGrp="1"/>
          </p:cNvSpPr>
          <p:nvPr>
            <p:ph type="sldNum" sz="quarter" idx="5"/>
          </p:nvPr>
        </p:nvSpPr>
        <p:spPr/>
        <p:txBody>
          <a:bodyPr/>
          <a:lstStyle/>
          <a:p>
            <a:r>
              <a:rPr lang="en-US"/>
              <a:t>Notes view: </a:t>
            </a:r>
            <a:fld id="{128CEAFE-FA94-43E5-B0FF-D47E1CCDD1B4}" type="slidenum">
              <a:rPr lang="en-US" smtClean="0"/>
              <a:pPr/>
              <a:t>10</a:t>
            </a:fld>
            <a:endParaRPr lang="en-US"/>
          </a:p>
        </p:txBody>
      </p:sp>
    </p:spTree>
    <p:extLst>
      <p:ext uri="{BB962C8B-B14F-4D97-AF65-F5344CB8AC3E}">
        <p14:creationId xmlns:p14="http://schemas.microsoft.com/office/powerpoint/2010/main" val="11010683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F03FDB-15EC-C595-9299-7EDA82FD80E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83DAC98-9E75-B96C-B1FB-01F3309E2A0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C84855-1B62-04DD-F93F-3D78259DAD4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7FE184D-6021-B5A8-7976-4BAB4798B467}"/>
              </a:ext>
            </a:extLst>
          </p:cNvPr>
          <p:cNvSpPr>
            <a:spLocks noGrp="1"/>
          </p:cNvSpPr>
          <p:nvPr>
            <p:ph type="sldNum" sz="quarter" idx="5"/>
          </p:nvPr>
        </p:nvSpPr>
        <p:spPr/>
        <p:txBody>
          <a:bodyPr/>
          <a:lstStyle/>
          <a:p>
            <a:r>
              <a:rPr lang="en-US"/>
              <a:t>Notes view: </a:t>
            </a:r>
            <a:fld id="{128CEAFE-FA94-43E5-B0FF-D47E1CCDD1B4}" type="slidenum">
              <a:rPr lang="en-US" smtClean="0"/>
              <a:pPr/>
              <a:t>11</a:t>
            </a:fld>
            <a:endParaRPr lang="en-US"/>
          </a:p>
        </p:txBody>
      </p:sp>
    </p:spTree>
    <p:extLst>
      <p:ext uri="{BB962C8B-B14F-4D97-AF65-F5344CB8AC3E}">
        <p14:creationId xmlns:p14="http://schemas.microsoft.com/office/powerpoint/2010/main" val="3335669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9F465D-017D-CE62-A7A6-BA1807AA61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93F499-BEA0-F002-7DAA-F1156F1441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3CC7F16-3CA6-198F-2DA6-14197A752E1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2849FA1-D36A-6DB0-DD6C-252B0BCBD4E7}"/>
              </a:ext>
            </a:extLst>
          </p:cNvPr>
          <p:cNvSpPr>
            <a:spLocks noGrp="1"/>
          </p:cNvSpPr>
          <p:nvPr>
            <p:ph type="sldNum" sz="quarter" idx="5"/>
          </p:nvPr>
        </p:nvSpPr>
        <p:spPr/>
        <p:txBody>
          <a:bodyPr/>
          <a:lstStyle/>
          <a:p>
            <a:r>
              <a:rPr lang="en-US"/>
              <a:t>Notes view: </a:t>
            </a:r>
            <a:fld id="{128CEAFE-FA94-43E5-B0FF-D47E1CCDD1B4}" type="slidenum">
              <a:rPr lang="en-US" smtClean="0"/>
              <a:pPr/>
              <a:t>12</a:t>
            </a:fld>
            <a:endParaRPr lang="en-US"/>
          </a:p>
        </p:txBody>
      </p:sp>
    </p:spTree>
    <p:extLst>
      <p:ext uri="{BB962C8B-B14F-4D97-AF65-F5344CB8AC3E}">
        <p14:creationId xmlns:p14="http://schemas.microsoft.com/office/powerpoint/2010/main" val="10187875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9F465D-017D-CE62-A7A6-BA1807AA61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93F499-BEA0-F002-7DAA-F1156F1441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3CC7F16-3CA6-198F-2DA6-14197A752E1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2849FA1-D36A-6DB0-DD6C-252B0BCBD4E7}"/>
              </a:ext>
            </a:extLst>
          </p:cNvPr>
          <p:cNvSpPr>
            <a:spLocks noGrp="1"/>
          </p:cNvSpPr>
          <p:nvPr>
            <p:ph type="sldNum" sz="quarter" idx="5"/>
          </p:nvPr>
        </p:nvSpPr>
        <p:spPr/>
        <p:txBody>
          <a:bodyPr/>
          <a:lstStyle/>
          <a:p>
            <a:r>
              <a:rPr lang="en-US"/>
              <a:t>Notes view: </a:t>
            </a:r>
            <a:fld id="{128CEAFE-FA94-43E5-B0FF-D47E1CCDD1B4}" type="slidenum">
              <a:rPr lang="en-US" smtClean="0"/>
              <a:pPr/>
              <a:t>13</a:t>
            </a:fld>
            <a:endParaRPr lang="en-US"/>
          </a:p>
        </p:txBody>
      </p:sp>
    </p:spTree>
    <p:extLst>
      <p:ext uri="{BB962C8B-B14F-4D97-AF65-F5344CB8AC3E}">
        <p14:creationId xmlns:p14="http://schemas.microsoft.com/office/powerpoint/2010/main" val="10187875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9F465D-017D-CE62-A7A6-BA1807AA61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93F499-BEA0-F002-7DAA-F1156F1441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3CC7F16-3CA6-198F-2DA6-14197A752E1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2849FA1-D36A-6DB0-DD6C-252B0BCBD4E7}"/>
              </a:ext>
            </a:extLst>
          </p:cNvPr>
          <p:cNvSpPr>
            <a:spLocks noGrp="1"/>
          </p:cNvSpPr>
          <p:nvPr>
            <p:ph type="sldNum" sz="quarter" idx="5"/>
          </p:nvPr>
        </p:nvSpPr>
        <p:spPr/>
        <p:txBody>
          <a:bodyPr/>
          <a:lstStyle/>
          <a:p>
            <a:r>
              <a:rPr lang="en-US"/>
              <a:t>Notes view: </a:t>
            </a:r>
            <a:fld id="{128CEAFE-FA94-43E5-B0FF-D47E1CCDD1B4}" type="slidenum">
              <a:rPr lang="en-US" smtClean="0"/>
              <a:pPr/>
              <a:t>14</a:t>
            </a:fld>
            <a:endParaRPr lang="en-US"/>
          </a:p>
        </p:txBody>
      </p:sp>
    </p:spTree>
    <p:extLst>
      <p:ext uri="{BB962C8B-B14F-4D97-AF65-F5344CB8AC3E}">
        <p14:creationId xmlns:p14="http://schemas.microsoft.com/office/powerpoint/2010/main" val="101878757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3.jpeg"/><Relationship Id="rId5" Type="http://schemas.openxmlformats.org/officeDocument/2006/relationships/image" Target="../media/image2.emf"/><Relationship Id="rId4" Type="http://schemas.openxmlformats.org/officeDocument/2006/relationships/oleObject" Target="../embeddings/oleObject2.bin"/></Relationships>
</file>

<file path=ppt/slideLayouts/_rels/slideLayout1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13.xml"/><Relationship Id="rId5" Type="http://schemas.openxmlformats.org/officeDocument/2006/relationships/image" Target="../media/image7.png"/><Relationship Id="rId4" Type="http://schemas.openxmlformats.org/officeDocument/2006/relationships/image" Target="../media/image4.emf"/></Relationships>
</file>

<file path=ppt/slideLayouts/_rels/slideLayout1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14.xml"/><Relationship Id="rId5" Type="http://schemas.openxmlformats.org/officeDocument/2006/relationships/image" Target="../media/image7.png"/><Relationship Id="rId4" Type="http://schemas.openxmlformats.org/officeDocument/2006/relationships/image" Target="../media/image4.emf"/></Relationships>
</file>

<file path=ppt/slideLayouts/_rels/slideLayout1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15.xml"/><Relationship Id="rId5" Type="http://schemas.openxmlformats.org/officeDocument/2006/relationships/image" Target="../media/image7.png"/><Relationship Id="rId4" Type="http://schemas.openxmlformats.org/officeDocument/2006/relationships/image" Target="../media/image4.emf"/></Relationships>
</file>

<file path=ppt/slideLayouts/_rels/slideLayout1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16.xml"/><Relationship Id="rId5" Type="http://schemas.openxmlformats.org/officeDocument/2006/relationships/image" Target="../media/image8.png"/><Relationship Id="rId4" Type="http://schemas.openxmlformats.org/officeDocument/2006/relationships/image" Target="../media/image4.emf"/></Relationships>
</file>

<file path=ppt/slideLayouts/_rels/slideLayout1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17.xml"/><Relationship Id="rId5" Type="http://schemas.openxmlformats.org/officeDocument/2006/relationships/image" Target="../media/image9.png"/><Relationship Id="rId4" Type="http://schemas.openxmlformats.org/officeDocument/2006/relationships/image" Target="../media/image4.emf"/></Relationships>
</file>

<file path=ppt/slideLayouts/_rels/slideLayout1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18.xml"/><Relationship Id="rId5" Type="http://schemas.openxmlformats.org/officeDocument/2006/relationships/image" Target="../media/image11.png"/><Relationship Id="rId4" Type="http://schemas.openxmlformats.org/officeDocument/2006/relationships/image" Target="../media/image10.emf"/></Relationships>
</file>

<file path=ppt/slideLayouts/_rels/slideLayout1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19.xml"/><Relationship Id="rId5" Type="http://schemas.openxmlformats.org/officeDocument/2006/relationships/image" Target="../media/image12.png"/><Relationship Id="rId4" Type="http://schemas.openxmlformats.org/officeDocument/2006/relationships/image" Target="../media/image4.emf"/></Relationships>
</file>

<file path=ppt/slideLayouts/_rels/slideLayout1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20.xml"/><Relationship Id="rId5" Type="http://schemas.openxmlformats.org/officeDocument/2006/relationships/image" Target="../media/image8.png"/><Relationship Id="rId4" Type="http://schemas.openxmlformats.org/officeDocument/2006/relationships/image" Target="../media/image4.emf"/></Relationships>
</file>

<file path=ppt/slideLayouts/_rels/slideLayout1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21.xml"/><Relationship Id="rId5" Type="http://schemas.openxmlformats.org/officeDocument/2006/relationships/image" Target="../media/image13.png"/><Relationship Id="rId4" Type="http://schemas.openxmlformats.org/officeDocument/2006/relationships/image" Target="../media/image4.emf"/></Relationships>
</file>

<file path=ppt/slideLayouts/_rels/slideLayout1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22.xml"/><Relationship Id="rId5" Type="http://schemas.openxmlformats.org/officeDocument/2006/relationships/image" Target="../media/image8.png"/><Relationship Id="rId4" Type="http://schemas.openxmlformats.org/officeDocument/2006/relationships/image" Target="../media/image4.emf"/></Relationships>
</file>

<file path=ppt/slideLayouts/_rels/slideLayout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emf"/></Relationships>
</file>

<file path=ppt/slideLayouts/_rels/slideLayout2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23.xml"/><Relationship Id="rId5" Type="http://schemas.openxmlformats.org/officeDocument/2006/relationships/image" Target="../media/image13.png"/><Relationship Id="rId4" Type="http://schemas.openxmlformats.org/officeDocument/2006/relationships/image" Target="../media/image4.emf"/></Relationships>
</file>

<file path=ppt/slideLayouts/_rels/slideLayout2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24.xml"/><Relationship Id="rId4" Type="http://schemas.openxmlformats.org/officeDocument/2006/relationships/image" Target="../media/image4.emf"/></Relationships>
</file>

<file path=ppt/slideLayouts/_rels/slideLayout2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25.xml"/><Relationship Id="rId4" Type="http://schemas.openxmlformats.org/officeDocument/2006/relationships/image" Target="../media/image4.emf"/></Relationships>
</file>

<file path=ppt/slideLayouts/_rels/slideLayout2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26.xml"/><Relationship Id="rId5" Type="http://schemas.openxmlformats.org/officeDocument/2006/relationships/image" Target="../media/image14.png"/><Relationship Id="rId4" Type="http://schemas.openxmlformats.org/officeDocument/2006/relationships/image" Target="../media/image10.emf"/></Relationships>
</file>

<file path=ppt/slideLayouts/_rels/slideLayout2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27.xml"/><Relationship Id="rId4" Type="http://schemas.openxmlformats.org/officeDocument/2006/relationships/image" Target="../media/image4.emf"/></Relationships>
</file>

<file path=ppt/slideLayouts/_rels/slideLayout2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28.xml"/><Relationship Id="rId4" Type="http://schemas.openxmlformats.org/officeDocument/2006/relationships/image" Target="../media/image4.emf"/></Relationships>
</file>

<file path=ppt/slideLayouts/_rels/slideLayout2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29.xml"/><Relationship Id="rId4" Type="http://schemas.openxmlformats.org/officeDocument/2006/relationships/image" Target="../media/image4.emf"/></Relationships>
</file>

<file path=ppt/slideLayouts/_rels/slideLayout2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30.xml"/><Relationship Id="rId4" Type="http://schemas.openxmlformats.org/officeDocument/2006/relationships/image" Target="../media/image4.emf"/></Relationships>
</file>

<file path=ppt/slideLayouts/_rels/slideLayout2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31.xml"/><Relationship Id="rId5" Type="http://schemas.openxmlformats.org/officeDocument/2006/relationships/image" Target="../media/image15.jpeg"/><Relationship Id="rId4" Type="http://schemas.openxmlformats.org/officeDocument/2006/relationships/image" Target="../media/image2.emf"/></Relationships>
</file>

<file path=ppt/slideLayouts/_rels/slideLayout2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32.xml"/><Relationship Id="rId4" Type="http://schemas.openxmlformats.org/officeDocument/2006/relationships/image" Target="../media/image4.emf"/></Relationships>
</file>

<file path=ppt/slideLayouts/_rels/slideLayout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6.xml"/><Relationship Id="rId5" Type="http://schemas.openxmlformats.org/officeDocument/2006/relationships/image" Target="../media/image5.jpeg"/><Relationship Id="rId4" Type="http://schemas.openxmlformats.org/officeDocument/2006/relationships/image" Target="../media/image4.emf"/></Relationships>
</file>

<file path=ppt/slideLayouts/_rels/slideLayout30.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4.xml"/><Relationship Id="rId1" Type="http://schemas.openxmlformats.org/officeDocument/2006/relationships/tags" Target="../tags/tag33.xml"/><Relationship Id="rId6" Type="http://schemas.openxmlformats.org/officeDocument/2006/relationships/image" Target="../media/image3.jpeg"/><Relationship Id="rId5" Type="http://schemas.openxmlformats.org/officeDocument/2006/relationships/image" Target="../media/image2.emf"/><Relationship Id="rId4" Type="http://schemas.openxmlformats.org/officeDocument/2006/relationships/oleObject" Target="../embeddings/oleObject2.bin"/></Relationships>
</file>

<file path=ppt/slideLayouts/_rels/slideLayout3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35.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emf"/></Relationships>
</file>

<file path=ppt/slideLayouts/_rels/slideLayout3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36.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emf"/></Relationships>
</file>

<file path=ppt/slideLayouts/_rels/slideLayout3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37.xml"/><Relationship Id="rId4" Type="http://schemas.openxmlformats.org/officeDocument/2006/relationships/image" Target="../media/image4.emf"/></Relationships>
</file>

<file path=ppt/slideLayouts/_rels/slideLayout3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38.xml"/><Relationship Id="rId4" Type="http://schemas.openxmlformats.org/officeDocument/2006/relationships/image" Target="../media/image4.emf"/></Relationships>
</file>

<file path=ppt/slideLayouts/_rels/slideLayout3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39.xml"/><Relationship Id="rId4" Type="http://schemas.openxmlformats.org/officeDocument/2006/relationships/image" Target="../media/image4.emf"/></Relationships>
</file>

<file path=ppt/slideLayouts/_rels/slideLayout3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40.xml"/><Relationship Id="rId5" Type="http://schemas.openxmlformats.org/officeDocument/2006/relationships/image" Target="../media/image7.png"/><Relationship Id="rId4" Type="http://schemas.openxmlformats.org/officeDocument/2006/relationships/image" Target="../media/image4.emf"/></Relationships>
</file>

<file path=ppt/slideLayouts/_rels/slideLayout3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41.xml"/><Relationship Id="rId5" Type="http://schemas.openxmlformats.org/officeDocument/2006/relationships/image" Target="../media/image7.png"/><Relationship Id="rId4" Type="http://schemas.openxmlformats.org/officeDocument/2006/relationships/image" Target="../media/image4.emf"/></Relationships>
</file>

<file path=ppt/slideLayouts/_rels/slideLayout3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42.xml"/><Relationship Id="rId5" Type="http://schemas.openxmlformats.org/officeDocument/2006/relationships/image" Target="../media/image7.png"/><Relationship Id="rId4" Type="http://schemas.openxmlformats.org/officeDocument/2006/relationships/image" Target="../media/image4.emf"/></Relationships>
</file>

<file path=ppt/slideLayouts/_rels/slideLayout3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43.xml"/><Relationship Id="rId5" Type="http://schemas.openxmlformats.org/officeDocument/2006/relationships/image" Target="../media/image7.png"/><Relationship Id="rId4" Type="http://schemas.openxmlformats.org/officeDocument/2006/relationships/image" Target="../media/image4.emf"/></Relationships>
</file>

<file path=ppt/slideLayouts/_rels/slideLayout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emf"/></Relationships>
</file>

<file path=ppt/slideLayouts/_rels/slideLayout4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44.xml"/><Relationship Id="rId5" Type="http://schemas.openxmlformats.org/officeDocument/2006/relationships/image" Target="../media/image7.png"/><Relationship Id="rId4" Type="http://schemas.openxmlformats.org/officeDocument/2006/relationships/image" Target="../media/image4.emf"/></Relationships>
</file>

<file path=ppt/slideLayouts/_rels/slideLayout4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45.xml"/><Relationship Id="rId5" Type="http://schemas.openxmlformats.org/officeDocument/2006/relationships/image" Target="../media/image7.png"/><Relationship Id="rId4" Type="http://schemas.openxmlformats.org/officeDocument/2006/relationships/image" Target="../media/image4.emf"/></Relationships>
</file>

<file path=ppt/slideLayouts/_rels/slideLayout4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46.xml"/><Relationship Id="rId5" Type="http://schemas.openxmlformats.org/officeDocument/2006/relationships/image" Target="../media/image8.png"/><Relationship Id="rId4" Type="http://schemas.openxmlformats.org/officeDocument/2006/relationships/image" Target="../media/image10.emf"/></Relationships>
</file>

<file path=ppt/slideLayouts/_rels/slideLayout4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47.xml"/><Relationship Id="rId5" Type="http://schemas.openxmlformats.org/officeDocument/2006/relationships/image" Target="../media/image9.png"/><Relationship Id="rId4" Type="http://schemas.openxmlformats.org/officeDocument/2006/relationships/image" Target="../media/image4.emf"/></Relationships>
</file>

<file path=ppt/slideLayouts/_rels/slideLayout4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48.xml"/><Relationship Id="rId5" Type="http://schemas.openxmlformats.org/officeDocument/2006/relationships/image" Target="../media/image11.png"/><Relationship Id="rId4" Type="http://schemas.openxmlformats.org/officeDocument/2006/relationships/image" Target="../media/image4.emf"/></Relationships>
</file>

<file path=ppt/slideLayouts/_rels/slideLayout4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49.xml"/><Relationship Id="rId5" Type="http://schemas.openxmlformats.org/officeDocument/2006/relationships/image" Target="../media/image12.png"/><Relationship Id="rId4" Type="http://schemas.openxmlformats.org/officeDocument/2006/relationships/image" Target="../media/image4.emf"/></Relationships>
</file>

<file path=ppt/slideLayouts/_rels/slideLayout4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50.xml"/><Relationship Id="rId5" Type="http://schemas.openxmlformats.org/officeDocument/2006/relationships/image" Target="../media/image8.png"/><Relationship Id="rId4" Type="http://schemas.openxmlformats.org/officeDocument/2006/relationships/image" Target="../media/image4.emf"/></Relationships>
</file>

<file path=ppt/slideLayouts/_rels/slideLayout4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51.xml"/><Relationship Id="rId5" Type="http://schemas.openxmlformats.org/officeDocument/2006/relationships/image" Target="../media/image13.png"/><Relationship Id="rId4" Type="http://schemas.openxmlformats.org/officeDocument/2006/relationships/image" Target="../media/image4.emf"/></Relationships>
</file>

<file path=ppt/slideLayouts/_rels/slideLayout4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52.xml"/><Relationship Id="rId5" Type="http://schemas.openxmlformats.org/officeDocument/2006/relationships/image" Target="../media/image8.png"/><Relationship Id="rId4" Type="http://schemas.openxmlformats.org/officeDocument/2006/relationships/image" Target="../media/image4.emf"/></Relationships>
</file>

<file path=ppt/slideLayouts/_rels/slideLayout4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53.xml"/><Relationship Id="rId5" Type="http://schemas.openxmlformats.org/officeDocument/2006/relationships/image" Target="../media/image13.png"/><Relationship Id="rId4" Type="http://schemas.openxmlformats.org/officeDocument/2006/relationships/image" Target="../media/image4.emf"/></Relationships>
</file>

<file path=ppt/slideLayouts/_rels/slideLayout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8.xml"/><Relationship Id="rId4" Type="http://schemas.openxmlformats.org/officeDocument/2006/relationships/image" Target="../media/image4.emf"/></Relationships>
</file>

<file path=ppt/slideLayouts/_rels/slideLayout5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54.xml"/><Relationship Id="rId4" Type="http://schemas.openxmlformats.org/officeDocument/2006/relationships/image" Target="../media/image4.emf"/></Relationships>
</file>

<file path=ppt/slideLayouts/_rels/slideLayout5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55.xml"/><Relationship Id="rId4" Type="http://schemas.openxmlformats.org/officeDocument/2006/relationships/image" Target="../media/image4.emf"/></Relationships>
</file>

<file path=ppt/slideLayouts/_rels/slideLayout5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56.xml"/><Relationship Id="rId5" Type="http://schemas.openxmlformats.org/officeDocument/2006/relationships/image" Target="../media/image14.png"/><Relationship Id="rId4" Type="http://schemas.openxmlformats.org/officeDocument/2006/relationships/image" Target="../media/image2.emf"/></Relationships>
</file>

<file path=ppt/slideLayouts/_rels/slideLayout5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57.xml"/><Relationship Id="rId4" Type="http://schemas.openxmlformats.org/officeDocument/2006/relationships/image" Target="../media/image4.emf"/></Relationships>
</file>

<file path=ppt/slideLayouts/_rels/slideLayout5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58.xml"/><Relationship Id="rId5" Type="http://schemas.openxmlformats.org/officeDocument/2006/relationships/image" Target="../media/image8.png"/><Relationship Id="rId4" Type="http://schemas.openxmlformats.org/officeDocument/2006/relationships/image" Target="../media/image4.emf"/></Relationships>
</file>

<file path=ppt/slideLayouts/_rels/slideLayout5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59.xml"/><Relationship Id="rId4" Type="http://schemas.openxmlformats.org/officeDocument/2006/relationships/image" Target="../media/image4.emf"/></Relationships>
</file>

<file path=ppt/slideLayouts/_rels/slideLayout5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60.xml"/><Relationship Id="rId4" Type="http://schemas.openxmlformats.org/officeDocument/2006/relationships/image" Target="../media/image4.emf"/></Relationships>
</file>

<file path=ppt/slideLayouts/_rels/slideLayout5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61.xml"/><Relationship Id="rId4" Type="http://schemas.openxmlformats.org/officeDocument/2006/relationships/image" Target="../media/image4.emf"/></Relationships>
</file>

<file path=ppt/slideLayouts/_rels/slideLayout5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62.xml"/><Relationship Id="rId5" Type="http://schemas.openxmlformats.org/officeDocument/2006/relationships/image" Target="../media/image15.jpeg"/><Relationship Id="rId4" Type="http://schemas.openxmlformats.org/officeDocument/2006/relationships/image" Target="../media/image2.emf"/></Relationships>
</file>

<file path=ppt/slideLayouts/_rels/slideLayout59.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64.xml"/><Relationship Id="rId1" Type="http://schemas.openxmlformats.org/officeDocument/2006/relationships/tags" Target="../tags/tag63.xml"/><Relationship Id="rId5" Type="http://schemas.openxmlformats.org/officeDocument/2006/relationships/image" Target="../media/image1.emf"/><Relationship Id="rId4" Type="http://schemas.openxmlformats.org/officeDocument/2006/relationships/oleObject" Target="../embeddings/oleObject4.bin"/></Relationships>
</file>

<file path=ppt/slideLayouts/_rels/slideLayout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1.xml"/><Relationship Id="rId1" Type="http://schemas.openxmlformats.org/officeDocument/2006/relationships/tags" Target="../tags/tag9.xml"/><Relationship Id="rId4" Type="http://schemas.openxmlformats.org/officeDocument/2006/relationships/image" Target="../media/image4.emf"/></Relationships>
</file>

<file path=ppt/slideLayouts/_rels/slideLayout60.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1.xml"/><Relationship Id="rId1" Type="http://schemas.openxmlformats.org/officeDocument/2006/relationships/tags" Target="../tags/tag65.xml"/><Relationship Id="rId4" Type="http://schemas.openxmlformats.org/officeDocument/2006/relationships/image" Target="../media/image1.emf"/></Relationships>
</file>

<file path=ppt/slideLayouts/_rels/slideLayout61.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Master" Target="../slideMasters/slideMaster1.xml"/><Relationship Id="rId1" Type="http://schemas.openxmlformats.org/officeDocument/2006/relationships/tags" Target="../tags/tag66.xml"/><Relationship Id="rId4" Type="http://schemas.openxmlformats.org/officeDocument/2006/relationships/image" Target="../media/image1.emf"/></Relationships>
</file>

<file path=ppt/slideLayouts/_rels/slideLayout62.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Master" Target="../slideMasters/slideMaster1.xml"/><Relationship Id="rId1" Type="http://schemas.openxmlformats.org/officeDocument/2006/relationships/tags" Target="../tags/tag67.xml"/><Relationship Id="rId5" Type="http://schemas.openxmlformats.org/officeDocument/2006/relationships/image" Target="../media/image7.png"/><Relationship Id="rId4" Type="http://schemas.openxmlformats.org/officeDocument/2006/relationships/image" Target="../media/image1.emf"/></Relationships>
</file>

<file path=ppt/slideLayouts/_rels/slideLayout6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69.xml"/><Relationship Id="rId1" Type="http://schemas.openxmlformats.org/officeDocument/2006/relationships/tags" Target="../tags/tag68.xml"/><Relationship Id="rId5" Type="http://schemas.openxmlformats.org/officeDocument/2006/relationships/image" Target="../media/image1.emf"/><Relationship Id="rId4" Type="http://schemas.openxmlformats.org/officeDocument/2006/relationships/oleObject" Target="../embeddings/oleObject8.bin"/></Relationships>
</file>

<file path=ppt/slideLayouts/_rels/slideLayout64.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Master" Target="../slideMasters/slideMaster1.xml"/><Relationship Id="rId1" Type="http://schemas.openxmlformats.org/officeDocument/2006/relationships/tags" Target="../tags/tag70.xml"/><Relationship Id="rId4" Type="http://schemas.openxmlformats.org/officeDocument/2006/relationships/image" Target="../media/image1.emf"/></Relationships>
</file>

<file path=ppt/slideLayouts/_rels/slideLayout65.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Master" Target="../slideMasters/slideMaster1.xml"/><Relationship Id="rId1" Type="http://schemas.openxmlformats.org/officeDocument/2006/relationships/tags" Target="../tags/tag71.xml"/><Relationship Id="rId4" Type="http://schemas.openxmlformats.org/officeDocument/2006/relationships/image" Target="../media/image1.emf"/></Relationships>
</file>

<file path=ppt/slideLayouts/_rels/slideLayout66.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Master" Target="../slideMasters/slideMaster1.xml"/><Relationship Id="rId1" Type="http://schemas.openxmlformats.org/officeDocument/2006/relationships/tags" Target="../tags/tag72.xml"/><Relationship Id="rId5" Type="http://schemas.openxmlformats.org/officeDocument/2006/relationships/image" Target="../media/image7.png"/><Relationship Id="rId4" Type="http://schemas.openxmlformats.org/officeDocument/2006/relationships/image" Target="../media/image1.emf"/></Relationships>
</file>

<file path=ppt/slideLayouts/_rels/slideLayout67.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Master" Target="../slideMasters/slideMaster1.xml"/><Relationship Id="rId1" Type="http://schemas.openxmlformats.org/officeDocument/2006/relationships/tags" Target="../tags/tag73.xml"/><Relationship Id="rId5" Type="http://schemas.openxmlformats.org/officeDocument/2006/relationships/image" Target="../media/image8.png"/><Relationship Id="rId4" Type="http://schemas.openxmlformats.org/officeDocument/2006/relationships/image" Target="../media/image1.emf"/></Relationships>
</file>

<file path=ppt/slideLayouts/_rels/slideLayout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1.xml"/><Relationship Id="rId1" Type="http://schemas.openxmlformats.org/officeDocument/2006/relationships/tags" Target="../tags/tag10.xml"/><Relationship Id="rId4" Type="http://schemas.openxmlformats.org/officeDocument/2006/relationships/image" Target="../media/image4.emf"/></Relationships>
</file>

<file path=ppt/slideLayouts/_rels/slideLayout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11.xml"/><Relationship Id="rId5" Type="http://schemas.openxmlformats.org/officeDocument/2006/relationships/image" Target="../media/image7.png"/><Relationship Id="rId4" Type="http://schemas.openxmlformats.org/officeDocument/2006/relationships/image" Target="../media/image4.emf"/></Relationships>
</file>

<file path=ppt/slideLayouts/_rels/slideLayout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12.xml"/><Relationship Id="rId5" Type="http://schemas.openxmlformats.org/officeDocument/2006/relationships/image" Target="../media/image7.png"/><Relationship Id="rId4" Type="http://schemas.openxmlformats.org/officeDocument/2006/relationships/image" Target="../media/image4.emf"/></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1"/>
            </p:custDataLst>
            <p:extLst>
              <p:ext uri="{D42A27DB-BD31-4B8C-83A1-F6EECF244321}">
                <p14:modId xmlns:p14="http://schemas.microsoft.com/office/powerpoint/2010/main" val="334195067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84" imgH="384" progId="TCLayout.ActiveDocument.1">
                  <p:embed/>
                </p:oleObj>
              </mc:Choice>
              <mc:Fallback>
                <p:oleObj name="think-cellスライド" r:id="rId4" imgW="384" imgH="384" progId="TCLayout.ActiveDocument.1">
                  <p:embed/>
                  <p:pic>
                    <p:nvPicPr>
                      <p:cNvPr id="4" name="Object 3"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Rectangle 2" hidden="1"/>
          <p:cNvSpPr/>
          <p:nvPr userDrawn="1">
            <p:custDataLst>
              <p:tags r:id="rId2"/>
            </p:custDataLst>
          </p:nvPr>
        </p:nvSpPr>
        <p:spPr>
          <a:xfrm>
            <a:off x="0" y="0"/>
            <a:ext cx="158750" cy="158750"/>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lnSpc>
                <a:spcPct val="93000"/>
              </a:lnSpc>
              <a:spcBef>
                <a:spcPct val="0"/>
              </a:spcBef>
              <a:spcAft>
                <a:spcPct val="0"/>
              </a:spcAft>
            </a:pPr>
            <a:endParaRPr lang="en-US" sz="5400" b="0" i="0" baseline="0">
              <a:solidFill>
                <a:srgbClr val="FFFFFF"/>
              </a:solidFill>
              <a:latin typeface="+mn-lt"/>
              <a:ea typeface="+mn-ea"/>
              <a:cs typeface="+mn-cs"/>
              <a:sym typeface="Trebuchet MS" panose="020B0603020202020204" pitchFamily="34" charset="0"/>
            </a:endParaRPr>
          </a:p>
        </p:txBody>
      </p:sp>
      <p:pic>
        <p:nvPicPr>
          <p:cNvPr id="13" name="図 4" descr="グラフィカル ユーザー インターフェイス, テキスト, アプリケーション&#10;&#10;自動的に生成された説明">
            <a:extLst>
              <a:ext uri="{FF2B5EF4-FFF2-40B4-BE49-F238E27FC236}">
                <a16:creationId xmlns:a16="http://schemas.microsoft.com/office/drawing/2014/main" id="{BAE2500E-3A68-4FA7-9B7F-A36B6561D03A}"/>
              </a:ext>
            </a:extLst>
          </p:cNvPr>
          <p:cNvPicPr>
            <a:picLocks noChangeAspect="1"/>
          </p:cNvPicPr>
          <p:nvPr userDrawn="1"/>
        </p:nvPicPr>
        <p:blipFill>
          <a:blip r:embed="rId6"/>
          <a:stretch>
            <a:fillRect/>
          </a:stretch>
        </p:blipFill>
        <p:spPr>
          <a:xfrm>
            <a:off x="0" y="0"/>
            <a:ext cx="12192000" cy="6858000"/>
          </a:xfrm>
          <a:prstGeom prst="rect">
            <a:avLst/>
          </a:prstGeom>
          <a:solidFill>
            <a:srgbClr val="FFFFFF">
              <a:alpha val="0"/>
            </a:srgbClr>
          </a:solidFill>
        </p:spPr>
      </p:pic>
      <p:sp>
        <p:nvSpPr>
          <p:cNvPr id="16" name="Title 3">
            <a:extLst>
              <a:ext uri="{FF2B5EF4-FFF2-40B4-BE49-F238E27FC236}">
                <a16:creationId xmlns:a16="http://schemas.microsoft.com/office/drawing/2014/main" id="{FF3D31DE-058E-4654-8B14-BFAB1F920D39}"/>
              </a:ext>
            </a:extLst>
          </p:cNvPr>
          <p:cNvSpPr>
            <a:spLocks noGrp="1"/>
          </p:cNvSpPr>
          <p:nvPr>
            <p:ph type="title"/>
          </p:nvPr>
        </p:nvSpPr>
        <p:spPr>
          <a:xfrm>
            <a:off x="624417" y="1107698"/>
            <a:ext cx="10251243" cy="1191600"/>
          </a:xfrm>
        </p:spPr>
        <p:txBody>
          <a:bodyPr vert="horz" anchor="b"/>
          <a:lstStyle>
            <a:lvl1pPr>
              <a:defRPr sz="3600">
                <a:solidFill>
                  <a:schemeClr val="bg1"/>
                </a:solidFill>
              </a:defRPr>
            </a:lvl1pPr>
          </a:lstStyle>
          <a:p>
            <a:r>
              <a:rPr lang="en-US"/>
              <a:t>Click to edit Master title style</a:t>
            </a:r>
          </a:p>
        </p:txBody>
      </p:sp>
      <p:sp>
        <p:nvSpPr>
          <p:cNvPr id="17" name="Text Placeholder 10">
            <a:extLst>
              <a:ext uri="{FF2B5EF4-FFF2-40B4-BE49-F238E27FC236}">
                <a16:creationId xmlns:a16="http://schemas.microsoft.com/office/drawing/2014/main" id="{429F880C-5520-4372-A486-2BE261755AE8}"/>
              </a:ext>
            </a:extLst>
          </p:cNvPr>
          <p:cNvSpPr>
            <a:spLocks noGrp="1"/>
          </p:cNvSpPr>
          <p:nvPr>
            <p:ph type="body" sz="quarter" idx="10" hasCustomPrompt="1"/>
          </p:nvPr>
        </p:nvSpPr>
        <p:spPr>
          <a:xfrm>
            <a:off x="2836383" y="4396486"/>
            <a:ext cx="8071394" cy="757434"/>
          </a:xfrm>
        </p:spPr>
        <p:txBody>
          <a:bodyPr anchor="ctr"/>
          <a:lstStyle>
            <a:lvl1pPr algn="r">
              <a:defRPr sz="2800">
                <a:solidFill>
                  <a:srgbClr val="24235C"/>
                </a:solidFill>
              </a:defRPr>
            </a:lvl1pPr>
            <a:lvl2pPr algn="r">
              <a:defRPr sz="2800"/>
            </a:lvl2pPr>
            <a:lvl3pPr algn="r">
              <a:defRPr sz="2800"/>
            </a:lvl3pPr>
            <a:lvl4pPr algn="r">
              <a:defRPr sz="2800"/>
            </a:lvl4pPr>
            <a:lvl5pPr algn="r">
              <a:defRPr sz="2800"/>
            </a:lvl5pPr>
          </a:lstStyle>
          <a:p>
            <a:pPr lvl="0"/>
            <a:r>
              <a:rPr lang="en-US"/>
              <a:t>Click to add subtitle</a:t>
            </a:r>
          </a:p>
        </p:txBody>
      </p:sp>
    </p:spTree>
    <p:extLst>
      <p:ext uri="{BB962C8B-B14F-4D97-AF65-F5344CB8AC3E}">
        <p14:creationId xmlns:p14="http://schemas.microsoft.com/office/powerpoint/2010/main" val="108221775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Green one third">
    <p:bg>
      <p:bgPr>
        <a:gradFill flip="none" rotWithShape="1">
          <a:gsLst>
            <a:gs pos="0">
              <a:srgbClr val="003655"/>
            </a:gs>
            <a:gs pos="100000">
              <a:srgbClr val="006DAA"/>
            </a:gs>
          </a:gsLst>
          <a:lin ang="8100000" scaled="1"/>
          <a:tileRect/>
        </a:gradFill>
        <a:effectLst/>
      </p:bgPr>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E56B229C-479B-4D70-A59A-38D73F6EE09C}"/>
              </a:ext>
            </a:extLst>
          </p:cNvPr>
          <p:cNvGraphicFramePr>
            <a:graphicFrameLocks noChangeAspect="1"/>
          </p:cNvGraphicFramePr>
          <p:nvPr userDrawn="1">
            <p:custDataLst>
              <p:tags r:id="rId1"/>
            </p:custDataLst>
            <p:extLst>
              <p:ext uri="{D42A27DB-BD31-4B8C-83A1-F6EECF244321}">
                <p14:modId xmlns:p14="http://schemas.microsoft.com/office/powerpoint/2010/main" val="213192793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86" imgH="286" progId="TCLayout.ActiveDocument.1">
                  <p:embed/>
                </p:oleObj>
              </mc:Choice>
              <mc:Fallback>
                <p:oleObj name="think-cellスライド" r:id="rId3" imgW="286" imgH="286" progId="TCLayout.ActiveDocument.1">
                  <p:embed/>
                  <p:pic>
                    <p:nvPicPr>
                      <p:cNvPr id="3" name="think-cell data - do not delete" hidden="1">
                        <a:extLst>
                          <a:ext uri="{FF2B5EF4-FFF2-40B4-BE49-F238E27FC236}">
                            <a16:creationId xmlns:a16="http://schemas.microsoft.com/office/drawing/2014/main" id="{E56B229C-479B-4D70-A59A-38D73F6EE09C}"/>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10" name="Picture 9"/>
          <p:cNvPicPr>
            <a:picLocks noChangeAspect="1"/>
          </p:cNvPicPr>
          <p:nvPr userDrawn="1"/>
        </p:nvPicPr>
        <p:blipFill rotWithShape="1">
          <a:blip r:embed="rId5">
            <a:extLst>
              <a:ext uri="{28A0092B-C50C-407E-A947-70E740481C1C}">
                <a14:useLocalDpi xmlns:a14="http://schemas.microsoft.com/office/drawing/2010/main" val="0"/>
              </a:ext>
            </a:extLst>
          </a:blip>
          <a:srcRect l="29398" t="8741" r="101" b="27"/>
          <a:stretch/>
        </p:blipFill>
        <p:spPr bwMode="ltGray">
          <a:xfrm flipH="1">
            <a:off x="3671068" y="0"/>
            <a:ext cx="416951" cy="6858000"/>
          </a:xfrm>
          <a:prstGeom prst="rect">
            <a:avLst/>
          </a:prstGeom>
        </p:spPr>
      </p:pic>
      <p:sp>
        <p:nvSpPr>
          <p:cNvPr id="11" name="Title 4"/>
          <p:cNvSpPr>
            <a:spLocks noGrp="1"/>
          </p:cNvSpPr>
          <p:nvPr>
            <p:ph type="title" hasCustomPrompt="1"/>
          </p:nvPr>
        </p:nvSpPr>
        <p:spPr>
          <a:xfrm>
            <a:off x="372825" y="2681103"/>
            <a:ext cx="3127881" cy="1495794"/>
          </a:xfrm>
          <a:prstGeom prst="rect">
            <a:avLst/>
          </a:prstGeom>
        </p:spPr>
        <p:txBody>
          <a:bodyPr vert="horz" anchor="ctr">
            <a:noAutofit/>
          </a:bodyPr>
          <a:lstStyle>
            <a:lvl1pPr>
              <a:defRPr sz="2400">
                <a:solidFill>
                  <a:schemeClr val="bg1"/>
                </a:solidFill>
                <a:latin typeface="+mj-lt"/>
                <a:ea typeface="+mj-ea"/>
                <a:cs typeface="+mj-cs"/>
                <a:sym typeface="Trebuchet MS" panose="020B0603020202020204" pitchFamily="34" charset="0"/>
              </a:defRPr>
            </a:lvl1pPr>
          </a:lstStyle>
          <a:p>
            <a:r>
              <a:rPr lang="en-US"/>
              <a:t>Click to add title</a:t>
            </a:r>
          </a:p>
        </p:txBody>
      </p:sp>
      <p:sp>
        <p:nvSpPr>
          <p:cNvPr id="13" name="Rectangle 12"/>
          <p:cNvSpPr/>
          <p:nvPr userDrawn="1"/>
        </p:nvSpPr>
        <p:spPr bwMode="white">
          <a:xfrm>
            <a:off x="4080763" y="-1309"/>
            <a:ext cx="8111237" cy="6859309"/>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200">
              <a:solidFill>
                <a:schemeClr val="bg1"/>
              </a:solidFill>
              <a:latin typeface="+mn-lt"/>
              <a:ea typeface="+mn-ea"/>
              <a:cs typeface="+mn-cs"/>
              <a:sym typeface="Trebuchet MS" panose="020B0603020202020204" pitchFamily="34" charset="0"/>
            </a:endParaRPr>
          </a:p>
        </p:txBody>
      </p:sp>
      <p:sp>
        <p:nvSpPr>
          <p:cNvPr id="16"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ea typeface="+mn-ea"/>
                <a:cs typeface="+mn-cs"/>
                <a:sym typeface="Trebuchet MS" panose="020B0603020202020204" pitchFamily="34" charset="0"/>
              </a:rPr>
              <a:t>Copyright © 2024 by Boston Consulting Group. All rights reserved.</a:t>
            </a:r>
          </a:p>
        </p:txBody>
      </p:sp>
      <p:sp>
        <p:nvSpPr>
          <p:cNvPr id="12" name="Date Placeholder 1"/>
          <p:cNvSpPr>
            <a:spLocks noGrp="1"/>
          </p:cNvSpPr>
          <p:nvPr>
            <p:ph type="dt" sz="half" idx="29"/>
          </p:nvPr>
        </p:nvSpPr>
        <p:spPr>
          <a:xfrm>
            <a:off x="9677400" y="6405036"/>
            <a:ext cx="1482051" cy="153888"/>
          </a:xfrm>
          <a:prstGeom prst="rect">
            <a:avLst/>
          </a:prstGeom>
        </p:spPr>
        <p:txBody>
          <a:bodyPr/>
          <a:lstStyle>
            <a:lvl1pPr>
              <a:defRPr>
                <a:solidFill>
                  <a:schemeClr val="bg1">
                    <a:lumMod val="50000"/>
                  </a:schemeClr>
                </a:solidFill>
                <a:latin typeface="+mn-lt"/>
                <a:ea typeface="+mn-ea"/>
                <a:cs typeface="+mn-cs"/>
                <a:sym typeface="Trebuchet MS" panose="020B0603020202020204" pitchFamily="34" charset="0"/>
              </a:defRPr>
            </a:lvl1pPr>
          </a:lstStyle>
          <a:p>
            <a:endParaRPr lang="en-US"/>
          </a:p>
        </p:txBody>
      </p:sp>
      <p:sp>
        <p:nvSpPr>
          <p:cNvPr id="9" name="Freeform: Shape 8">
            <a:extLst>
              <a:ext uri="{FF2B5EF4-FFF2-40B4-BE49-F238E27FC236}">
                <a16:creationId xmlns:a16="http://schemas.microsoft.com/office/drawing/2014/main" id="{2064A451-D7D2-46E6-9B3C-1A62BC2074FE}"/>
              </a:ext>
            </a:extLst>
          </p:cNvPr>
          <p:cNvSpPr/>
          <p:nvPr userDrawn="1"/>
        </p:nvSpPr>
        <p:spPr>
          <a:xfrm rot="10800000">
            <a:off x="11582399" y="6248191"/>
            <a:ext cx="609105" cy="609105"/>
          </a:xfrm>
          <a:custGeom>
            <a:avLst/>
            <a:gdLst>
              <a:gd name="connsiteX0" fmla="*/ 0 w 540000"/>
              <a:gd name="connsiteY0" fmla="*/ 0 h 540000"/>
              <a:gd name="connsiteX1" fmla="*/ 540000 w 540000"/>
              <a:gd name="connsiteY1" fmla="*/ 0 h 540000"/>
              <a:gd name="connsiteX2" fmla="*/ 540000 w 540000"/>
              <a:gd name="connsiteY2" fmla="*/ 10 h 540000"/>
              <a:gd name="connsiteX3" fmla="*/ 529030 w 540000"/>
              <a:gd name="connsiteY3" fmla="*/ 108829 h 540000"/>
              <a:gd name="connsiteX4" fmla="*/ 1 w 540000"/>
              <a:gd name="connsiteY4" fmla="*/ 540000 h 540000"/>
              <a:gd name="connsiteX5" fmla="*/ 0 w 540000"/>
              <a:gd name="connsiteY5" fmla="*/ 54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000" h="540000">
                <a:moveTo>
                  <a:pt x="0" y="0"/>
                </a:moveTo>
                <a:lnTo>
                  <a:pt x="540000" y="0"/>
                </a:lnTo>
                <a:lnTo>
                  <a:pt x="540000" y="10"/>
                </a:lnTo>
                <a:lnTo>
                  <a:pt x="529030" y="108829"/>
                </a:lnTo>
                <a:cubicBezTo>
                  <a:pt x="478677" y="354898"/>
                  <a:pt x="260956" y="540000"/>
                  <a:pt x="1" y="540000"/>
                </a:cubicBezTo>
                <a:lnTo>
                  <a:pt x="0" y="540000"/>
                </a:lnTo>
                <a:close/>
              </a:path>
            </a:pathLst>
          </a:custGeom>
          <a:gradFill>
            <a:gsLst>
              <a:gs pos="0">
                <a:srgbClr val="12294A"/>
              </a:gs>
              <a:gs pos="100000">
                <a:srgbClr val="1E5EA6"/>
              </a:gs>
            </a:gsLst>
            <a:lin ang="5400000" scaled="1"/>
          </a:gradFill>
          <a:ln w="25400"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srgbClr val="FFFFFF"/>
              </a:solidFill>
              <a:effectLst/>
              <a:uLnTx/>
              <a:uFillTx/>
            </a:endParaRPr>
          </a:p>
        </p:txBody>
      </p:sp>
      <p:sp>
        <p:nvSpPr>
          <p:cNvPr id="14" name="TextBox 13">
            <a:extLst>
              <a:ext uri="{FF2B5EF4-FFF2-40B4-BE49-F238E27FC236}">
                <a16:creationId xmlns:a16="http://schemas.microsoft.com/office/drawing/2014/main" id="{0B663AA4-560E-487C-B769-9DE83A18EE6D}"/>
              </a:ext>
            </a:extLst>
          </p:cNvPr>
          <p:cNvSpPr txBox="1"/>
          <p:nvPr userDrawn="1"/>
        </p:nvSpPr>
        <p:spPr>
          <a:xfrm>
            <a:off x="11690999" y="6505588"/>
            <a:ext cx="381000" cy="138499"/>
          </a:xfrm>
          <a:prstGeom prst="rect">
            <a:avLst/>
          </a:prstGeom>
          <a:noFill/>
        </p:spPr>
        <p:txBody>
          <a:bodyPr wrap="square" lIns="0" tIns="0" rIns="0" bIns="0" rtlCol="0" anchor="b">
            <a:spAutoFit/>
          </a:bodyPr>
          <a:lstStyle/>
          <a:p>
            <a:pPr marL="0" marR="0" lvl="0" indent="0" algn="r" defTabSz="914400" eaLnBrk="1" fontAlgn="auto" latinLnBrk="0" hangingPunct="1">
              <a:lnSpc>
                <a:spcPct val="100000"/>
              </a:lnSpc>
              <a:spcBef>
                <a:spcPts val="0"/>
              </a:spcBef>
              <a:spcAft>
                <a:spcPts val="0"/>
              </a:spcAft>
              <a:buClrTx/>
              <a:buSzTx/>
              <a:buFontTx/>
              <a:buNone/>
              <a:tabLst/>
              <a:defRPr/>
            </a:pPr>
            <a:fld id="{DFCF27A5-1A5B-48D3-A060-2758FFBB1ADD}" type="slidenum">
              <a:rPr kumimoji="0" lang="en-US" sz="900" b="0" i="0" u="none" strike="noStrike" kern="0" cap="none" spc="0" normalizeH="0" baseline="0" noProof="0" smtClean="0">
                <a:ln>
                  <a:noFill/>
                </a:ln>
                <a:solidFill>
                  <a:srgbClr val="FFFFFF"/>
                </a:solidFill>
                <a:effectLst/>
                <a:uLnTx/>
                <a:uFillTx/>
                <a:sym typeface="Trebuchet MS" panose="020B0603020202020204" pitchFamily="34" charset="0"/>
              </a:rPr>
              <a:pPr marL="0" marR="0" lvl="0" indent="0" algn="r" defTabSz="914400" eaLnBrk="1" fontAlgn="auto" latinLnBrk="0" hangingPunct="1">
                <a:lnSpc>
                  <a:spcPct val="100000"/>
                </a:lnSpc>
                <a:spcBef>
                  <a:spcPts val="0"/>
                </a:spcBef>
                <a:spcAft>
                  <a:spcPts val="0"/>
                </a:spcAft>
                <a:buClrTx/>
                <a:buSzTx/>
                <a:buFontTx/>
                <a:buNone/>
                <a:tabLst/>
                <a:defRPr/>
              </a:pPr>
              <a:t>‹#›</a:t>
            </a:fld>
            <a:endParaRPr kumimoji="0" lang="en-US" sz="900" b="0" i="0" u="none" strike="noStrike" kern="0" cap="none" spc="0" normalizeH="0" baseline="0" noProof="0">
              <a:ln>
                <a:noFill/>
              </a:ln>
              <a:solidFill>
                <a:srgbClr val="FFFFFF"/>
              </a:solidFill>
              <a:effectLst/>
              <a:uLnTx/>
              <a:uFillTx/>
              <a:sym typeface="Trebuchet MS" panose="020B0603020202020204" pitchFamily="34" charset="0"/>
            </a:endParaRPr>
          </a:p>
        </p:txBody>
      </p:sp>
    </p:spTree>
    <p:extLst>
      <p:ext uri="{BB962C8B-B14F-4D97-AF65-F5344CB8AC3E}">
        <p14:creationId xmlns:p14="http://schemas.microsoft.com/office/powerpoint/2010/main" val="30938813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Green half">
    <p:bg bwMode="grayWhite">
      <p:bgPr>
        <a:gradFill flip="none" rotWithShape="1">
          <a:gsLst>
            <a:gs pos="0">
              <a:srgbClr val="003655"/>
            </a:gs>
            <a:gs pos="100000">
              <a:srgbClr val="006DAA"/>
            </a:gs>
          </a:gsLst>
          <a:lin ang="8100000" scaled="1"/>
          <a:tileRect/>
        </a:gradFill>
        <a:effectLst/>
      </p:bgPr>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B195D3F2-1F2E-4D97-BBB0-8FFB55591913}"/>
              </a:ext>
            </a:extLst>
          </p:cNvPr>
          <p:cNvGraphicFramePr>
            <a:graphicFrameLocks noChangeAspect="1"/>
          </p:cNvGraphicFramePr>
          <p:nvPr userDrawn="1">
            <p:custDataLst>
              <p:tags r:id="rId1"/>
            </p:custDataLst>
            <p:extLst>
              <p:ext uri="{D42A27DB-BD31-4B8C-83A1-F6EECF244321}">
                <p14:modId xmlns:p14="http://schemas.microsoft.com/office/powerpoint/2010/main" val="163852361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86" imgH="286" progId="TCLayout.ActiveDocument.1">
                  <p:embed/>
                </p:oleObj>
              </mc:Choice>
              <mc:Fallback>
                <p:oleObj name="think-cellスライド" r:id="rId3" imgW="286" imgH="286" progId="TCLayout.ActiveDocument.1">
                  <p:embed/>
                  <p:pic>
                    <p:nvPicPr>
                      <p:cNvPr id="3" name="think-cell data - do not delete" hidden="1">
                        <a:extLst>
                          <a:ext uri="{FF2B5EF4-FFF2-40B4-BE49-F238E27FC236}">
                            <a16:creationId xmlns:a16="http://schemas.microsoft.com/office/drawing/2014/main" id="{B195D3F2-1F2E-4D97-BBB0-8FFB55591913}"/>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11" name="Picture 10"/>
          <p:cNvPicPr>
            <a:picLocks noChangeAspect="1"/>
          </p:cNvPicPr>
          <p:nvPr userDrawn="1"/>
        </p:nvPicPr>
        <p:blipFill rotWithShape="1">
          <a:blip r:embed="rId5">
            <a:extLst>
              <a:ext uri="{28A0092B-C50C-407E-A947-70E740481C1C}">
                <a14:useLocalDpi xmlns:a14="http://schemas.microsoft.com/office/drawing/2010/main" val="0"/>
              </a:ext>
            </a:extLst>
          </a:blip>
          <a:srcRect l="29398" t="8741" r="101" b="27"/>
          <a:stretch/>
        </p:blipFill>
        <p:spPr bwMode="ltGray">
          <a:xfrm flipH="1">
            <a:off x="5689582" y="0"/>
            <a:ext cx="416951" cy="6858000"/>
          </a:xfrm>
          <a:prstGeom prst="rect">
            <a:avLst/>
          </a:prstGeom>
        </p:spPr>
      </p:pic>
      <p:sp>
        <p:nvSpPr>
          <p:cNvPr id="12" name="Rectangle 11"/>
          <p:cNvSpPr/>
          <p:nvPr userDrawn="1"/>
        </p:nvSpPr>
        <p:spPr>
          <a:xfrm>
            <a:off x="6096000" y="0"/>
            <a:ext cx="6096000" cy="6858000"/>
          </a:xfrm>
          <a:prstGeom prst="rect">
            <a:avLst/>
          </a:prstGeom>
          <a:solidFill>
            <a:srgbClr val="F2F2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1000"/>
              </a:spcAft>
            </a:pPr>
            <a:endParaRPr lang="en-US" sz="1200">
              <a:solidFill>
                <a:schemeClr val="bg1"/>
              </a:solidFill>
              <a:latin typeface="+mn-lt"/>
              <a:ea typeface="+mn-ea"/>
              <a:cs typeface="+mn-cs"/>
              <a:sym typeface="Trebuchet MS" panose="020B0603020202020204" pitchFamily="34" charset="0"/>
            </a:endParaRPr>
          </a:p>
        </p:txBody>
      </p:sp>
      <p:sp>
        <p:nvSpPr>
          <p:cNvPr id="13" name="Picture Placeholder 18"/>
          <p:cNvSpPr>
            <a:spLocks noGrp="1"/>
          </p:cNvSpPr>
          <p:nvPr>
            <p:ph type="pic" sz="quarter" idx="14" hasCustomPrompt="1"/>
          </p:nvPr>
        </p:nvSpPr>
        <p:spPr>
          <a:xfrm>
            <a:off x="6092021" y="0"/>
            <a:ext cx="6099977" cy="6858000"/>
          </a:xfrm>
          <a:prstGeom prst="rect">
            <a:avLst/>
          </a:prstGeom>
          <a:noFill/>
        </p:spPr>
        <p:txBody>
          <a:bodyPr lIns="914400" tIns="914400" rIns="914400" bIns="914400"/>
          <a:lstStyle>
            <a:lvl1pPr algn="ctr">
              <a:defRPr sz="1800" baseline="0">
                <a:latin typeface="+mn-lt"/>
                <a:ea typeface="+mn-ea"/>
                <a:cs typeface="+mn-cs"/>
                <a:sym typeface="Trebuchet MS" panose="020B0603020202020204" pitchFamily="34" charset="0"/>
              </a:defRPr>
            </a:lvl1pPr>
          </a:lstStyle>
          <a:p>
            <a:r>
              <a:rPr lang="en-US"/>
              <a:t>Click icon below to insert an image or remove this placeholder to use the whitespace in another way</a:t>
            </a:r>
          </a:p>
        </p:txBody>
      </p:sp>
      <p:sp>
        <p:nvSpPr>
          <p:cNvPr id="14" name="Title 1"/>
          <p:cNvSpPr>
            <a:spLocks noGrp="1"/>
          </p:cNvSpPr>
          <p:nvPr>
            <p:ph type="title" hasCustomPrompt="1"/>
          </p:nvPr>
        </p:nvSpPr>
        <p:spPr bwMode="black">
          <a:xfrm>
            <a:off x="372825" y="1785600"/>
            <a:ext cx="4388400" cy="3286800"/>
          </a:xfrm>
          <a:prstGeom prst="rect">
            <a:avLst/>
          </a:prstGeom>
          <a:noFill/>
        </p:spPr>
        <p:txBody>
          <a:bodyPr vert="horz" wrap="square" lIns="0" tIns="0" rIns="320040" bIns="0" anchor="ctr">
            <a:noAutofit/>
          </a:bodyPr>
          <a:lstStyle>
            <a:lvl1pPr>
              <a:defRPr sz="4400">
                <a:solidFill>
                  <a:schemeClr val="bg1"/>
                </a:solidFill>
                <a:latin typeface="+mj-lt"/>
                <a:ea typeface="+mj-ea"/>
                <a:cs typeface="+mj-cs"/>
                <a:sym typeface="Trebuchet MS" panose="020B0603020202020204" pitchFamily="34" charset="0"/>
              </a:defRPr>
            </a:lvl1pPr>
          </a:lstStyle>
          <a:p>
            <a:r>
              <a:rPr lang="en-US"/>
              <a:t>Click to add title</a:t>
            </a:r>
          </a:p>
        </p:txBody>
      </p:sp>
      <p:sp>
        <p:nvSpPr>
          <p:cNvPr id="16" name="Date Placeholder 2"/>
          <p:cNvSpPr>
            <a:spLocks noGrp="1"/>
          </p:cNvSpPr>
          <p:nvPr>
            <p:ph type="dt" sz="half" idx="15"/>
          </p:nvPr>
        </p:nvSpPr>
        <p:spPr>
          <a:xfrm>
            <a:off x="9677400" y="6405036"/>
            <a:ext cx="1482051" cy="153888"/>
          </a:xfrm>
          <a:prstGeom prst="rect">
            <a:avLst/>
          </a:prstGeom>
        </p:spPr>
        <p:txBody>
          <a:bodyPr/>
          <a:lstStyle>
            <a:lvl1pPr>
              <a:defRPr>
                <a:solidFill>
                  <a:schemeClr val="bg1">
                    <a:lumMod val="50000"/>
                  </a:schemeClr>
                </a:solidFill>
                <a:latin typeface="+mn-lt"/>
                <a:ea typeface="+mn-ea"/>
                <a:cs typeface="+mn-cs"/>
                <a:sym typeface="Trebuchet MS" panose="020B0603020202020204" pitchFamily="34" charset="0"/>
              </a:defRPr>
            </a:lvl1pPr>
          </a:lstStyle>
          <a:p>
            <a:endParaRPr lang="en-US"/>
          </a:p>
        </p:txBody>
      </p:sp>
      <p:sp>
        <p:nvSpPr>
          <p:cNvPr id="21"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ea typeface="+mn-ea"/>
                <a:cs typeface="+mn-cs"/>
                <a:sym typeface="Trebuchet MS" panose="020B0603020202020204" pitchFamily="34" charset="0"/>
              </a:rPr>
              <a:t>Copyright © 2024 by Boston Consulting Group. All rights reserved.</a:t>
            </a:r>
          </a:p>
        </p:txBody>
      </p:sp>
      <p:sp>
        <p:nvSpPr>
          <p:cNvPr id="10" name="Freeform: Shape 9">
            <a:extLst>
              <a:ext uri="{FF2B5EF4-FFF2-40B4-BE49-F238E27FC236}">
                <a16:creationId xmlns:a16="http://schemas.microsoft.com/office/drawing/2014/main" id="{A805F0F6-3556-4C9C-833B-B5229C2CB8B7}"/>
              </a:ext>
            </a:extLst>
          </p:cNvPr>
          <p:cNvSpPr/>
          <p:nvPr userDrawn="1"/>
        </p:nvSpPr>
        <p:spPr>
          <a:xfrm rot="10800000">
            <a:off x="11582399" y="6248191"/>
            <a:ext cx="609105" cy="609105"/>
          </a:xfrm>
          <a:custGeom>
            <a:avLst/>
            <a:gdLst>
              <a:gd name="connsiteX0" fmla="*/ 0 w 540000"/>
              <a:gd name="connsiteY0" fmla="*/ 0 h 540000"/>
              <a:gd name="connsiteX1" fmla="*/ 540000 w 540000"/>
              <a:gd name="connsiteY1" fmla="*/ 0 h 540000"/>
              <a:gd name="connsiteX2" fmla="*/ 540000 w 540000"/>
              <a:gd name="connsiteY2" fmla="*/ 10 h 540000"/>
              <a:gd name="connsiteX3" fmla="*/ 529030 w 540000"/>
              <a:gd name="connsiteY3" fmla="*/ 108829 h 540000"/>
              <a:gd name="connsiteX4" fmla="*/ 1 w 540000"/>
              <a:gd name="connsiteY4" fmla="*/ 540000 h 540000"/>
              <a:gd name="connsiteX5" fmla="*/ 0 w 540000"/>
              <a:gd name="connsiteY5" fmla="*/ 54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000" h="540000">
                <a:moveTo>
                  <a:pt x="0" y="0"/>
                </a:moveTo>
                <a:lnTo>
                  <a:pt x="540000" y="0"/>
                </a:lnTo>
                <a:lnTo>
                  <a:pt x="540000" y="10"/>
                </a:lnTo>
                <a:lnTo>
                  <a:pt x="529030" y="108829"/>
                </a:lnTo>
                <a:cubicBezTo>
                  <a:pt x="478677" y="354898"/>
                  <a:pt x="260956" y="540000"/>
                  <a:pt x="1" y="540000"/>
                </a:cubicBezTo>
                <a:lnTo>
                  <a:pt x="0" y="540000"/>
                </a:lnTo>
                <a:close/>
              </a:path>
            </a:pathLst>
          </a:custGeom>
          <a:gradFill>
            <a:gsLst>
              <a:gs pos="0">
                <a:srgbClr val="12294A"/>
              </a:gs>
              <a:gs pos="100000">
                <a:srgbClr val="1E5EA6"/>
              </a:gs>
            </a:gsLst>
            <a:lin ang="5400000" scaled="1"/>
          </a:gradFill>
          <a:ln w="25400"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srgbClr val="FFFFFF"/>
              </a:solidFill>
              <a:effectLst/>
              <a:uLnTx/>
              <a:uFillTx/>
            </a:endParaRPr>
          </a:p>
        </p:txBody>
      </p:sp>
      <p:sp>
        <p:nvSpPr>
          <p:cNvPr id="17" name="TextBox 16">
            <a:extLst>
              <a:ext uri="{FF2B5EF4-FFF2-40B4-BE49-F238E27FC236}">
                <a16:creationId xmlns:a16="http://schemas.microsoft.com/office/drawing/2014/main" id="{36664FDC-AFB5-41A7-B84F-575BD5AC2AC7}"/>
              </a:ext>
            </a:extLst>
          </p:cNvPr>
          <p:cNvSpPr txBox="1"/>
          <p:nvPr userDrawn="1"/>
        </p:nvSpPr>
        <p:spPr>
          <a:xfrm>
            <a:off x="11690999" y="6505588"/>
            <a:ext cx="381000" cy="138499"/>
          </a:xfrm>
          <a:prstGeom prst="rect">
            <a:avLst/>
          </a:prstGeom>
          <a:noFill/>
        </p:spPr>
        <p:txBody>
          <a:bodyPr wrap="square" lIns="0" tIns="0" rIns="0" bIns="0" rtlCol="0" anchor="b">
            <a:spAutoFit/>
          </a:bodyPr>
          <a:lstStyle/>
          <a:p>
            <a:pPr marL="0" marR="0" lvl="0" indent="0" algn="r" defTabSz="914400" eaLnBrk="1" fontAlgn="auto" latinLnBrk="0" hangingPunct="1">
              <a:lnSpc>
                <a:spcPct val="100000"/>
              </a:lnSpc>
              <a:spcBef>
                <a:spcPts val="0"/>
              </a:spcBef>
              <a:spcAft>
                <a:spcPts val="0"/>
              </a:spcAft>
              <a:buClrTx/>
              <a:buSzTx/>
              <a:buFontTx/>
              <a:buNone/>
              <a:tabLst/>
              <a:defRPr/>
            </a:pPr>
            <a:fld id="{DFCF27A5-1A5B-48D3-A060-2758FFBB1ADD}" type="slidenum">
              <a:rPr kumimoji="0" lang="en-US" sz="900" b="0" i="0" u="none" strike="noStrike" kern="0" cap="none" spc="0" normalizeH="0" baseline="0" noProof="0" smtClean="0">
                <a:ln>
                  <a:noFill/>
                </a:ln>
                <a:solidFill>
                  <a:srgbClr val="FFFFFF"/>
                </a:solidFill>
                <a:effectLst/>
                <a:uLnTx/>
                <a:uFillTx/>
                <a:sym typeface="Trebuchet MS" panose="020B0603020202020204" pitchFamily="34" charset="0"/>
              </a:rPr>
              <a:pPr marL="0" marR="0" lvl="0" indent="0" algn="r" defTabSz="914400" eaLnBrk="1" fontAlgn="auto" latinLnBrk="0" hangingPunct="1">
                <a:lnSpc>
                  <a:spcPct val="100000"/>
                </a:lnSpc>
                <a:spcBef>
                  <a:spcPts val="0"/>
                </a:spcBef>
                <a:spcAft>
                  <a:spcPts val="0"/>
                </a:spcAft>
                <a:buClrTx/>
                <a:buSzTx/>
                <a:buFontTx/>
                <a:buNone/>
                <a:tabLst/>
                <a:defRPr/>
              </a:pPr>
              <a:t>‹#›</a:t>
            </a:fld>
            <a:endParaRPr kumimoji="0" lang="en-US" sz="900" b="0" i="0" u="none" strike="noStrike" kern="0" cap="none" spc="0" normalizeH="0" baseline="0" noProof="0">
              <a:ln>
                <a:noFill/>
              </a:ln>
              <a:solidFill>
                <a:srgbClr val="FFFFFF"/>
              </a:solidFill>
              <a:effectLst/>
              <a:uLnTx/>
              <a:uFillTx/>
              <a:sym typeface="Trebuchet MS" panose="020B0603020202020204" pitchFamily="34" charset="0"/>
            </a:endParaRPr>
          </a:p>
        </p:txBody>
      </p:sp>
    </p:spTree>
    <p:extLst>
      <p:ext uri="{BB962C8B-B14F-4D97-AF65-F5344CB8AC3E}">
        <p14:creationId xmlns:p14="http://schemas.microsoft.com/office/powerpoint/2010/main" val="180507035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Green two third">
    <p:bg bwMode="grayWhite">
      <p:bgPr>
        <a:gradFill flip="none" rotWithShape="1">
          <a:gsLst>
            <a:gs pos="0">
              <a:srgbClr val="003655"/>
            </a:gs>
            <a:gs pos="100000">
              <a:srgbClr val="006DAA"/>
            </a:gs>
          </a:gsLst>
          <a:lin ang="8100000" scaled="1"/>
          <a:tileRect/>
        </a:gradFill>
        <a:effectLst/>
      </p:bgPr>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CC1AAF6A-C12E-4747-9313-5EB09779F346}"/>
              </a:ext>
            </a:extLst>
          </p:cNvPr>
          <p:cNvGraphicFramePr>
            <a:graphicFrameLocks noChangeAspect="1"/>
          </p:cNvGraphicFramePr>
          <p:nvPr userDrawn="1">
            <p:custDataLst>
              <p:tags r:id="rId1"/>
            </p:custDataLst>
            <p:extLst>
              <p:ext uri="{D42A27DB-BD31-4B8C-83A1-F6EECF244321}">
                <p14:modId xmlns:p14="http://schemas.microsoft.com/office/powerpoint/2010/main" val="130925635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86" imgH="286" progId="TCLayout.ActiveDocument.1">
                  <p:embed/>
                </p:oleObj>
              </mc:Choice>
              <mc:Fallback>
                <p:oleObj name="think-cellスライド" r:id="rId3" imgW="286" imgH="286" progId="TCLayout.ActiveDocument.1">
                  <p:embed/>
                  <p:pic>
                    <p:nvPicPr>
                      <p:cNvPr id="3" name="think-cell data - do not delete" hidden="1">
                        <a:extLst>
                          <a:ext uri="{FF2B5EF4-FFF2-40B4-BE49-F238E27FC236}">
                            <a16:creationId xmlns:a16="http://schemas.microsoft.com/office/drawing/2014/main" id="{CC1AAF6A-C12E-4747-9313-5EB09779F34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9" name="Picture 8"/>
          <p:cNvPicPr>
            <a:picLocks noChangeAspect="1"/>
          </p:cNvPicPr>
          <p:nvPr userDrawn="1"/>
        </p:nvPicPr>
        <p:blipFill rotWithShape="1">
          <a:blip r:embed="rId5">
            <a:extLst>
              <a:ext uri="{28A0092B-C50C-407E-A947-70E740481C1C}">
                <a14:useLocalDpi xmlns:a14="http://schemas.microsoft.com/office/drawing/2010/main" val="0"/>
              </a:ext>
            </a:extLst>
          </a:blip>
          <a:srcRect l="29398" t="8741" r="101" b="27"/>
          <a:stretch/>
        </p:blipFill>
        <p:spPr bwMode="ltGray">
          <a:xfrm flipH="1">
            <a:off x="7409849" y="0"/>
            <a:ext cx="416951" cy="6858000"/>
          </a:xfrm>
          <a:prstGeom prst="rect">
            <a:avLst/>
          </a:prstGeom>
        </p:spPr>
      </p:pic>
      <p:sp>
        <p:nvSpPr>
          <p:cNvPr id="10" name="Rectangle 9"/>
          <p:cNvSpPr/>
          <p:nvPr userDrawn="1"/>
        </p:nvSpPr>
        <p:spPr bwMode="gray">
          <a:xfrm>
            <a:off x="7819543" y="0"/>
            <a:ext cx="4372457" cy="68580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200">
              <a:solidFill>
                <a:schemeClr val="bg1"/>
              </a:solidFill>
              <a:latin typeface="+mn-lt"/>
              <a:ea typeface="+mn-ea"/>
              <a:cs typeface="+mn-cs"/>
              <a:sym typeface="Trebuchet MS" panose="020B0603020202020204" pitchFamily="34" charset="0"/>
            </a:endParaRPr>
          </a:p>
        </p:txBody>
      </p:sp>
      <p:sp>
        <p:nvSpPr>
          <p:cNvPr id="11" name="Picture Placeholder 5"/>
          <p:cNvSpPr>
            <a:spLocks noGrp="1"/>
          </p:cNvSpPr>
          <p:nvPr>
            <p:ph type="pic" sz="quarter" idx="11" hasCustomPrompt="1"/>
          </p:nvPr>
        </p:nvSpPr>
        <p:spPr>
          <a:xfrm>
            <a:off x="7820025" y="0"/>
            <a:ext cx="4371975" cy="6858000"/>
          </a:xfrm>
          <a:prstGeom prst="rect">
            <a:avLst/>
          </a:prstGeom>
          <a:noFill/>
        </p:spPr>
        <p:txBody>
          <a:bodyPr lIns="182880" tIns="914400" rIns="182880" bIns="914400"/>
          <a:lstStyle>
            <a:lvl1pPr algn="ctr">
              <a:defRPr sz="1600">
                <a:solidFill>
                  <a:schemeClr val="tx1"/>
                </a:solidFill>
                <a:latin typeface="+mn-lt"/>
                <a:ea typeface="+mn-ea"/>
                <a:cs typeface="+mn-cs"/>
                <a:sym typeface="Trebuchet MS" panose="020B0603020202020204" pitchFamily="34" charset="0"/>
              </a:defRPr>
            </a:lvl1pPr>
          </a:lstStyle>
          <a:p>
            <a:r>
              <a:rPr lang="en-US"/>
              <a:t>Click icon below to insert an image or remove this placeholder to use the whitespace in another way</a:t>
            </a:r>
          </a:p>
        </p:txBody>
      </p:sp>
      <p:sp>
        <p:nvSpPr>
          <p:cNvPr id="12" name="Date Placeholder 2"/>
          <p:cNvSpPr>
            <a:spLocks noGrp="1"/>
          </p:cNvSpPr>
          <p:nvPr>
            <p:ph type="dt" sz="half" idx="12"/>
          </p:nvPr>
        </p:nvSpPr>
        <p:spPr>
          <a:xfrm>
            <a:off x="9677400" y="6405036"/>
            <a:ext cx="1482051" cy="153888"/>
          </a:xfrm>
          <a:prstGeom prst="rect">
            <a:avLst/>
          </a:prstGeom>
        </p:spPr>
        <p:txBody>
          <a:bodyPr/>
          <a:lstStyle>
            <a:lvl1pPr>
              <a:defRPr>
                <a:solidFill>
                  <a:schemeClr val="bg1">
                    <a:lumMod val="50000"/>
                  </a:schemeClr>
                </a:solidFill>
                <a:latin typeface="+mn-lt"/>
                <a:ea typeface="+mn-ea"/>
                <a:cs typeface="+mn-cs"/>
                <a:sym typeface="Trebuchet MS" panose="020B0603020202020204" pitchFamily="34" charset="0"/>
              </a:defRPr>
            </a:lvl1pPr>
          </a:lstStyle>
          <a:p>
            <a:endParaRPr lang="en-US"/>
          </a:p>
        </p:txBody>
      </p:sp>
      <p:sp>
        <p:nvSpPr>
          <p:cNvPr id="15" name="Copyright" hidden="1"/>
          <p:cNvSpPr txBox="1"/>
          <p:nvPr userDrawn="1"/>
        </p:nvSpPr>
        <p:spPr>
          <a:xfrm rot="16200000">
            <a:off x="9486900" y="3916394"/>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ea typeface="+mn-ea"/>
                <a:cs typeface="+mn-cs"/>
                <a:sym typeface="Trebuchet MS" panose="020B0603020202020204" pitchFamily="34" charset="0"/>
              </a:rPr>
              <a:t>Copyright © 2024 by Boston Consulting Group. All rights reserved.</a:t>
            </a:r>
          </a:p>
        </p:txBody>
      </p:sp>
      <p:sp>
        <p:nvSpPr>
          <p:cNvPr id="14" name="Title 1"/>
          <p:cNvSpPr>
            <a:spLocks noGrp="1"/>
          </p:cNvSpPr>
          <p:nvPr>
            <p:ph type="title" hasCustomPrompt="1"/>
          </p:nvPr>
        </p:nvSpPr>
        <p:spPr bwMode="blackWhite">
          <a:xfrm>
            <a:off x="372825" y="1804650"/>
            <a:ext cx="6247552" cy="3286800"/>
          </a:xfrm>
          <a:prstGeom prst="rect">
            <a:avLst/>
          </a:prstGeom>
        </p:spPr>
        <p:txBody>
          <a:bodyPr vert="horz" anchor="ctr">
            <a:noAutofit/>
          </a:bodyPr>
          <a:lstStyle>
            <a:lvl1pPr>
              <a:defRPr sz="4400">
                <a:solidFill>
                  <a:schemeClr val="bg1"/>
                </a:solidFill>
                <a:latin typeface="+mj-lt"/>
                <a:ea typeface="+mj-ea"/>
                <a:cs typeface="+mj-cs"/>
                <a:sym typeface="Trebuchet MS" panose="020B0603020202020204" pitchFamily="34" charset="0"/>
              </a:defRPr>
            </a:lvl1pPr>
          </a:lstStyle>
          <a:p>
            <a:r>
              <a:rPr lang="en-US"/>
              <a:t>Click to edit title</a:t>
            </a:r>
          </a:p>
        </p:txBody>
      </p:sp>
      <p:sp>
        <p:nvSpPr>
          <p:cNvPr id="16" name="Freeform: Shape 15">
            <a:extLst>
              <a:ext uri="{FF2B5EF4-FFF2-40B4-BE49-F238E27FC236}">
                <a16:creationId xmlns:a16="http://schemas.microsoft.com/office/drawing/2014/main" id="{58360223-65A8-41F2-80A7-8DA21F37DDC3}"/>
              </a:ext>
            </a:extLst>
          </p:cNvPr>
          <p:cNvSpPr/>
          <p:nvPr userDrawn="1"/>
        </p:nvSpPr>
        <p:spPr>
          <a:xfrm rot="10800000">
            <a:off x="11582399" y="6248191"/>
            <a:ext cx="609105" cy="609105"/>
          </a:xfrm>
          <a:custGeom>
            <a:avLst/>
            <a:gdLst>
              <a:gd name="connsiteX0" fmla="*/ 0 w 540000"/>
              <a:gd name="connsiteY0" fmla="*/ 0 h 540000"/>
              <a:gd name="connsiteX1" fmla="*/ 540000 w 540000"/>
              <a:gd name="connsiteY1" fmla="*/ 0 h 540000"/>
              <a:gd name="connsiteX2" fmla="*/ 540000 w 540000"/>
              <a:gd name="connsiteY2" fmla="*/ 10 h 540000"/>
              <a:gd name="connsiteX3" fmla="*/ 529030 w 540000"/>
              <a:gd name="connsiteY3" fmla="*/ 108829 h 540000"/>
              <a:gd name="connsiteX4" fmla="*/ 1 w 540000"/>
              <a:gd name="connsiteY4" fmla="*/ 540000 h 540000"/>
              <a:gd name="connsiteX5" fmla="*/ 0 w 540000"/>
              <a:gd name="connsiteY5" fmla="*/ 54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000" h="540000">
                <a:moveTo>
                  <a:pt x="0" y="0"/>
                </a:moveTo>
                <a:lnTo>
                  <a:pt x="540000" y="0"/>
                </a:lnTo>
                <a:lnTo>
                  <a:pt x="540000" y="10"/>
                </a:lnTo>
                <a:lnTo>
                  <a:pt x="529030" y="108829"/>
                </a:lnTo>
                <a:cubicBezTo>
                  <a:pt x="478677" y="354898"/>
                  <a:pt x="260956" y="540000"/>
                  <a:pt x="1" y="540000"/>
                </a:cubicBezTo>
                <a:lnTo>
                  <a:pt x="0" y="540000"/>
                </a:lnTo>
                <a:close/>
              </a:path>
            </a:pathLst>
          </a:custGeom>
          <a:gradFill>
            <a:gsLst>
              <a:gs pos="0">
                <a:srgbClr val="12294A"/>
              </a:gs>
              <a:gs pos="100000">
                <a:srgbClr val="1E5EA6"/>
              </a:gs>
            </a:gsLst>
            <a:lin ang="5400000" scaled="1"/>
          </a:gradFill>
          <a:ln w="25400"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srgbClr val="FFFFFF"/>
              </a:solidFill>
              <a:effectLst/>
              <a:uLnTx/>
              <a:uFillTx/>
            </a:endParaRPr>
          </a:p>
        </p:txBody>
      </p:sp>
      <p:sp>
        <p:nvSpPr>
          <p:cNvPr id="17" name="TextBox 16">
            <a:extLst>
              <a:ext uri="{FF2B5EF4-FFF2-40B4-BE49-F238E27FC236}">
                <a16:creationId xmlns:a16="http://schemas.microsoft.com/office/drawing/2014/main" id="{B9BCDF07-46E5-4282-9AC6-A9CADE10007D}"/>
              </a:ext>
            </a:extLst>
          </p:cNvPr>
          <p:cNvSpPr txBox="1"/>
          <p:nvPr userDrawn="1"/>
        </p:nvSpPr>
        <p:spPr>
          <a:xfrm>
            <a:off x="11690999" y="6505588"/>
            <a:ext cx="381000" cy="138499"/>
          </a:xfrm>
          <a:prstGeom prst="rect">
            <a:avLst/>
          </a:prstGeom>
          <a:noFill/>
        </p:spPr>
        <p:txBody>
          <a:bodyPr wrap="square" lIns="0" tIns="0" rIns="0" bIns="0" rtlCol="0" anchor="b">
            <a:spAutoFit/>
          </a:bodyPr>
          <a:lstStyle/>
          <a:p>
            <a:pPr marL="0" marR="0" lvl="0" indent="0" algn="r" defTabSz="914400" eaLnBrk="1" fontAlgn="auto" latinLnBrk="0" hangingPunct="1">
              <a:lnSpc>
                <a:spcPct val="100000"/>
              </a:lnSpc>
              <a:spcBef>
                <a:spcPts val="0"/>
              </a:spcBef>
              <a:spcAft>
                <a:spcPts val="0"/>
              </a:spcAft>
              <a:buClrTx/>
              <a:buSzTx/>
              <a:buFontTx/>
              <a:buNone/>
              <a:tabLst/>
              <a:defRPr/>
            </a:pPr>
            <a:fld id="{DFCF27A5-1A5B-48D3-A060-2758FFBB1ADD}" type="slidenum">
              <a:rPr kumimoji="0" lang="en-US" sz="900" b="0" i="0" u="none" strike="noStrike" kern="0" cap="none" spc="0" normalizeH="0" baseline="0" noProof="0" smtClean="0">
                <a:ln>
                  <a:noFill/>
                </a:ln>
                <a:solidFill>
                  <a:srgbClr val="FFFFFF"/>
                </a:solidFill>
                <a:effectLst/>
                <a:uLnTx/>
                <a:uFillTx/>
                <a:sym typeface="Trebuchet MS" panose="020B0603020202020204" pitchFamily="34" charset="0"/>
              </a:rPr>
              <a:pPr marL="0" marR="0" lvl="0" indent="0" algn="r" defTabSz="914400" eaLnBrk="1" fontAlgn="auto" latinLnBrk="0" hangingPunct="1">
                <a:lnSpc>
                  <a:spcPct val="100000"/>
                </a:lnSpc>
                <a:spcBef>
                  <a:spcPts val="0"/>
                </a:spcBef>
                <a:spcAft>
                  <a:spcPts val="0"/>
                </a:spcAft>
                <a:buClrTx/>
                <a:buSzTx/>
                <a:buFontTx/>
                <a:buNone/>
                <a:tabLst/>
                <a:defRPr/>
              </a:pPr>
              <a:t>‹#›</a:t>
            </a:fld>
            <a:endParaRPr kumimoji="0" lang="en-US" sz="900" b="0" i="0" u="none" strike="noStrike" kern="0" cap="none" spc="0" normalizeH="0" baseline="0" noProof="0">
              <a:ln>
                <a:noFill/>
              </a:ln>
              <a:solidFill>
                <a:srgbClr val="FFFFFF"/>
              </a:solidFill>
              <a:effectLst/>
              <a:uLnTx/>
              <a:uFillTx/>
              <a:sym typeface="Trebuchet MS" panose="020B0603020202020204" pitchFamily="34" charset="0"/>
            </a:endParaRPr>
          </a:p>
        </p:txBody>
      </p:sp>
    </p:spTree>
    <p:extLst>
      <p:ext uri="{BB962C8B-B14F-4D97-AF65-F5344CB8AC3E}">
        <p14:creationId xmlns:p14="http://schemas.microsoft.com/office/powerpoint/2010/main" val="96494054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Left arrow">
    <p:bg>
      <p:bgPr>
        <a:gradFill flip="none" rotWithShape="1">
          <a:gsLst>
            <a:gs pos="0">
              <a:srgbClr val="003655"/>
            </a:gs>
            <a:gs pos="100000">
              <a:srgbClr val="006DAA"/>
            </a:gs>
          </a:gsLst>
          <a:lin ang="8100000" scaled="1"/>
          <a:tileRect/>
        </a:gradFill>
        <a:effectLst/>
      </p:bgPr>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ADEB6D70-6FA8-443B-A8AE-0FB6309BAD9A}"/>
              </a:ext>
            </a:extLst>
          </p:cNvPr>
          <p:cNvGraphicFramePr>
            <a:graphicFrameLocks noChangeAspect="1"/>
          </p:cNvGraphicFramePr>
          <p:nvPr userDrawn="1">
            <p:custDataLst>
              <p:tags r:id="rId1"/>
            </p:custDataLst>
            <p:extLst>
              <p:ext uri="{D42A27DB-BD31-4B8C-83A1-F6EECF244321}">
                <p14:modId xmlns:p14="http://schemas.microsoft.com/office/powerpoint/2010/main" val="186896933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86" imgH="286" progId="TCLayout.ActiveDocument.1">
                  <p:embed/>
                </p:oleObj>
              </mc:Choice>
              <mc:Fallback>
                <p:oleObj name="think-cellスライド" r:id="rId3" imgW="286" imgH="286" progId="TCLayout.ActiveDocument.1">
                  <p:embed/>
                  <p:pic>
                    <p:nvPicPr>
                      <p:cNvPr id="3" name="think-cell data - do not delete" hidden="1">
                        <a:extLst>
                          <a:ext uri="{FF2B5EF4-FFF2-40B4-BE49-F238E27FC236}">
                            <a16:creationId xmlns:a16="http://schemas.microsoft.com/office/drawing/2014/main" id="{ADEB6D70-6FA8-443B-A8AE-0FB6309BAD9A}"/>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6" name="Freeform 14"/>
          <p:cNvSpPr/>
          <p:nvPr userDrawn="1"/>
        </p:nvSpPr>
        <p:spPr bwMode="ltGray">
          <a:xfrm>
            <a:off x="1524" y="1310"/>
            <a:ext cx="4088312"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1000"/>
              </a:spcAft>
            </a:pPr>
            <a:endParaRPr lang="en-US" sz="1200">
              <a:solidFill>
                <a:prstClr val="white"/>
              </a:solidFill>
              <a:latin typeface="+mn-lt"/>
              <a:ea typeface="+mn-ea"/>
              <a:cs typeface="+mn-cs"/>
              <a:sym typeface="Trebuchet MS" panose="020B0603020202020204" pitchFamily="34" charset="0"/>
            </a:endParaRPr>
          </a:p>
        </p:txBody>
      </p:sp>
      <p:sp>
        <p:nvSpPr>
          <p:cNvPr id="5" name="Date Placeholder 4"/>
          <p:cNvSpPr>
            <a:spLocks noGrp="1"/>
          </p:cNvSpPr>
          <p:nvPr>
            <p:ph type="dt" sz="half" idx="10"/>
          </p:nvPr>
        </p:nvSpPr>
        <p:spPr>
          <a:xfrm>
            <a:off x="9677400" y="6405036"/>
            <a:ext cx="1482051" cy="153888"/>
          </a:xfrm>
          <a:prstGeom prst="rect">
            <a:avLst/>
          </a:prstGeom>
        </p:spPr>
        <p:txBody>
          <a:bodyPr/>
          <a:lstStyle>
            <a:lvl1pPr>
              <a:defRPr>
                <a:solidFill>
                  <a:schemeClr val="bg1"/>
                </a:solidFill>
                <a:latin typeface="+mn-lt"/>
                <a:ea typeface="+mn-ea"/>
                <a:cs typeface="+mn-cs"/>
                <a:sym typeface="Trebuchet MS" panose="020B0603020202020204" pitchFamily="34" charset="0"/>
              </a:defRPr>
            </a:lvl1pPr>
          </a:lstStyle>
          <a:p>
            <a:endParaRPr lang="en-US"/>
          </a:p>
        </p:txBody>
      </p:sp>
      <p:sp>
        <p:nvSpPr>
          <p:cNvPr id="19"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ea typeface="+mn-ea"/>
                <a:cs typeface="+mn-cs"/>
                <a:sym typeface="Trebuchet MS" panose="020B0603020202020204" pitchFamily="34" charset="0"/>
              </a:rPr>
              <a:t>Copyright © 2024 by Boston Consulting Group. All rights reserved.</a:t>
            </a:r>
          </a:p>
        </p:txBody>
      </p:sp>
      <p:pic>
        <p:nvPicPr>
          <p:cNvPr id="9" name="Picture 8"/>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3132442" y="3590399"/>
            <a:ext cx="1365250" cy="3382962"/>
          </a:xfrm>
          <a:custGeom>
            <a:avLst/>
            <a:gdLst>
              <a:gd name="connsiteX0" fmla="*/ 919541 w 1365250"/>
              <a:gd name="connsiteY0" fmla="*/ 0 h 3382962"/>
              <a:gd name="connsiteX1" fmla="*/ 1365250 w 1365250"/>
              <a:gd name="connsiteY1" fmla="*/ 0 h 3382962"/>
              <a:gd name="connsiteX2" fmla="*/ 1365250 w 1365250"/>
              <a:gd name="connsiteY2" fmla="*/ 3382962 h 3382962"/>
              <a:gd name="connsiteX3" fmla="*/ 0 w 1365250"/>
              <a:gd name="connsiteY3" fmla="*/ 3382962 h 3382962"/>
              <a:gd name="connsiteX4" fmla="*/ 0 w 1365250"/>
              <a:gd name="connsiteY4" fmla="*/ 3264716 h 3382962"/>
              <a:gd name="connsiteX5" fmla="*/ 129871 w 1365250"/>
              <a:gd name="connsiteY5" fmla="*/ 3267601 h 3382962"/>
              <a:gd name="connsiteX6" fmla="*/ 0 w 1365250"/>
              <a:gd name="connsiteY6" fmla="*/ 0 h 3382962"/>
              <a:gd name="connsiteX7" fmla="*/ 909386 w 1365250"/>
              <a:gd name="connsiteY7" fmla="*/ 0 h 3382962"/>
              <a:gd name="connsiteX8" fmla="*/ 0 w 1365250"/>
              <a:gd name="connsiteY8" fmla="*/ 2985607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250" h="3382962">
                <a:moveTo>
                  <a:pt x="919541" y="0"/>
                </a:moveTo>
                <a:lnTo>
                  <a:pt x="1365250" y="0"/>
                </a:lnTo>
                <a:lnTo>
                  <a:pt x="1365250" y="3382962"/>
                </a:lnTo>
                <a:lnTo>
                  <a:pt x="0" y="3382962"/>
                </a:lnTo>
                <a:lnTo>
                  <a:pt x="0" y="3264716"/>
                </a:lnTo>
                <a:lnTo>
                  <a:pt x="129871" y="3267601"/>
                </a:lnTo>
                <a:close/>
                <a:moveTo>
                  <a:pt x="0" y="0"/>
                </a:moveTo>
                <a:lnTo>
                  <a:pt x="909386" y="0"/>
                </a:lnTo>
                <a:lnTo>
                  <a:pt x="0" y="2985607"/>
                </a:lnTo>
                <a:close/>
              </a:path>
            </a:pathLst>
          </a:custGeom>
          <a:noFill/>
          <a:extLst>
            <a:ext uri="{909E8E84-426E-40DD-AFC4-6F175D3DCCD1}">
              <a14:hiddenFill xmlns:a14="http://schemas.microsoft.com/office/drawing/2010/main">
                <a:solidFill>
                  <a:srgbClr val="FFFFFF"/>
                </a:solidFill>
              </a14:hiddenFill>
            </a:ext>
          </a:extLst>
        </p:spPr>
      </p:pic>
      <p:sp>
        <p:nvSpPr>
          <p:cNvPr id="10" name="Freeform: Shape 9">
            <a:extLst>
              <a:ext uri="{FF2B5EF4-FFF2-40B4-BE49-F238E27FC236}">
                <a16:creationId xmlns:a16="http://schemas.microsoft.com/office/drawing/2014/main" id="{D8CC19BB-A946-4D20-9C81-AF0C47F0794A}"/>
              </a:ext>
            </a:extLst>
          </p:cNvPr>
          <p:cNvSpPr/>
          <p:nvPr userDrawn="1"/>
        </p:nvSpPr>
        <p:spPr>
          <a:xfrm rot="10800000">
            <a:off x="11582399" y="6248191"/>
            <a:ext cx="609105" cy="609105"/>
          </a:xfrm>
          <a:custGeom>
            <a:avLst/>
            <a:gdLst>
              <a:gd name="connsiteX0" fmla="*/ 0 w 540000"/>
              <a:gd name="connsiteY0" fmla="*/ 0 h 540000"/>
              <a:gd name="connsiteX1" fmla="*/ 540000 w 540000"/>
              <a:gd name="connsiteY1" fmla="*/ 0 h 540000"/>
              <a:gd name="connsiteX2" fmla="*/ 540000 w 540000"/>
              <a:gd name="connsiteY2" fmla="*/ 10 h 540000"/>
              <a:gd name="connsiteX3" fmla="*/ 529030 w 540000"/>
              <a:gd name="connsiteY3" fmla="*/ 108829 h 540000"/>
              <a:gd name="connsiteX4" fmla="*/ 1 w 540000"/>
              <a:gd name="connsiteY4" fmla="*/ 540000 h 540000"/>
              <a:gd name="connsiteX5" fmla="*/ 0 w 540000"/>
              <a:gd name="connsiteY5" fmla="*/ 54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000" h="540000">
                <a:moveTo>
                  <a:pt x="0" y="0"/>
                </a:moveTo>
                <a:lnTo>
                  <a:pt x="540000" y="0"/>
                </a:lnTo>
                <a:lnTo>
                  <a:pt x="540000" y="10"/>
                </a:lnTo>
                <a:lnTo>
                  <a:pt x="529030" y="108829"/>
                </a:lnTo>
                <a:cubicBezTo>
                  <a:pt x="478677" y="354898"/>
                  <a:pt x="260956" y="540000"/>
                  <a:pt x="1" y="540000"/>
                </a:cubicBezTo>
                <a:lnTo>
                  <a:pt x="0" y="540000"/>
                </a:lnTo>
                <a:close/>
              </a:path>
            </a:pathLst>
          </a:custGeom>
          <a:gradFill>
            <a:gsLst>
              <a:gs pos="0">
                <a:srgbClr val="12294A"/>
              </a:gs>
              <a:gs pos="100000">
                <a:srgbClr val="1E5EA6"/>
              </a:gs>
            </a:gsLst>
            <a:lin ang="5400000" scaled="1"/>
          </a:gradFill>
          <a:ln w="25400"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srgbClr val="FFFFFF"/>
              </a:solidFill>
              <a:effectLst/>
              <a:uLnTx/>
              <a:uFillTx/>
            </a:endParaRPr>
          </a:p>
        </p:txBody>
      </p:sp>
      <p:sp>
        <p:nvSpPr>
          <p:cNvPr id="11" name="TextBox 10">
            <a:extLst>
              <a:ext uri="{FF2B5EF4-FFF2-40B4-BE49-F238E27FC236}">
                <a16:creationId xmlns:a16="http://schemas.microsoft.com/office/drawing/2014/main" id="{43D2B792-549B-4B90-879B-723EA123BF6C}"/>
              </a:ext>
            </a:extLst>
          </p:cNvPr>
          <p:cNvSpPr txBox="1"/>
          <p:nvPr userDrawn="1"/>
        </p:nvSpPr>
        <p:spPr>
          <a:xfrm>
            <a:off x="11690999" y="6505588"/>
            <a:ext cx="381000" cy="138499"/>
          </a:xfrm>
          <a:prstGeom prst="rect">
            <a:avLst/>
          </a:prstGeom>
          <a:noFill/>
        </p:spPr>
        <p:txBody>
          <a:bodyPr wrap="square" lIns="0" tIns="0" rIns="0" bIns="0" rtlCol="0" anchor="b">
            <a:spAutoFit/>
          </a:bodyPr>
          <a:lstStyle/>
          <a:p>
            <a:pPr marL="0" marR="0" lvl="0" indent="0" algn="r" defTabSz="914400" eaLnBrk="1" fontAlgn="auto" latinLnBrk="0" hangingPunct="1">
              <a:lnSpc>
                <a:spcPct val="100000"/>
              </a:lnSpc>
              <a:spcBef>
                <a:spcPts val="0"/>
              </a:spcBef>
              <a:spcAft>
                <a:spcPts val="0"/>
              </a:spcAft>
              <a:buClrTx/>
              <a:buSzTx/>
              <a:buFontTx/>
              <a:buNone/>
              <a:tabLst/>
              <a:defRPr/>
            </a:pPr>
            <a:fld id="{DFCF27A5-1A5B-48D3-A060-2758FFBB1ADD}" type="slidenum">
              <a:rPr kumimoji="0" lang="en-US" sz="900" b="0" i="0" u="none" strike="noStrike" kern="0" cap="none" spc="0" normalizeH="0" baseline="0" noProof="0" smtClean="0">
                <a:ln>
                  <a:noFill/>
                </a:ln>
                <a:solidFill>
                  <a:srgbClr val="FFFFFF"/>
                </a:solidFill>
                <a:effectLst/>
                <a:uLnTx/>
                <a:uFillTx/>
                <a:sym typeface="Trebuchet MS" panose="020B0603020202020204" pitchFamily="34" charset="0"/>
              </a:rPr>
              <a:pPr marL="0" marR="0" lvl="0" indent="0" algn="r" defTabSz="914400" eaLnBrk="1" fontAlgn="auto" latinLnBrk="0" hangingPunct="1">
                <a:lnSpc>
                  <a:spcPct val="100000"/>
                </a:lnSpc>
                <a:spcBef>
                  <a:spcPts val="0"/>
                </a:spcBef>
                <a:spcAft>
                  <a:spcPts val="0"/>
                </a:spcAft>
                <a:buClrTx/>
                <a:buSzTx/>
                <a:buFontTx/>
                <a:buNone/>
                <a:tabLst/>
                <a:defRPr/>
              </a:pPr>
              <a:t>‹#›</a:t>
            </a:fld>
            <a:endParaRPr kumimoji="0" lang="en-US" sz="900" b="0" i="0" u="none" strike="noStrike" kern="0" cap="none" spc="0" normalizeH="0" baseline="0" noProof="0">
              <a:ln>
                <a:noFill/>
              </a:ln>
              <a:solidFill>
                <a:srgbClr val="FFFFFF"/>
              </a:solidFill>
              <a:effectLst/>
              <a:uLnTx/>
              <a:uFillTx/>
              <a:sym typeface="Trebuchet MS" panose="020B0603020202020204" pitchFamily="34" charset="0"/>
            </a:endParaRPr>
          </a:p>
        </p:txBody>
      </p:sp>
      <p:sp>
        <p:nvSpPr>
          <p:cNvPr id="15" name="Title 2">
            <a:extLst>
              <a:ext uri="{FF2B5EF4-FFF2-40B4-BE49-F238E27FC236}">
                <a16:creationId xmlns:a16="http://schemas.microsoft.com/office/drawing/2014/main" id="{1E7AB8B2-D9D1-4CA6-8A08-C216DD97A645}"/>
              </a:ext>
            </a:extLst>
          </p:cNvPr>
          <p:cNvSpPr>
            <a:spLocks noGrp="1"/>
          </p:cNvSpPr>
          <p:nvPr>
            <p:ph type="title" hasCustomPrompt="1"/>
          </p:nvPr>
        </p:nvSpPr>
        <p:spPr>
          <a:xfrm>
            <a:off x="372825" y="2764203"/>
            <a:ext cx="2478638" cy="1314311"/>
          </a:xfrm>
        </p:spPr>
        <p:txBody>
          <a:bodyPr vert="horz" anchor="ctr" anchorCtr="0">
            <a:noAutofit/>
          </a:bodyPr>
          <a:lstStyle>
            <a:lvl1pPr>
              <a:defRPr sz="2400" baseline="0">
                <a:solidFill>
                  <a:srgbClr val="006DAA"/>
                </a:solidFill>
                <a:latin typeface="+mj-lt"/>
                <a:ea typeface="+mj-ea"/>
                <a:cs typeface="+mj-cs"/>
              </a:defRPr>
            </a:lvl1pPr>
          </a:lstStyle>
          <a:p>
            <a:r>
              <a:rPr lang="en-US"/>
              <a:t>Click to add title</a:t>
            </a:r>
          </a:p>
        </p:txBody>
      </p:sp>
    </p:spTree>
    <p:extLst>
      <p:ext uri="{BB962C8B-B14F-4D97-AF65-F5344CB8AC3E}">
        <p14:creationId xmlns:p14="http://schemas.microsoft.com/office/powerpoint/2010/main" val="304783974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Green left arrow">
    <p:bg>
      <p:bgPr>
        <a:solidFill>
          <a:srgbClr val="F2F2F2"/>
        </a:solidFill>
        <a:effectLst/>
      </p:bgPr>
    </p:bg>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07B34A7B-07C6-4BB2-BA46-243042403F3E}"/>
              </a:ext>
            </a:extLst>
          </p:cNvPr>
          <p:cNvGraphicFramePr>
            <a:graphicFrameLocks noChangeAspect="1"/>
          </p:cNvGraphicFramePr>
          <p:nvPr userDrawn="1">
            <p:custDataLst>
              <p:tags r:id="rId1"/>
            </p:custDataLst>
            <p:extLst>
              <p:ext uri="{D42A27DB-BD31-4B8C-83A1-F6EECF244321}">
                <p14:modId xmlns:p14="http://schemas.microsoft.com/office/powerpoint/2010/main" val="56206188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86" imgH="286" progId="TCLayout.ActiveDocument.1">
                  <p:embed/>
                </p:oleObj>
              </mc:Choice>
              <mc:Fallback>
                <p:oleObj name="think-cellスライド" r:id="rId3" imgW="286" imgH="286" progId="TCLayout.ActiveDocument.1">
                  <p:embed/>
                  <p:pic>
                    <p:nvPicPr>
                      <p:cNvPr id="4" name="think-cell data - do not delete" hidden="1">
                        <a:extLst>
                          <a:ext uri="{FF2B5EF4-FFF2-40B4-BE49-F238E27FC236}">
                            <a16:creationId xmlns:a16="http://schemas.microsoft.com/office/drawing/2014/main" id="{07B34A7B-07C6-4BB2-BA46-243042403F3E}"/>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6" name="Freeform 14"/>
          <p:cNvSpPr/>
          <p:nvPr userDrawn="1"/>
        </p:nvSpPr>
        <p:spPr bwMode="ltGray">
          <a:xfrm>
            <a:off x="0" y="0"/>
            <a:ext cx="4088312"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gradFill flip="none" rotWithShape="1">
            <a:gsLst>
              <a:gs pos="0">
                <a:srgbClr val="003655"/>
              </a:gs>
              <a:gs pos="100000">
                <a:srgbClr val="006DAA"/>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1000"/>
              </a:spcAft>
            </a:pPr>
            <a:endParaRPr lang="en-US" sz="1200">
              <a:solidFill>
                <a:prstClr val="white"/>
              </a:solidFill>
              <a:latin typeface="+mn-lt"/>
              <a:ea typeface="+mn-ea"/>
              <a:cs typeface="+mn-cs"/>
              <a:sym typeface="Trebuchet MS" panose="020B0603020202020204" pitchFamily="34" charset="0"/>
            </a:endParaRPr>
          </a:p>
        </p:txBody>
      </p:sp>
      <p:sp>
        <p:nvSpPr>
          <p:cNvPr id="3" name="Title 2"/>
          <p:cNvSpPr>
            <a:spLocks noGrp="1"/>
          </p:cNvSpPr>
          <p:nvPr>
            <p:ph type="title" hasCustomPrompt="1"/>
          </p:nvPr>
        </p:nvSpPr>
        <p:spPr>
          <a:xfrm>
            <a:off x="372825" y="2764203"/>
            <a:ext cx="2478638" cy="1314311"/>
          </a:xfrm>
        </p:spPr>
        <p:txBody>
          <a:bodyPr vert="horz" anchor="ctr" anchorCtr="0">
            <a:noAutofit/>
          </a:bodyPr>
          <a:lstStyle>
            <a:lvl1pPr>
              <a:defRPr sz="2400" baseline="0">
                <a:solidFill>
                  <a:schemeClr val="bg1"/>
                </a:solidFill>
                <a:latin typeface="+mj-lt"/>
                <a:ea typeface="+mj-ea"/>
                <a:cs typeface="+mj-cs"/>
              </a:defRPr>
            </a:lvl1pPr>
          </a:lstStyle>
          <a:p>
            <a:r>
              <a:rPr lang="en-US"/>
              <a:t>Click to add title</a:t>
            </a:r>
          </a:p>
        </p:txBody>
      </p:sp>
      <p:sp>
        <p:nvSpPr>
          <p:cNvPr id="13" name="Date Placeholder 3"/>
          <p:cNvSpPr>
            <a:spLocks noGrp="1"/>
          </p:cNvSpPr>
          <p:nvPr>
            <p:ph type="dt" sz="half" idx="2"/>
          </p:nvPr>
        </p:nvSpPr>
        <p:spPr>
          <a:xfrm>
            <a:off x="9677400" y="6405036"/>
            <a:ext cx="1482051" cy="153888"/>
          </a:xfrm>
          <a:prstGeom prst="rect">
            <a:avLst/>
          </a:prstGeom>
        </p:spPr>
        <p:txBody>
          <a:bodyPr vert="horz" wrap="square" lIns="0" tIns="0" rIns="0" bIns="0" rtlCol="0" anchor="b">
            <a:spAutoFit/>
          </a:bodyPr>
          <a:lstStyle>
            <a:lvl1pPr algn="r">
              <a:defRPr sz="1000">
                <a:solidFill>
                  <a:schemeClr val="bg1">
                    <a:lumMod val="50000"/>
                  </a:schemeClr>
                </a:solidFill>
                <a:latin typeface="+mn-lt"/>
                <a:ea typeface="+mn-ea"/>
                <a:cs typeface="+mn-cs"/>
                <a:sym typeface="Trebuchet MS" panose="020B0603020202020204" pitchFamily="34" charset="0"/>
              </a:defRPr>
            </a:lvl1pPr>
          </a:lstStyle>
          <a:p>
            <a:endParaRPr lang="en-US"/>
          </a:p>
        </p:txBody>
      </p:sp>
      <p:sp>
        <p:nvSpPr>
          <p:cNvPr id="15"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ea typeface="+mn-ea"/>
                <a:cs typeface="+mn-cs"/>
                <a:sym typeface="Trebuchet MS" panose="020B0603020202020204" pitchFamily="34" charset="0"/>
              </a:rPr>
              <a:t>Copyright © 2024 by Boston Consulting Group. All rights reserved.</a:t>
            </a:r>
          </a:p>
        </p:txBody>
      </p:sp>
      <p:pic>
        <p:nvPicPr>
          <p:cNvPr id="9" name="Picture 8"/>
          <p:cNvPicPr>
            <a:picLocks noChangeAspect="1"/>
          </p:cNvPicPr>
          <p:nvPr userDrawn="1"/>
        </p:nvPicPr>
        <p:blipFill rotWithShape="1">
          <a:blip r:embed="rId5">
            <a:extLst>
              <a:ext uri="{28A0092B-C50C-407E-A947-70E740481C1C}">
                <a14:useLocalDpi xmlns:a14="http://schemas.microsoft.com/office/drawing/2010/main" val="0"/>
              </a:ext>
            </a:extLst>
          </a:blip>
          <a:srcRect/>
          <a:stretch/>
        </p:blipFill>
        <p:spPr>
          <a:xfrm rot="120000">
            <a:off x="2174642" y="3402828"/>
            <a:ext cx="2694666" cy="3461745"/>
          </a:xfrm>
          <a:custGeom>
            <a:avLst/>
            <a:gdLst>
              <a:gd name="connsiteX0" fmla="*/ 0 w 2694666"/>
              <a:gd name="connsiteY0" fmla="*/ 0 h 3461745"/>
              <a:gd name="connsiteX1" fmla="*/ 2694666 w 2694666"/>
              <a:gd name="connsiteY1" fmla="*/ 0 h 3461745"/>
              <a:gd name="connsiteX2" fmla="*/ 2694666 w 2694666"/>
              <a:gd name="connsiteY2" fmla="*/ 3461745 h 3461745"/>
              <a:gd name="connsiteX3" fmla="*/ 1325678 w 2694666"/>
              <a:gd name="connsiteY3" fmla="*/ 3461745 h 3461745"/>
              <a:gd name="connsiteX4" fmla="*/ 1671729 w 2694666"/>
              <a:gd name="connsiteY4" fmla="*/ 3449661 h 3461745"/>
              <a:gd name="connsiteX5" fmla="*/ 1894583 w 2694666"/>
              <a:gd name="connsiteY5" fmla="*/ 6023 h 3461745"/>
              <a:gd name="connsiteX6" fmla="*/ 1847153 w 2694666"/>
              <a:gd name="connsiteY6" fmla="*/ 12445 h 3461745"/>
              <a:gd name="connsiteX7" fmla="*/ 1149427 w 2694666"/>
              <a:gd name="connsiteY7" fmla="*/ 3461745 h 3461745"/>
              <a:gd name="connsiteX8" fmla="*/ 0 w 2694666"/>
              <a:gd name="connsiteY8" fmla="*/ 3461745 h 3461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4666" h="3461745">
                <a:moveTo>
                  <a:pt x="0" y="0"/>
                </a:moveTo>
                <a:lnTo>
                  <a:pt x="2694666" y="0"/>
                </a:lnTo>
                <a:lnTo>
                  <a:pt x="2694666" y="3461745"/>
                </a:lnTo>
                <a:lnTo>
                  <a:pt x="1325678" y="3461745"/>
                </a:lnTo>
                <a:lnTo>
                  <a:pt x="1671729" y="3449661"/>
                </a:lnTo>
                <a:lnTo>
                  <a:pt x="1894583" y="6023"/>
                </a:lnTo>
                <a:lnTo>
                  <a:pt x="1847153" y="12445"/>
                </a:lnTo>
                <a:lnTo>
                  <a:pt x="1149427" y="3461745"/>
                </a:lnTo>
                <a:lnTo>
                  <a:pt x="0" y="3461745"/>
                </a:lnTo>
                <a:close/>
              </a:path>
            </a:pathLst>
          </a:custGeom>
        </p:spPr>
      </p:pic>
      <p:sp>
        <p:nvSpPr>
          <p:cNvPr id="10" name="Freeform: Shape 9">
            <a:extLst>
              <a:ext uri="{FF2B5EF4-FFF2-40B4-BE49-F238E27FC236}">
                <a16:creationId xmlns:a16="http://schemas.microsoft.com/office/drawing/2014/main" id="{FEC8A70B-4FC6-4523-A965-85799B35220C}"/>
              </a:ext>
            </a:extLst>
          </p:cNvPr>
          <p:cNvSpPr/>
          <p:nvPr userDrawn="1"/>
        </p:nvSpPr>
        <p:spPr>
          <a:xfrm rot="10800000">
            <a:off x="11582399" y="6248191"/>
            <a:ext cx="609105" cy="609105"/>
          </a:xfrm>
          <a:custGeom>
            <a:avLst/>
            <a:gdLst>
              <a:gd name="connsiteX0" fmla="*/ 0 w 540000"/>
              <a:gd name="connsiteY0" fmla="*/ 0 h 540000"/>
              <a:gd name="connsiteX1" fmla="*/ 540000 w 540000"/>
              <a:gd name="connsiteY1" fmla="*/ 0 h 540000"/>
              <a:gd name="connsiteX2" fmla="*/ 540000 w 540000"/>
              <a:gd name="connsiteY2" fmla="*/ 10 h 540000"/>
              <a:gd name="connsiteX3" fmla="*/ 529030 w 540000"/>
              <a:gd name="connsiteY3" fmla="*/ 108829 h 540000"/>
              <a:gd name="connsiteX4" fmla="*/ 1 w 540000"/>
              <a:gd name="connsiteY4" fmla="*/ 540000 h 540000"/>
              <a:gd name="connsiteX5" fmla="*/ 0 w 540000"/>
              <a:gd name="connsiteY5" fmla="*/ 54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000" h="540000">
                <a:moveTo>
                  <a:pt x="0" y="0"/>
                </a:moveTo>
                <a:lnTo>
                  <a:pt x="540000" y="0"/>
                </a:lnTo>
                <a:lnTo>
                  <a:pt x="540000" y="10"/>
                </a:lnTo>
                <a:lnTo>
                  <a:pt x="529030" y="108829"/>
                </a:lnTo>
                <a:cubicBezTo>
                  <a:pt x="478677" y="354898"/>
                  <a:pt x="260956" y="540000"/>
                  <a:pt x="1" y="540000"/>
                </a:cubicBezTo>
                <a:lnTo>
                  <a:pt x="0" y="540000"/>
                </a:lnTo>
                <a:close/>
              </a:path>
            </a:pathLst>
          </a:custGeom>
          <a:gradFill>
            <a:gsLst>
              <a:gs pos="0">
                <a:srgbClr val="12294A"/>
              </a:gs>
              <a:gs pos="100000">
                <a:srgbClr val="1E5EA6"/>
              </a:gs>
            </a:gsLst>
            <a:lin ang="5400000" scaled="1"/>
          </a:gradFill>
          <a:ln w="25400"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srgbClr val="FFFFFF"/>
              </a:solidFill>
              <a:effectLst/>
              <a:uLnTx/>
              <a:uFillTx/>
            </a:endParaRPr>
          </a:p>
        </p:txBody>
      </p:sp>
      <p:sp>
        <p:nvSpPr>
          <p:cNvPr id="11" name="TextBox 10">
            <a:extLst>
              <a:ext uri="{FF2B5EF4-FFF2-40B4-BE49-F238E27FC236}">
                <a16:creationId xmlns:a16="http://schemas.microsoft.com/office/drawing/2014/main" id="{102CA364-E21F-499D-8C0D-6B3B9CA9F4AD}"/>
              </a:ext>
            </a:extLst>
          </p:cNvPr>
          <p:cNvSpPr txBox="1"/>
          <p:nvPr userDrawn="1"/>
        </p:nvSpPr>
        <p:spPr>
          <a:xfrm>
            <a:off x="11690999" y="6505588"/>
            <a:ext cx="381000" cy="138499"/>
          </a:xfrm>
          <a:prstGeom prst="rect">
            <a:avLst/>
          </a:prstGeom>
          <a:noFill/>
        </p:spPr>
        <p:txBody>
          <a:bodyPr wrap="square" lIns="0" tIns="0" rIns="0" bIns="0" rtlCol="0" anchor="b">
            <a:spAutoFit/>
          </a:bodyPr>
          <a:lstStyle/>
          <a:p>
            <a:pPr marL="0" marR="0" lvl="0" indent="0" algn="r" defTabSz="914400" eaLnBrk="1" fontAlgn="auto" latinLnBrk="0" hangingPunct="1">
              <a:lnSpc>
                <a:spcPct val="100000"/>
              </a:lnSpc>
              <a:spcBef>
                <a:spcPts val="0"/>
              </a:spcBef>
              <a:spcAft>
                <a:spcPts val="0"/>
              </a:spcAft>
              <a:buClrTx/>
              <a:buSzTx/>
              <a:buFontTx/>
              <a:buNone/>
              <a:tabLst/>
              <a:defRPr/>
            </a:pPr>
            <a:fld id="{DFCF27A5-1A5B-48D3-A060-2758FFBB1ADD}" type="slidenum">
              <a:rPr kumimoji="0" lang="en-US" sz="900" b="0" i="0" u="none" strike="noStrike" kern="0" cap="none" spc="0" normalizeH="0" baseline="0" noProof="0" smtClean="0">
                <a:ln>
                  <a:noFill/>
                </a:ln>
                <a:solidFill>
                  <a:srgbClr val="FFFFFF"/>
                </a:solidFill>
                <a:effectLst/>
                <a:uLnTx/>
                <a:uFillTx/>
                <a:sym typeface="Trebuchet MS" panose="020B0603020202020204" pitchFamily="34" charset="0"/>
              </a:rPr>
              <a:pPr marL="0" marR="0" lvl="0" indent="0" algn="r" defTabSz="914400" eaLnBrk="1" fontAlgn="auto" latinLnBrk="0" hangingPunct="1">
                <a:lnSpc>
                  <a:spcPct val="100000"/>
                </a:lnSpc>
                <a:spcBef>
                  <a:spcPts val="0"/>
                </a:spcBef>
                <a:spcAft>
                  <a:spcPts val="0"/>
                </a:spcAft>
                <a:buClrTx/>
                <a:buSzTx/>
                <a:buFontTx/>
                <a:buNone/>
                <a:tabLst/>
                <a:defRPr/>
              </a:pPr>
              <a:t>‹#›</a:t>
            </a:fld>
            <a:endParaRPr kumimoji="0" lang="en-US" sz="900" b="0" i="0" u="none" strike="noStrike" kern="0" cap="none" spc="0" normalizeH="0" baseline="0" noProof="0">
              <a:ln>
                <a:noFill/>
              </a:ln>
              <a:solidFill>
                <a:srgbClr val="FFFFFF"/>
              </a:solidFill>
              <a:effectLst/>
              <a:uLnTx/>
              <a:uFillTx/>
              <a:sym typeface="Trebuchet MS" panose="020B0603020202020204" pitchFamily="34" charset="0"/>
            </a:endParaRPr>
          </a:p>
        </p:txBody>
      </p:sp>
    </p:spTree>
    <p:extLst>
      <p:ext uri="{BB962C8B-B14F-4D97-AF65-F5344CB8AC3E}">
        <p14:creationId xmlns:p14="http://schemas.microsoft.com/office/powerpoint/2010/main" val="7083108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Arrow one third">
    <p:bg>
      <p:bgPr>
        <a:gradFill flip="none" rotWithShape="1">
          <a:gsLst>
            <a:gs pos="0">
              <a:srgbClr val="003655"/>
            </a:gs>
            <a:gs pos="100000">
              <a:srgbClr val="006DAA"/>
            </a:gs>
          </a:gsLst>
          <a:lin ang="8100000" scaled="1"/>
          <a:tileRect/>
        </a:gra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extLst>
              <p:ext uri="{D42A27DB-BD31-4B8C-83A1-F6EECF244321}">
                <p14:modId xmlns:p14="http://schemas.microsoft.com/office/powerpoint/2010/main" val="655011232"/>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スライド" r:id="rId3" imgW="324" imgH="324" progId="TCLayout.ActiveDocument.1">
                  <p:embed/>
                </p:oleObj>
              </mc:Choice>
              <mc:Fallback>
                <p:oleObj name="think-cellスライド" r:id="rId3" imgW="324" imgH="324" progId="TCLayout.ActiveDocument.1">
                  <p:embed/>
                  <p:pic>
                    <p:nvPicPr>
                      <p:cNvPr id="3" name="Object 2" hidden="1"/>
                      <p:cNvPicPr/>
                      <p:nvPr/>
                    </p:nvPicPr>
                    <p:blipFill>
                      <a:blip r:embed="rId4"/>
                      <a:stretch>
                        <a:fillRect/>
                      </a:stretch>
                    </p:blipFill>
                    <p:spPr>
                      <a:xfrm>
                        <a:off x="1588" y="1588"/>
                        <a:ext cx="1587" cy="1587"/>
                      </a:xfrm>
                      <a:prstGeom prst="rect">
                        <a:avLst/>
                      </a:prstGeom>
                    </p:spPr>
                  </p:pic>
                </p:oleObj>
              </mc:Fallback>
            </mc:AlternateContent>
          </a:graphicData>
        </a:graphic>
      </p:graphicFrame>
      <p:sp>
        <p:nvSpPr>
          <p:cNvPr id="8" name="Date Placeholder 7"/>
          <p:cNvSpPr>
            <a:spLocks noGrp="1"/>
          </p:cNvSpPr>
          <p:nvPr>
            <p:ph type="dt" sz="half" idx="11"/>
          </p:nvPr>
        </p:nvSpPr>
        <p:spPr>
          <a:xfrm>
            <a:off x="9677400" y="6405036"/>
            <a:ext cx="1482051" cy="153888"/>
          </a:xfrm>
          <a:prstGeom prst="rect">
            <a:avLst/>
          </a:prstGeom>
        </p:spPr>
        <p:txBody>
          <a:bodyPr/>
          <a:lstStyle>
            <a:lvl1pPr>
              <a:defRPr>
                <a:solidFill>
                  <a:schemeClr val="bg1"/>
                </a:solidFill>
                <a:latin typeface="+mn-lt"/>
                <a:ea typeface="+mn-ea"/>
                <a:cs typeface="+mn-cs"/>
                <a:sym typeface="Trebuchet MS" panose="020B0603020202020204" pitchFamily="34" charset="0"/>
              </a:defRPr>
            </a:lvl1pPr>
          </a:lstStyle>
          <a:p>
            <a:endParaRPr lang="en-US"/>
          </a:p>
        </p:txBody>
      </p:sp>
      <p:sp>
        <p:nvSpPr>
          <p:cNvPr id="12"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ea typeface="+mn-ea"/>
                <a:cs typeface="+mn-cs"/>
                <a:sym typeface="Trebuchet MS" panose="020B0603020202020204" pitchFamily="34" charset="0"/>
              </a:rPr>
              <a:t>Copyright © 2024 by Boston Consulting Group. All rights reserved.</a:t>
            </a:r>
          </a:p>
        </p:txBody>
      </p:sp>
      <p:sp>
        <p:nvSpPr>
          <p:cNvPr id="13" name="Pentagon 3"/>
          <p:cNvSpPr/>
          <p:nvPr userDrawn="1"/>
        </p:nvSpPr>
        <p:spPr bwMode="white">
          <a:xfrm>
            <a:off x="1" y="0"/>
            <a:ext cx="5426920" cy="6858000"/>
          </a:xfrm>
          <a:prstGeom prst="homePlate">
            <a:avLst>
              <a:gd name="adj" fmla="val 12939"/>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1000"/>
              </a:spcAft>
            </a:pPr>
            <a:endParaRPr lang="en-US" sz="1200">
              <a:solidFill>
                <a:prstClr val="white"/>
              </a:solidFill>
              <a:latin typeface="+mn-lt"/>
              <a:ea typeface="+mn-ea"/>
              <a:cs typeface="+mn-cs"/>
              <a:sym typeface="Trebuchet MS" panose="020B0603020202020204" pitchFamily="34" charset="0"/>
            </a:endParaRPr>
          </a:p>
        </p:txBody>
      </p:sp>
      <p:sp>
        <p:nvSpPr>
          <p:cNvPr id="14" name="Title 1"/>
          <p:cNvSpPr>
            <a:spLocks noGrp="1"/>
          </p:cNvSpPr>
          <p:nvPr>
            <p:ph type="title" hasCustomPrompt="1"/>
          </p:nvPr>
        </p:nvSpPr>
        <p:spPr>
          <a:xfrm>
            <a:off x="372825" y="1785600"/>
            <a:ext cx="4062235" cy="3286800"/>
          </a:xfrm>
          <a:prstGeom prst="rect">
            <a:avLst/>
          </a:prstGeom>
        </p:spPr>
        <p:txBody>
          <a:bodyPr vert="horz" anchor="ctr">
            <a:noAutofit/>
          </a:bodyPr>
          <a:lstStyle>
            <a:lvl1pPr>
              <a:defRPr sz="4400" b="1">
                <a:solidFill>
                  <a:srgbClr val="006DAA"/>
                </a:solidFill>
                <a:latin typeface="+mj-lt"/>
                <a:ea typeface="+mj-ea"/>
                <a:cs typeface="+mj-cs"/>
                <a:sym typeface="Trebuchet MS" panose="020B0603020202020204" pitchFamily="34" charset="0"/>
              </a:defRPr>
            </a:lvl1pPr>
          </a:lstStyle>
          <a:p>
            <a:r>
              <a:rPr lang="en-US"/>
              <a:t>Click to add title</a:t>
            </a:r>
          </a:p>
        </p:txBody>
      </p:sp>
      <p:pic>
        <p:nvPicPr>
          <p:cNvPr id="15" name="Picture 14"/>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4581525" y="3394392"/>
            <a:ext cx="1298575" cy="3571875"/>
          </a:xfrm>
          <a:custGeom>
            <a:avLst/>
            <a:gdLst>
              <a:gd name="connsiteX0" fmla="*/ 0 w 1298575"/>
              <a:gd name="connsiteY0" fmla="*/ 0 h 3571875"/>
              <a:gd name="connsiteX1" fmla="*/ 1298575 w 1298575"/>
              <a:gd name="connsiteY1" fmla="*/ 0 h 3571875"/>
              <a:gd name="connsiteX2" fmla="*/ 1298575 w 1298575"/>
              <a:gd name="connsiteY2" fmla="*/ 3571875 h 3571875"/>
              <a:gd name="connsiteX3" fmla="*/ 0 w 1298575"/>
              <a:gd name="connsiteY3" fmla="*/ 3571875 h 3571875"/>
              <a:gd name="connsiteX4" fmla="*/ 0 w 1298575"/>
              <a:gd name="connsiteY4" fmla="*/ 3465683 h 3571875"/>
              <a:gd name="connsiteX5" fmla="*/ 139700 w 1298575"/>
              <a:gd name="connsiteY5" fmla="*/ 3466783 h 3571875"/>
              <a:gd name="connsiteX6" fmla="*/ 841375 w 1298575"/>
              <a:gd name="connsiteY6" fmla="*/ 21908 h 3571875"/>
              <a:gd name="connsiteX7" fmla="*/ 0 w 1298575"/>
              <a:gd name="connsiteY7" fmla="*/ 2642743 h 3571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98575" h="3571875">
                <a:moveTo>
                  <a:pt x="0" y="0"/>
                </a:moveTo>
                <a:lnTo>
                  <a:pt x="1298575" y="0"/>
                </a:lnTo>
                <a:lnTo>
                  <a:pt x="1298575" y="3571875"/>
                </a:lnTo>
                <a:lnTo>
                  <a:pt x="0" y="3571875"/>
                </a:lnTo>
                <a:lnTo>
                  <a:pt x="0" y="3465683"/>
                </a:lnTo>
                <a:lnTo>
                  <a:pt x="139700" y="3466783"/>
                </a:lnTo>
                <a:lnTo>
                  <a:pt x="841375" y="21908"/>
                </a:lnTo>
                <a:lnTo>
                  <a:pt x="0" y="2642743"/>
                </a:lnTo>
                <a:close/>
              </a:path>
            </a:pathLst>
          </a:custGeom>
          <a:noFill/>
          <a:extLst>
            <a:ext uri="{909E8E84-426E-40DD-AFC4-6F175D3DCCD1}">
              <a14:hiddenFill xmlns:a14="http://schemas.microsoft.com/office/drawing/2010/main">
                <a:solidFill>
                  <a:srgbClr val="FFFFFF"/>
                </a:solidFill>
              </a14:hiddenFill>
            </a:ext>
          </a:extLst>
        </p:spPr>
      </p:pic>
      <p:sp>
        <p:nvSpPr>
          <p:cNvPr id="9" name="Freeform: Shape 8">
            <a:extLst>
              <a:ext uri="{FF2B5EF4-FFF2-40B4-BE49-F238E27FC236}">
                <a16:creationId xmlns:a16="http://schemas.microsoft.com/office/drawing/2014/main" id="{D0407385-51B6-4B10-8E98-5698D0819762}"/>
              </a:ext>
            </a:extLst>
          </p:cNvPr>
          <p:cNvSpPr/>
          <p:nvPr userDrawn="1"/>
        </p:nvSpPr>
        <p:spPr>
          <a:xfrm rot="10800000">
            <a:off x="11582399" y="6248191"/>
            <a:ext cx="609105" cy="609105"/>
          </a:xfrm>
          <a:custGeom>
            <a:avLst/>
            <a:gdLst>
              <a:gd name="connsiteX0" fmla="*/ 0 w 540000"/>
              <a:gd name="connsiteY0" fmla="*/ 0 h 540000"/>
              <a:gd name="connsiteX1" fmla="*/ 540000 w 540000"/>
              <a:gd name="connsiteY1" fmla="*/ 0 h 540000"/>
              <a:gd name="connsiteX2" fmla="*/ 540000 w 540000"/>
              <a:gd name="connsiteY2" fmla="*/ 10 h 540000"/>
              <a:gd name="connsiteX3" fmla="*/ 529030 w 540000"/>
              <a:gd name="connsiteY3" fmla="*/ 108829 h 540000"/>
              <a:gd name="connsiteX4" fmla="*/ 1 w 540000"/>
              <a:gd name="connsiteY4" fmla="*/ 540000 h 540000"/>
              <a:gd name="connsiteX5" fmla="*/ 0 w 540000"/>
              <a:gd name="connsiteY5" fmla="*/ 54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000" h="540000">
                <a:moveTo>
                  <a:pt x="0" y="0"/>
                </a:moveTo>
                <a:lnTo>
                  <a:pt x="540000" y="0"/>
                </a:lnTo>
                <a:lnTo>
                  <a:pt x="540000" y="10"/>
                </a:lnTo>
                <a:lnTo>
                  <a:pt x="529030" y="108829"/>
                </a:lnTo>
                <a:cubicBezTo>
                  <a:pt x="478677" y="354898"/>
                  <a:pt x="260956" y="540000"/>
                  <a:pt x="1" y="540000"/>
                </a:cubicBezTo>
                <a:lnTo>
                  <a:pt x="0" y="540000"/>
                </a:lnTo>
                <a:close/>
              </a:path>
            </a:pathLst>
          </a:custGeom>
          <a:gradFill>
            <a:gsLst>
              <a:gs pos="0">
                <a:srgbClr val="12294A"/>
              </a:gs>
              <a:gs pos="100000">
                <a:srgbClr val="1E5EA6"/>
              </a:gs>
            </a:gsLst>
            <a:lin ang="5400000" scaled="1"/>
          </a:gradFill>
          <a:ln w="25400"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srgbClr val="FFFFFF"/>
              </a:solidFill>
              <a:effectLst/>
              <a:uLnTx/>
              <a:uFillTx/>
            </a:endParaRPr>
          </a:p>
        </p:txBody>
      </p:sp>
      <p:sp>
        <p:nvSpPr>
          <p:cNvPr id="10" name="TextBox 9">
            <a:extLst>
              <a:ext uri="{FF2B5EF4-FFF2-40B4-BE49-F238E27FC236}">
                <a16:creationId xmlns:a16="http://schemas.microsoft.com/office/drawing/2014/main" id="{F4C9B6D1-A8D0-4E55-9445-50898260CC3C}"/>
              </a:ext>
            </a:extLst>
          </p:cNvPr>
          <p:cNvSpPr txBox="1"/>
          <p:nvPr userDrawn="1"/>
        </p:nvSpPr>
        <p:spPr>
          <a:xfrm>
            <a:off x="11690999" y="6505588"/>
            <a:ext cx="381000" cy="138499"/>
          </a:xfrm>
          <a:prstGeom prst="rect">
            <a:avLst/>
          </a:prstGeom>
          <a:noFill/>
        </p:spPr>
        <p:txBody>
          <a:bodyPr wrap="square" lIns="0" tIns="0" rIns="0" bIns="0" rtlCol="0" anchor="b">
            <a:spAutoFit/>
          </a:bodyPr>
          <a:lstStyle/>
          <a:p>
            <a:pPr marL="0" marR="0" lvl="0" indent="0" algn="r" defTabSz="914400" eaLnBrk="1" fontAlgn="auto" latinLnBrk="0" hangingPunct="1">
              <a:lnSpc>
                <a:spcPct val="100000"/>
              </a:lnSpc>
              <a:spcBef>
                <a:spcPts val="0"/>
              </a:spcBef>
              <a:spcAft>
                <a:spcPts val="0"/>
              </a:spcAft>
              <a:buClrTx/>
              <a:buSzTx/>
              <a:buFontTx/>
              <a:buNone/>
              <a:tabLst/>
              <a:defRPr/>
            </a:pPr>
            <a:fld id="{DFCF27A5-1A5B-48D3-A060-2758FFBB1ADD}" type="slidenum">
              <a:rPr kumimoji="0" lang="en-US" sz="900" b="0" i="0" u="none" strike="noStrike" kern="0" cap="none" spc="0" normalizeH="0" baseline="0" noProof="0" smtClean="0">
                <a:ln>
                  <a:noFill/>
                </a:ln>
                <a:solidFill>
                  <a:srgbClr val="FFFFFF"/>
                </a:solidFill>
                <a:effectLst/>
                <a:uLnTx/>
                <a:uFillTx/>
                <a:sym typeface="Trebuchet MS" panose="020B0603020202020204" pitchFamily="34" charset="0"/>
              </a:rPr>
              <a:pPr marL="0" marR="0" lvl="0" indent="0" algn="r" defTabSz="914400" eaLnBrk="1" fontAlgn="auto" latinLnBrk="0" hangingPunct="1">
                <a:lnSpc>
                  <a:spcPct val="100000"/>
                </a:lnSpc>
                <a:spcBef>
                  <a:spcPts val="0"/>
                </a:spcBef>
                <a:spcAft>
                  <a:spcPts val="0"/>
                </a:spcAft>
                <a:buClrTx/>
                <a:buSzTx/>
                <a:buFontTx/>
                <a:buNone/>
                <a:tabLst/>
                <a:defRPr/>
              </a:pPr>
              <a:t>‹#›</a:t>
            </a:fld>
            <a:endParaRPr kumimoji="0" lang="en-US" sz="900" b="0" i="0" u="none" strike="noStrike" kern="0" cap="none" spc="0" normalizeH="0" baseline="0" noProof="0">
              <a:ln>
                <a:noFill/>
              </a:ln>
              <a:solidFill>
                <a:srgbClr val="FFFFFF"/>
              </a:solidFill>
              <a:effectLst/>
              <a:uLnTx/>
              <a:uFillTx/>
              <a:sym typeface="Trebuchet MS" panose="020B0603020202020204" pitchFamily="34" charset="0"/>
            </a:endParaRPr>
          </a:p>
        </p:txBody>
      </p:sp>
    </p:spTree>
    <p:extLst>
      <p:ext uri="{BB962C8B-B14F-4D97-AF65-F5344CB8AC3E}">
        <p14:creationId xmlns:p14="http://schemas.microsoft.com/office/powerpoint/2010/main" val="175491272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Green arrow one third">
    <p:bg>
      <p:bgPr>
        <a:solidFill>
          <a:srgbClr val="F2F2F2"/>
        </a:solidFill>
        <a:effectLst/>
      </p:bgPr>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5DDC4322-CAAE-4DEB-B518-E1DA84E8BDFE}"/>
              </a:ext>
            </a:extLst>
          </p:cNvPr>
          <p:cNvGraphicFramePr>
            <a:graphicFrameLocks noChangeAspect="1"/>
          </p:cNvGraphicFramePr>
          <p:nvPr userDrawn="1">
            <p:custDataLst>
              <p:tags r:id="rId1"/>
            </p:custDataLst>
            <p:extLst>
              <p:ext uri="{D42A27DB-BD31-4B8C-83A1-F6EECF244321}">
                <p14:modId xmlns:p14="http://schemas.microsoft.com/office/powerpoint/2010/main" val="137083413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86" imgH="286" progId="TCLayout.ActiveDocument.1">
                  <p:embed/>
                </p:oleObj>
              </mc:Choice>
              <mc:Fallback>
                <p:oleObj name="think-cellスライド" r:id="rId3" imgW="286" imgH="286" progId="TCLayout.ActiveDocument.1">
                  <p:embed/>
                  <p:pic>
                    <p:nvPicPr>
                      <p:cNvPr id="3" name="think-cell data - do not delete" hidden="1">
                        <a:extLst>
                          <a:ext uri="{FF2B5EF4-FFF2-40B4-BE49-F238E27FC236}">
                            <a16:creationId xmlns:a16="http://schemas.microsoft.com/office/drawing/2014/main" id="{5DDC4322-CAAE-4DEB-B518-E1DA84E8BDFE}"/>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3" name="Pentagon 3"/>
          <p:cNvSpPr/>
          <p:nvPr userDrawn="1"/>
        </p:nvSpPr>
        <p:spPr bwMode="white">
          <a:xfrm>
            <a:off x="1" y="0"/>
            <a:ext cx="5426920" cy="6858000"/>
          </a:xfrm>
          <a:prstGeom prst="homePlate">
            <a:avLst>
              <a:gd name="adj" fmla="val 12939"/>
            </a:avLst>
          </a:prstGeom>
          <a:gradFill flip="none" rotWithShape="1">
            <a:gsLst>
              <a:gs pos="0">
                <a:srgbClr val="003655"/>
              </a:gs>
              <a:gs pos="100000">
                <a:srgbClr val="006DAA"/>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1000"/>
              </a:spcAft>
            </a:pPr>
            <a:endParaRPr lang="en-US" sz="1200">
              <a:solidFill>
                <a:prstClr val="white"/>
              </a:solidFill>
              <a:latin typeface="+mn-lt"/>
              <a:ea typeface="+mn-ea"/>
              <a:cs typeface="+mn-cs"/>
              <a:sym typeface="Trebuchet MS" panose="020B0603020202020204" pitchFamily="34" charset="0"/>
            </a:endParaRPr>
          </a:p>
        </p:txBody>
      </p:sp>
      <p:sp>
        <p:nvSpPr>
          <p:cNvPr id="14" name="Title 1"/>
          <p:cNvSpPr>
            <a:spLocks noGrp="1"/>
          </p:cNvSpPr>
          <p:nvPr>
            <p:ph type="title" hasCustomPrompt="1"/>
          </p:nvPr>
        </p:nvSpPr>
        <p:spPr>
          <a:xfrm>
            <a:off x="372825" y="1785600"/>
            <a:ext cx="4062235" cy="3286800"/>
          </a:xfrm>
          <a:prstGeom prst="rect">
            <a:avLst/>
          </a:prstGeom>
        </p:spPr>
        <p:txBody>
          <a:bodyPr vert="horz" anchor="ctr">
            <a:noAutofit/>
          </a:bodyPr>
          <a:lstStyle>
            <a:lvl1pPr>
              <a:defRPr sz="4400" b="1">
                <a:solidFill>
                  <a:srgbClr val="FFFFFF"/>
                </a:solidFill>
                <a:latin typeface="+mj-lt"/>
                <a:ea typeface="+mj-ea"/>
                <a:cs typeface="+mj-cs"/>
                <a:sym typeface="Trebuchet MS" panose="020B0603020202020204" pitchFamily="34" charset="0"/>
              </a:defRPr>
            </a:lvl1pPr>
          </a:lstStyle>
          <a:p>
            <a:r>
              <a:rPr lang="en-US"/>
              <a:t>Click to add title</a:t>
            </a:r>
          </a:p>
        </p:txBody>
      </p:sp>
      <p:sp>
        <p:nvSpPr>
          <p:cNvPr id="11" name="Date Placeholder 3"/>
          <p:cNvSpPr>
            <a:spLocks noGrp="1"/>
          </p:cNvSpPr>
          <p:nvPr>
            <p:ph type="dt" sz="half" idx="2"/>
          </p:nvPr>
        </p:nvSpPr>
        <p:spPr>
          <a:xfrm>
            <a:off x="9677400" y="6405036"/>
            <a:ext cx="1482051" cy="153888"/>
          </a:xfrm>
          <a:prstGeom prst="rect">
            <a:avLst/>
          </a:prstGeom>
        </p:spPr>
        <p:txBody>
          <a:bodyPr vert="horz" wrap="square" lIns="0" tIns="0" rIns="0" bIns="0" rtlCol="0" anchor="b">
            <a:spAutoFit/>
          </a:bodyPr>
          <a:lstStyle>
            <a:lvl1pPr algn="r">
              <a:defRPr sz="1000">
                <a:solidFill>
                  <a:schemeClr val="bg1">
                    <a:lumMod val="50000"/>
                  </a:schemeClr>
                </a:solidFill>
                <a:latin typeface="+mn-lt"/>
                <a:ea typeface="+mn-ea"/>
                <a:cs typeface="+mn-cs"/>
                <a:sym typeface="Trebuchet MS" panose="020B0603020202020204" pitchFamily="34" charset="0"/>
              </a:defRPr>
            </a:lvl1pPr>
          </a:lstStyle>
          <a:p>
            <a:endParaRPr lang="en-US"/>
          </a:p>
        </p:txBody>
      </p:sp>
      <p:sp>
        <p:nvSpPr>
          <p:cNvPr id="17"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ea typeface="+mn-ea"/>
                <a:cs typeface="+mn-cs"/>
                <a:sym typeface="Trebuchet MS" panose="020B0603020202020204" pitchFamily="34" charset="0"/>
              </a:rPr>
              <a:t>Copyright © 2024 by Boston Consulting Group. All rights reserved.</a:t>
            </a:r>
          </a:p>
        </p:txBody>
      </p:sp>
      <p:pic>
        <p:nvPicPr>
          <p:cNvPr id="9" name="Picture 8"/>
          <p:cNvPicPr>
            <a:picLocks noChangeAspect="1"/>
          </p:cNvPicPr>
          <p:nvPr userDrawn="1"/>
        </p:nvPicPr>
        <p:blipFill rotWithShape="1">
          <a:blip r:embed="rId5">
            <a:extLst>
              <a:ext uri="{28A0092B-C50C-407E-A947-70E740481C1C}">
                <a14:useLocalDpi xmlns:a14="http://schemas.microsoft.com/office/drawing/2010/main" val="0"/>
              </a:ext>
            </a:extLst>
          </a:blip>
          <a:srcRect/>
          <a:stretch/>
        </p:blipFill>
        <p:spPr>
          <a:xfrm>
            <a:off x="3578059" y="3416300"/>
            <a:ext cx="2694666" cy="3441700"/>
          </a:xfrm>
          <a:custGeom>
            <a:avLst/>
            <a:gdLst>
              <a:gd name="connsiteX0" fmla="*/ 2040063 w 2694666"/>
              <a:gd name="connsiteY0" fmla="*/ 0 h 3441700"/>
              <a:gd name="connsiteX1" fmla="*/ 2694666 w 2694666"/>
              <a:gd name="connsiteY1" fmla="*/ 0 h 3441700"/>
              <a:gd name="connsiteX2" fmla="*/ 2694666 w 2694666"/>
              <a:gd name="connsiteY2" fmla="*/ 3441700 h 3441700"/>
              <a:gd name="connsiteX3" fmla="*/ 1510783 w 2694666"/>
              <a:gd name="connsiteY3" fmla="*/ 3441700 h 3441700"/>
              <a:gd name="connsiteX4" fmla="*/ 1816742 w 2694666"/>
              <a:gd name="connsiteY4" fmla="*/ 365420 h 3441700"/>
              <a:gd name="connsiteX5" fmla="*/ 2022641 w 2694666"/>
              <a:gd name="connsiteY5" fmla="*/ 379413 h 3441700"/>
              <a:gd name="connsiteX6" fmla="*/ 0 w 2694666"/>
              <a:gd name="connsiteY6" fmla="*/ 0 h 3441700"/>
              <a:gd name="connsiteX7" fmla="*/ 1846270 w 2694666"/>
              <a:gd name="connsiteY7" fmla="*/ 0 h 3441700"/>
              <a:gd name="connsiteX8" fmla="*/ 1848810 w 2694666"/>
              <a:gd name="connsiteY8" fmla="*/ 12700 h 3441700"/>
              <a:gd name="connsiteX9" fmla="*/ 1777372 w 2694666"/>
              <a:gd name="connsiteY9" fmla="*/ 362744 h 3441700"/>
              <a:gd name="connsiteX10" fmla="*/ 1780172 w 2694666"/>
              <a:gd name="connsiteY10" fmla="*/ 362934 h 3441700"/>
              <a:gd name="connsiteX11" fmla="*/ 1144340 w 2694666"/>
              <a:gd name="connsiteY11" fmla="*/ 3441700 h 3441700"/>
              <a:gd name="connsiteX12" fmla="*/ 0 w 2694666"/>
              <a:gd name="connsiteY12" fmla="*/ 3441700 h 344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4666" h="3441700">
                <a:moveTo>
                  <a:pt x="2040063" y="0"/>
                </a:moveTo>
                <a:lnTo>
                  <a:pt x="2694666" y="0"/>
                </a:lnTo>
                <a:lnTo>
                  <a:pt x="2694666" y="3441700"/>
                </a:lnTo>
                <a:lnTo>
                  <a:pt x="1510783" y="3441700"/>
                </a:lnTo>
                <a:lnTo>
                  <a:pt x="1816742" y="365420"/>
                </a:lnTo>
                <a:lnTo>
                  <a:pt x="2022641" y="379413"/>
                </a:lnTo>
                <a:close/>
                <a:moveTo>
                  <a:pt x="0" y="0"/>
                </a:moveTo>
                <a:lnTo>
                  <a:pt x="1846270" y="0"/>
                </a:lnTo>
                <a:lnTo>
                  <a:pt x="1848810" y="12700"/>
                </a:lnTo>
                <a:lnTo>
                  <a:pt x="1777372" y="362744"/>
                </a:lnTo>
                <a:lnTo>
                  <a:pt x="1780172" y="362934"/>
                </a:lnTo>
                <a:lnTo>
                  <a:pt x="1144340" y="3441700"/>
                </a:lnTo>
                <a:lnTo>
                  <a:pt x="0" y="3441700"/>
                </a:lnTo>
                <a:close/>
              </a:path>
            </a:pathLst>
          </a:custGeom>
        </p:spPr>
      </p:pic>
      <p:sp>
        <p:nvSpPr>
          <p:cNvPr id="10" name="Freeform: Shape 9">
            <a:extLst>
              <a:ext uri="{FF2B5EF4-FFF2-40B4-BE49-F238E27FC236}">
                <a16:creationId xmlns:a16="http://schemas.microsoft.com/office/drawing/2014/main" id="{C7A3FE4F-9A5C-4D9B-B93D-B2A7C7EB5FCF}"/>
              </a:ext>
            </a:extLst>
          </p:cNvPr>
          <p:cNvSpPr/>
          <p:nvPr userDrawn="1"/>
        </p:nvSpPr>
        <p:spPr>
          <a:xfrm rot="10800000">
            <a:off x="11582399" y="6248191"/>
            <a:ext cx="609105" cy="609105"/>
          </a:xfrm>
          <a:custGeom>
            <a:avLst/>
            <a:gdLst>
              <a:gd name="connsiteX0" fmla="*/ 0 w 540000"/>
              <a:gd name="connsiteY0" fmla="*/ 0 h 540000"/>
              <a:gd name="connsiteX1" fmla="*/ 540000 w 540000"/>
              <a:gd name="connsiteY1" fmla="*/ 0 h 540000"/>
              <a:gd name="connsiteX2" fmla="*/ 540000 w 540000"/>
              <a:gd name="connsiteY2" fmla="*/ 10 h 540000"/>
              <a:gd name="connsiteX3" fmla="*/ 529030 w 540000"/>
              <a:gd name="connsiteY3" fmla="*/ 108829 h 540000"/>
              <a:gd name="connsiteX4" fmla="*/ 1 w 540000"/>
              <a:gd name="connsiteY4" fmla="*/ 540000 h 540000"/>
              <a:gd name="connsiteX5" fmla="*/ 0 w 540000"/>
              <a:gd name="connsiteY5" fmla="*/ 54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000" h="540000">
                <a:moveTo>
                  <a:pt x="0" y="0"/>
                </a:moveTo>
                <a:lnTo>
                  <a:pt x="540000" y="0"/>
                </a:lnTo>
                <a:lnTo>
                  <a:pt x="540000" y="10"/>
                </a:lnTo>
                <a:lnTo>
                  <a:pt x="529030" y="108829"/>
                </a:lnTo>
                <a:cubicBezTo>
                  <a:pt x="478677" y="354898"/>
                  <a:pt x="260956" y="540000"/>
                  <a:pt x="1" y="540000"/>
                </a:cubicBezTo>
                <a:lnTo>
                  <a:pt x="0" y="540000"/>
                </a:lnTo>
                <a:close/>
              </a:path>
            </a:pathLst>
          </a:custGeom>
          <a:gradFill>
            <a:gsLst>
              <a:gs pos="0">
                <a:srgbClr val="12294A"/>
              </a:gs>
              <a:gs pos="100000">
                <a:srgbClr val="1E5EA6"/>
              </a:gs>
            </a:gsLst>
            <a:lin ang="5400000" scaled="1"/>
          </a:gradFill>
          <a:ln w="25400"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srgbClr val="FFFFFF"/>
              </a:solidFill>
              <a:effectLst/>
              <a:uLnTx/>
              <a:uFillTx/>
            </a:endParaRPr>
          </a:p>
        </p:txBody>
      </p:sp>
      <p:sp>
        <p:nvSpPr>
          <p:cNvPr id="12" name="TextBox 11">
            <a:extLst>
              <a:ext uri="{FF2B5EF4-FFF2-40B4-BE49-F238E27FC236}">
                <a16:creationId xmlns:a16="http://schemas.microsoft.com/office/drawing/2014/main" id="{3534B8F6-DD48-4A19-887E-25DA8253FE80}"/>
              </a:ext>
            </a:extLst>
          </p:cNvPr>
          <p:cNvSpPr txBox="1"/>
          <p:nvPr userDrawn="1"/>
        </p:nvSpPr>
        <p:spPr>
          <a:xfrm>
            <a:off x="11690999" y="6505588"/>
            <a:ext cx="381000" cy="138499"/>
          </a:xfrm>
          <a:prstGeom prst="rect">
            <a:avLst/>
          </a:prstGeom>
          <a:noFill/>
        </p:spPr>
        <p:txBody>
          <a:bodyPr wrap="square" lIns="0" tIns="0" rIns="0" bIns="0" rtlCol="0" anchor="b">
            <a:spAutoFit/>
          </a:bodyPr>
          <a:lstStyle/>
          <a:p>
            <a:pPr marL="0" marR="0" lvl="0" indent="0" algn="r" defTabSz="914400" eaLnBrk="1" fontAlgn="auto" latinLnBrk="0" hangingPunct="1">
              <a:lnSpc>
                <a:spcPct val="100000"/>
              </a:lnSpc>
              <a:spcBef>
                <a:spcPts val="0"/>
              </a:spcBef>
              <a:spcAft>
                <a:spcPts val="0"/>
              </a:spcAft>
              <a:buClrTx/>
              <a:buSzTx/>
              <a:buFontTx/>
              <a:buNone/>
              <a:tabLst/>
              <a:defRPr/>
            </a:pPr>
            <a:fld id="{DFCF27A5-1A5B-48D3-A060-2758FFBB1ADD}" type="slidenum">
              <a:rPr kumimoji="0" lang="en-US" sz="900" b="0" i="0" u="none" strike="noStrike" kern="0" cap="none" spc="0" normalizeH="0" baseline="0" noProof="0" smtClean="0">
                <a:ln>
                  <a:noFill/>
                </a:ln>
                <a:solidFill>
                  <a:srgbClr val="FFFFFF"/>
                </a:solidFill>
                <a:effectLst/>
                <a:uLnTx/>
                <a:uFillTx/>
                <a:sym typeface="Trebuchet MS" panose="020B0603020202020204" pitchFamily="34" charset="0"/>
              </a:rPr>
              <a:pPr marL="0" marR="0" lvl="0" indent="0" algn="r" defTabSz="914400" eaLnBrk="1" fontAlgn="auto" latinLnBrk="0" hangingPunct="1">
                <a:lnSpc>
                  <a:spcPct val="100000"/>
                </a:lnSpc>
                <a:spcBef>
                  <a:spcPts val="0"/>
                </a:spcBef>
                <a:spcAft>
                  <a:spcPts val="0"/>
                </a:spcAft>
                <a:buClrTx/>
                <a:buSzTx/>
                <a:buFontTx/>
                <a:buNone/>
                <a:tabLst/>
                <a:defRPr/>
              </a:pPr>
              <a:t>‹#›</a:t>
            </a:fld>
            <a:endParaRPr kumimoji="0" lang="en-US" sz="900" b="0" i="0" u="none" strike="noStrike" kern="0" cap="none" spc="0" normalizeH="0" baseline="0" noProof="0">
              <a:ln>
                <a:noFill/>
              </a:ln>
              <a:solidFill>
                <a:srgbClr val="FFFFFF"/>
              </a:solidFill>
              <a:effectLst/>
              <a:uLnTx/>
              <a:uFillTx/>
              <a:sym typeface="Trebuchet MS" panose="020B0603020202020204" pitchFamily="34" charset="0"/>
            </a:endParaRPr>
          </a:p>
        </p:txBody>
      </p:sp>
    </p:spTree>
    <p:extLst>
      <p:ext uri="{BB962C8B-B14F-4D97-AF65-F5344CB8AC3E}">
        <p14:creationId xmlns:p14="http://schemas.microsoft.com/office/powerpoint/2010/main" val="41867035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Arrow half">
    <p:bg>
      <p:bgPr>
        <a:gradFill flip="none" rotWithShape="1">
          <a:gsLst>
            <a:gs pos="0">
              <a:srgbClr val="003655"/>
            </a:gs>
            <a:gs pos="100000">
              <a:srgbClr val="006DAA"/>
            </a:gs>
          </a:gsLst>
          <a:lin ang="8100000" scaled="1"/>
          <a:tileRect/>
        </a:gradFill>
        <a:effectLst/>
      </p:bgPr>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9D46DCC6-234F-4A6D-8FB2-A5AE3D60316A}"/>
              </a:ext>
            </a:extLst>
          </p:cNvPr>
          <p:cNvGraphicFramePr>
            <a:graphicFrameLocks noChangeAspect="1"/>
          </p:cNvGraphicFramePr>
          <p:nvPr userDrawn="1">
            <p:custDataLst>
              <p:tags r:id="rId1"/>
            </p:custDataLst>
            <p:extLst>
              <p:ext uri="{D42A27DB-BD31-4B8C-83A1-F6EECF244321}">
                <p14:modId xmlns:p14="http://schemas.microsoft.com/office/powerpoint/2010/main" val="84728925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86" imgH="286" progId="TCLayout.ActiveDocument.1">
                  <p:embed/>
                </p:oleObj>
              </mc:Choice>
              <mc:Fallback>
                <p:oleObj name="think-cellスライド" r:id="rId3" imgW="286" imgH="286" progId="TCLayout.ActiveDocument.1">
                  <p:embed/>
                  <p:pic>
                    <p:nvPicPr>
                      <p:cNvPr id="3" name="think-cell data - do not delete" hidden="1">
                        <a:extLst>
                          <a:ext uri="{FF2B5EF4-FFF2-40B4-BE49-F238E27FC236}">
                            <a16:creationId xmlns:a16="http://schemas.microsoft.com/office/drawing/2014/main" id="{9D46DCC6-234F-4A6D-8FB2-A5AE3D60316A}"/>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8" name="Date Placeholder 7"/>
          <p:cNvSpPr>
            <a:spLocks noGrp="1"/>
          </p:cNvSpPr>
          <p:nvPr>
            <p:ph type="dt" sz="half" idx="16"/>
          </p:nvPr>
        </p:nvSpPr>
        <p:spPr>
          <a:xfrm>
            <a:off x="9677400" y="6405036"/>
            <a:ext cx="1482051" cy="153888"/>
          </a:xfrm>
          <a:prstGeom prst="rect">
            <a:avLst/>
          </a:prstGeom>
        </p:spPr>
        <p:txBody>
          <a:bodyPr/>
          <a:lstStyle>
            <a:lvl1pPr>
              <a:defRPr>
                <a:solidFill>
                  <a:schemeClr val="bg1"/>
                </a:solidFill>
                <a:latin typeface="+mn-lt"/>
                <a:ea typeface="+mn-ea"/>
                <a:cs typeface="+mn-cs"/>
                <a:sym typeface="Trebuchet MS" panose="020B0603020202020204" pitchFamily="34" charset="0"/>
              </a:defRPr>
            </a:lvl1pPr>
          </a:lstStyle>
          <a:p>
            <a:endParaRPr lang="en-US"/>
          </a:p>
        </p:txBody>
      </p:sp>
      <p:sp>
        <p:nvSpPr>
          <p:cNvPr id="18"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ea typeface="+mn-ea"/>
                <a:cs typeface="+mn-cs"/>
                <a:sym typeface="Trebuchet MS" panose="020B0603020202020204" pitchFamily="34" charset="0"/>
              </a:rPr>
              <a:t>Copyright © 2024 by Boston Consulting Group. All rights reserved.</a:t>
            </a:r>
          </a:p>
        </p:txBody>
      </p:sp>
      <p:sp>
        <p:nvSpPr>
          <p:cNvPr id="14" name="Pentagon 8"/>
          <p:cNvSpPr/>
          <p:nvPr userDrawn="1"/>
        </p:nvSpPr>
        <p:spPr bwMode="white">
          <a:xfrm>
            <a:off x="0" y="0"/>
            <a:ext cx="6363546" cy="6858000"/>
          </a:xfrm>
          <a:prstGeom prst="homePlate">
            <a:avLst>
              <a:gd name="adj" fmla="val 12939"/>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1000"/>
              </a:spcAft>
            </a:pPr>
            <a:endParaRPr lang="en-US" sz="1200">
              <a:solidFill>
                <a:prstClr val="white"/>
              </a:solidFill>
              <a:latin typeface="+mn-lt"/>
              <a:ea typeface="+mn-ea"/>
              <a:cs typeface="+mn-cs"/>
              <a:sym typeface="Trebuchet MS" panose="020B0603020202020204" pitchFamily="34" charset="0"/>
            </a:endParaRPr>
          </a:p>
        </p:txBody>
      </p:sp>
      <p:pic>
        <p:nvPicPr>
          <p:cNvPr id="9" name="Picture 8"/>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5397806" y="3589606"/>
            <a:ext cx="1365250" cy="3382962"/>
          </a:xfrm>
          <a:custGeom>
            <a:avLst/>
            <a:gdLst>
              <a:gd name="connsiteX0" fmla="*/ 920598 w 1365250"/>
              <a:gd name="connsiteY0" fmla="*/ 0 h 3382962"/>
              <a:gd name="connsiteX1" fmla="*/ 1365250 w 1365250"/>
              <a:gd name="connsiteY1" fmla="*/ 0 h 3382962"/>
              <a:gd name="connsiteX2" fmla="*/ 1365250 w 1365250"/>
              <a:gd name="connsiteY2" fmla="*/ 3382962 h 3382962"/>
              <a:gd name="connsiteX3" fmla="*/ 0 w 1365250"/>
              <a:gd name="connsiteY3" fmla="*/ 3382962 h 3382962"/>
              <a:gd name="connsiteX4" fmla="*/ 0 w 1365250"/>
              <a:gd name="connsiteY4" fmla="*/ 3320782 h 3382962"/>
              <a:gd name="connsiteX5" fmla="*/ 126694 w 1365250"/>
              <a:gd name="connsiteY5" fmla="*/ 3320782 h 3382962"/>
              <a:gd name="connsiteX6" fmla="*/ 0 w 1365250"/>
              <a:gd name="connsiteY6" fmla="*/ 0 h 3382962"/>
              <a:gd name="connsiteX7" fmla="*/ 908172 w 1365250"/>
              <a:gd name="connsiteY7" fmla="*/ 0 h 3382962"/>
              <a:gd name="connsiteX8" fmla="*/ 0 w 1365250"/>
              <a:gd name="connsiteY8" fmla="*/ 2890357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250" h="3382962">
                <a:moveTo>
                  <a:pt x="920598" y="0"/>
                </a:moveTo>
                <a:lnTo>
                  <a:pt x="1365250" y="0"/>
                </a:lnTo>
                <a:lnTo>
                  <a:pt x="1365250" y="3382962"/>
                </a:lnTo>
                <a:lnTo>
                  <a:pt x="0" y="3382962"/>
                </a:lnTo>
                <a:lnTo>
                  <a:pt x="0" y="3320782"/>
                </a:lnTo>
                <a:lnTo>
                  <a:pt x="126694" y="3320782"/>
                </a:lnTo>
                <a:close/>
                <a:moveTo>
                  <a:pt x="0" y="0"/>
                </a:moveTo>
                <a:lnTo>
                  <a:pt x="908172" y="0"/>
                </a:lnTo>
                <a:lnTo>
                  <a:pt x="0" y="2890357"/>
                </a:lnTo>
                <a:close/>
              </a:path>
            </a:pathLst>
          </a:custGeom>
          <a:noFill/>
          <a:extLst>
            <a:ext uri="{909E8E84-426E-40DD-AFC4-6F175D3DCCD1}">
              <a14:hiddenFill xmlns:a14="http://schemas.microsoft.com/office/drawing/2010/main">
                <a:solidFill>
                  <a:srgbClr val="FFFFFF"/>
                </a:solidFill>
              </a14:hiddenFill>
            </a:ext>
          </a:extLst>
        </p:spPr>
      </p:pic>
      <p:sp>
        <p:nvSpPr>
          <p:cNvPr id="10" name="Freeform: Shape 9">
            <a:extLst>
              <a:ext uri="{FF2B5EF4-FFF2-40B4-BE49-F238E27FC236}">
                <a16:creationId xmlns:a16="http://schemas.microsoft.com/office/drawing/2014/main" id="{CE8E3595-6CEC-44F4-83E1-C5358A9CC7CE}"/>
              </a:ext>
            </a:extLst>
          </p:cNvPr>
          <p:cNvSpPr/>
          <p:nvPr userDrawn="1"/>
        </p:nvSpPr>
        <p:spPr>
          <a:xfrm rot="10800000">
            <a:off x="11582399" y="6248191"/>
            <a:ext cx="609105" cy="609105"/>
          </a:xfrm>
          <a:custGeom>
            <a:avLst/>
            <a:gdLst>
              <a:gd name="connsiteX0" fmla="*/ 0 w 540000"/>
              <a:gd name="connsiteY0" fmla="*/ 0 h 540000"/>
              <a:gd name="connsiteX1" fmla="*/ 540000 w 540000"/>
              <a:gd name="connsiteY1" fmla="*/ 0 h 540000"/>
              <a:gd name="connsiteX2" fmla="*/ 540000 w 540000"/>
              <a:gd name="connsiteY2" fmla="*/ 10 h 540000"/>
              <a:gd name="connsiteX3" fmla="*/ 529030 w 540000"/>
              <a:gd name="connsiteY3" fmla="*/ 108829 h 540000"/>
              <a:gd name="connsiteX4" fmla="*/ 1 w 540000"/>
              <a:gd name="connsiteY4" fmla="*/ 540000 h 540000"/>
              <a:gd name="connsiteX5" fmla="*/ 0 w 540000"/>
              <a:gd name="connsiteY5" fmla="*/ 54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000" h="540000">
                <a:moveTo>
                  <a:pt x="0" y="0"/>
                </a:moveTo>
                <a:lnTo>
                  <a:pt x="540000" y="0"/>
                </a:lnTo>
                <a:lnTo>
                  <a:pt x="540000" y="10"/>
                </a:lnTo>
                <a:lnTo>
                  <a:pt x="529030" y="108829"/>
                </a:lnTo>
                <a:cubicBezTo>
                  <a:pt x="478677" y="354898"/>
                  <a:pt x="260956" y="540000"/>
                  <a:pt x="1" y="540000"/>
                </a:cubicBezTo>
                <a:lnTo>
                  <a:pt x="0" y="540000"/>
                </a:lnTo>
                <a:close/>
              </a:path>
            </a:pathLst>
          </a:custGeom>
          <a:gradFill>
            <a:gsLst>
              <a:gs pos="0">
                <a:srgbClr val="12294A"/>
              </a:gs>
              <a:gs pos="100000">
                <a:srgbClr val="1E5EA6"/>
              </a:gs>
            </a:gsLst>
            <a:lin ang="5400000" scaled="1"/>
          </a:gradFill>
          <a:ln w="25400"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srgbClr val="FFFFFF"/>
              </a:solidFill>
              <a:effectLst/>
              <a:uLnTx/>
              <a:uFillTx/>
            </a:endParaRPr>
          </a:p>
        </p:txBody>
      </p:sp>
      <p:sp>
        <p:nvSpPr>
          <p:cNvPr id="11" name="TextBox 10">
            <a:extLst>
              <a:ext uri="{FF2B5EF4-FFF2-40B4-BE49-F238E27FC236}">
                <a16:creationId xmlns:a16="http://schemas.microsoft.com/office/drawing/2014/main" id="{1B8BA606-948F-489B-B2CD-1C8836F481E7}"/>
              </a:ext>
            </a:extLst>
          </p:cNvPr>
          <p:cNvSpPr txBox="1"/>
          <p:nvPr userDrawn="1"/>
        </p:nvSpPr>
        <p:spPr>
          <a:xfrm>
            <a:off x="11690999" y="6505588"/>
            <a:ext cx="381000" cy="138499"/>
          </a:xfrm>
          <a:prstGeom prst="rect">
            <a:avLst/>
          </a:prstGeom>
          <a:noFill/>
        </p:spPr>
        <p:txBody>
          <a:bodyPr wrap="square" lIns="0" tIns="0" rIns="0" bIns="0" rtlCol="0" anchor="b">
            <a:spAutoFit/>
          </a:bodyPr>
          <a:lstStyle/>
          <a:p>
            <a:pPr marL="0" marR="0" lvl="0" indent="0" algn="r" defTabSz="914400" eaLnBrk="1" fontAlgn="auto" latinLnBrk="0" hangingPunct="1">
              <a:lnSpc>
                <a:spcPct val="100000"/>
              </a:lnSpc>
              <a:spcBef>
                <a:spcPts val="0"/>
              </a:spcBef>
              <a:spcAft>
                <a:spcPts val="0"/>
              </a:spcAft>
              <a:buClrTx/>
              <a:buSzTx/>
              <a:buFontTx/>
              <a:buNone/>
              <a:tabLst/>
              <a:defRPr/>
            </a:pPr>
            <a:fld id="{DFCF27A5-1A5B-48D3-A060-2758FFBB1ADD}" type="slidenum">
              <a:rPr kumimoji="0" lang="en-US" sz="900" b="0" i="0" u="none" strike="noStrike" kern="0" cap="none" spc="0" normalizeH="0" baseline="0" noProof="0" smtClean="0">
                <a:ln>
                  <a:noFill/>
                </a:ln>
                <a:solidFill>
                  <a:srgbClr val="FFFFFF"/>
                </a:solidFill>
                <a:effectLst/>
                <a:uLnTx/>
                <a:uFillTx/>
                <a:sym typeface="Trebuchet MS" panose="020B0603020202020204" pitchFamily="34" charset="0"/>
              </a:rPr>
              <a:pPr marL="0" marR="0" lvl="0" indent="0" algn="r" defTabSz="914400" eaLnBrk="1" fontAlgn="auto" latinLnBrk="0" hangingPunct="1">
                <a:lnSpc>
                  <a:spcPct val="100000"/>
                </a:lnSpc>
                <a:spcBef>
                  <a:spcPts val="0"/>
                </a:spcBef>
                <a:spcAft>
                  <a:spcPts val="0"/>
                </a:spcAft>
                <a:buClrTx/>
                <a:buSzTx/>
                <a:buFontTx/>
                <a:buNone/>
                <a:tabLst/>
                <a:defRPr/>
              </a:pPr>
              <a:t>‹#›</a:t>
            </a:fld>
            <a:endParaRPr kumimoji="0" lang="en-US" sz="900" b="0" i="0" u="none" strike="noStrike" kern="0" cap="none" spc="0" normalizeH="0" baseline="0" noProof="0">
              <a:ln>
                <a:noFill/>
              </a:ln>
              <a:solidFill>
                <a:srgbClr val="FFFFFF"/>
              </a:solidFill>
              <a:effectLst/>
              <a:uLnTx/>
              <a:uFillTx/>
              <a:sym typeface="Trebuchet MS" panose="020B0603020202020204" pitchFamily="34" charset="0"/>
            </a:endParaRPr>
          </a:p>
        </p:txBody>
      </p:sp>
      <p:sp>
        <p:nvSpPr>
          <p:cNvPr id="12" name="Title Placeholder 1">
            <a:extLst>
              <a:ext uri="{FF2B5EF4-FFF2-40B4-BE49-F238E27FC236}">
                <a16:creationId xmlns:a16="http://schemas.microsoft.com/office/drawing/2014/main" id="{12358B00-25D9-413E-97C8-663DA097E615}"/>
              </a:ext>
            </a:extLst>
          </p:cNvPr>
          <p:cNvSpPr>
            <a:spLocks noGrp="1"/>
          </p:cNvSpPr>
          <p:nvPr>
            <p:ph type="title" hasCustomPrompt="1"/>
          </p:nvPr>
        </p:nvSpPr>
        <p:spPr>
          <a:xfrm>
            <a:off x="372825" y="97661"/>
            <a:ext cx="4672584" cy="461905"/>
          </a:xfrm>
          <a:prstGeom prst="rect">
            <a:avLst/>
          </a:prstGeom>
        </p:spPr>
        <p:txBody>
          <a:bodyPr vert="horz" wrap="square" lIns="0" tIns="0" rIns="0" bIns="0" rtlCol="0" anchor="t">
            <a:noAutofit/>
          </a:bodyPr>
          <a:lstStyle/>
          <a:p>
            <a:r>
              <a:rPr lang="en-US"/>
              <a:t>Click to add title</a:t>
            </a:r>
          </a:p>
        </p:txBody>
      </p:sp>
    </p:spTree>
    <p:extLst>
      <p:ext uri="{BB962C8B-B14F-4D97-AF65-F5344CB8AC3E}">
        <p14:creationId xmlns:p14="http://schemas.microsoft.com/office/powerpoint/2010/main" val="404424771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Green arrow half">
    <p:bg>
      <p:bgPr>
        <a:solidFill>
          <a:srgbClr val="F2F2F2"/>
        </a:solidFill>
        <a:effectLst/>
      </p:bgPr>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B70EA63C-DD42-44C6-810A-17B542940B0A}"/>
              </a:ext>
            </a:extLst>
          </p:cNvPr>
          <p:cNvGraphicFramePr>
            <a:graphicFrameLocks noChangeAspect="1"/>
          </p:cNvGraphicFramePr>
          <p:nvPr userDrawn="1">
            <p:custDataLst>
              <p:tags r:id="rId1"/>
            </p:custDataLst>
            <p:extLst>
              <p:ext uri="{D42A27DB-BD31-4B8C-83A1-F6EECF244321}">
                <p14:modId xmlns:p14="http://schemas.microsoft.com/office/powerpoint/2010/main" val="165775596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86" imgH="286" progId="TCLayout.ActiveDocument.1">
                  <p:embed/>
                </p:oleObj>
              </mc:Choice>
              <mc:Fallback>
                <p:oleObj name="think-cellスライド" r:id="rId3" imgW="286" imgH="286" progId="TCLayout.ActiveDocument.1">
                  <p:embed/>
                  <p:pic>
                    <p:nvPicPr>
                      <p:cNvPr id="3" name="think-cell data - do not delete" hidden="1">
                        <a:extLst>
                          <a:ext uri="{FF2B5EF4-FFF2-40B4-BE49-F238E27FC236}">
                            <a16:creationId xmlns:a16="http://schemas.microsoft.com/office/drawing/2014/main" id="{B70EA63C-DD42-44C6-810A-17B542940B0A}"/>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4" name="Pentagon 8"/>
          <p:cNvSpPr/>
          <p:nvPr userDrawn="1"/>
        </p:nvSpPr>
        <p:spPr bwMode="white">
          <a:xfrm>
            <a:off x="0" y="0"/>
            <a:ext cx="6363546" cy="6858000"/>
          </a:xfrm>
          <a:prstGeom prst="homePlate">
            <a:avLst>
              <a:gd name="adj" fmla="val 12939"/>
            </a:avLst>
          </a:prstGeom>
          <a:gradFill flip="none" rotWithShape="1">
            <a:gsLst>
              <a:gs pos="0">
                <a:srgbClr val="003655"/>
              </a:gs>
              <a:gs pos="100000">
                <a:srgbClr val="006DAA"/>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1000"/>
              </a:spcAft>
            </a:pPr>
            <a:endParaRPr lang="en-US" sz="1200">
              <a:solidFill>
                <a:prstClr val="white"/>
              </a:solidFill>
              <a:latin typeface="+mn-lt"/>
              <a:ea typeface="+mn-ea"/>
              <a:cs typeface="+mn-cs"/>
              <a:sym typeface="Trebuchet MS" panose="020B0603020202020204" pitchFamily="34" charset="0"/>
            </a:endParaRPr>
          </a:p>
        </p:txBody>
      </p:sp>
      <p:sp>
        <p:nvSpPr>
          <p:cNvPr id="12" name="Date Placeholder 3"/>
          <p:cNvSpPr>
            <a:spLocks noGrp="1"/>
          </p:cNvSpPr>
          <p:nvPr>
            <p:ph type="dt" sz="half" idx="2"/>
          </p:nvPr>
        </p:nvSpPr>
        <p:spPr>
          <a:xfrm>
            <a:off x="9677400" y="6405036"/>
            <a:ext cx="1482051" cy="153888"/>
          </a:xfrm>
          <a:prstGeom prst="rect">
            <a:avLst/>
          </a:prstGeom>
        </p:spPr>
        <p:txBody>
          <a:bodyPr vert="horz" wrap="square" lIns="0" tIns="0" rIns="0" bIns="0" rtlCol="0" anchor="b">
            <a:spAutoFit/>
          </a:bodyPr>
          <a:lstStyle>
            <a:lvl1pPr algn="r">
              <a:defRPr sz="1000">
                <a:solidFill>
                  <a:schemeClr val="bg1">
                    <a:lumMod val="50000"/>
                  </a:schemeClr>
                </a:solidFill>
                <a:latin typeface="+mn-lt"/>
                <a:ea typeface="+mn-ea"/>
                <a:cs typeface="+mn-cs"/>
                <a:sym typeface="Trebuchet MS" panose="020B0603020202020204" pitchFamily="34" charset="0"/>
              </a:defRPr>
            </a:lvl1pPr>
          </a:lstStyle>
          <a:p>
            <a:endParaRPr lang="en-US"/>
          </a:p>
        </p:txBody>
      </p:sp>
      <p:sp>
        <p:nvSpPr>
          <p:cNvPr id="19"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ea typeface="+mn-ea"/>
                <a:cs typeface="+mn-cs"/>
                <a:sym typeface="Trebuchet MS" panose="020B0603020202020204" pitchFamily="34" charset="0"/>
              </a:rPr>
              <a:t>Copyright © 2024 by Boston Consulting Group. All rights reserved.</a:t>
            </a:r>
          </a:p>
        </p:txBody>
      </p:sp>
      <p:pic>
        <p:nvPicPr>
          <p:cNvPr id="9" name="Picture 8"/>
          <p:cNvPicPr>
            <a:picLocks noChangeAspect="1"/>
          </p:cNvPicPr>
          <p:nvPr userDrawn="1"/>
        </p:nvPicPr>
        <p:blipFill rotWithShape="1">
          <a:blip r:embed="rId5">
            <a:extLst>
              <a:ext uri="{28A0092B-C50C-407E-A947-70E740481C1C}">
                <a14:useLocalDpi xmlns:a14="http://schemas.microsoft.com/office/drawing/2010/main" val="0"/>
              </a:ext>
            </a:extLst>
          </a:blip>
          <a:srcRect/>
          <a:stretch/>
        </p:blipFill>
        <p:spPr>
          <a:xfrm rot="120000">
            <a:off x="4460172" y="3407803"/>
            <a:ext cx="2694666" cy="3456551"/>
          </a:xfrm>
          <a:custGeom>
            <a:avLst/>
            <a:gdLst>
              <a:gd name="connsiteX0" fmla="*/ 2136534 w 2694666"/>
              <a:gd name="connsiteY0" fmla="*/ 0 h 3456551"/>
              <a:gd name="connsiteX1" fmla="*/ 2694666 w 2694666"/>
              <a:gd name="connsiteY1" fmla="*/ 0 h 3456551"/>
              <a:gd name="connsiteX2" fmla="*/ 2694666 w 2694666"/>
              <a:gd name="connsiteY2" fmla="*/ 3456551 h 3456551"/>
              <a:gd name="connsiteX3" fmla="*/ 1957033 w 2694666"/>
              <a:gd name="connsiteY3" fmla="*/ 3456551 h 3456551"/>
              <a:gd name="connsiteX4" fmla="*/ 1856842 w 2694666"/>
              <a:gd name="connsiteY4" fmla="*/ 432620 h 3456551"/>
              <a:gd name="connsiteX5" fmla="*/ 1914577 w 2694666"/>
              <a:gd name="connsiteY5" fmla="*/ 426057 h 3456551"/>
              <a:gd name="connsiteX6" fmla="*/ 0 w 2694666"/>
              <a:gd name="connsiteY6" fmla="*/ 0 h 3456551"/>
              <a:gd name="connsiteX7" fmla="*/ 1841687 w 2694666"/>
              <a:gd name="connsiteY7" fmla="*/ 0 h 3456551"/>
              <a:gd name="connsiteX8" fmla="*/ 1142595 w 2694666"/>
              <a:gd name="connsiteY8" fmla="*/ 3456551 h 3456551"/>
              <a:gd name="connsiteX9" fmla="*/ 0 w 2694666"/>
              <a:gd name="connsiteY9" fmla="*/ 3456551 h 345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94666" h="3456551">
                <a:moveTo>
                  <a:pt x="2136534" y="0"/>
                </a:moveTo>
                <a:lnTo>
                  <a:pt x="2694666" y="0"/>
                </a:lnTo>
                <a:lnTo>
                  <a:pt x="2694666" y="3456551"/>
                </a:lnTo>
                <a:lnTo>
                  <a:pt x="1957033" y="3456551"/>
                </a:lnTo>
                <a:lnTo>
                  <a:pt x="1856842" y="432620"/>
                </a:lnTo>
                <a:lnTo>
                  <a:pt x="1914577" y="426057"/>
                </a:lnTo>
                <a:close/>
                <a:moveTo>
                  <a:pt x="0" y="0"/>
                </a:moveTo>
                <a:lnTo>
                  <a:pt x="1841687" y="0"/>
                </a:lnTo>
                <a:lnTo>
                  <a:pt x="1142595" y="3456551"/>
                </a:lnTo>
                <a:lnTo>
                  <a:pt x="0" y="3456551"/>
                </a:lnTo>
                <a:close/>
              </a:path>
            </a:pathLst>
          </a:custGeom>
        </p:spPr>
      </p:pic>
      <p:sp>
        <p:nvSpPr>
          <p:cNvPr id="10" name="Freeform: Shape 9">
            <a:extLst>
              <a:ext uri="{FF2B5EF4-FFF2-40B4-BE49-F238E27FC236}">
                <a16:creationId xmlns:a16="http://schemas.microsoft.com/office/drawing/2014/main" id="{6504E61C-B8B3-4EDF-A063-F8E035671EB9}"/>
              </a:ext>
            </a:extLst>
          </p:cNvPr>
          <p:cNvSpPr/>
          <p:nvPr userDrawn="1"/>
        </p:nvSpPr>
        <p:spPr>
          <a:xfrm rot="10800000">
            <a:off x="11582399" y="6248191"/>
            <a:ext cx="609105" cy="609105"/>
          </a:xfrm>
          <a:custGeom>
            <a:avLst/>
            <a:gdLst>
              <a:gd name="connsiteX0" fmla="*/ 0 w 540000"/>
              <a:gd name="connsiteY0" fmla="*/ 0 h 540000"/>
              <a:gd name="connsiteX1" fmla="*/ 540000 w 540000"/>
              <a:gd name="connsiteY1" fmla="*/ 0 h 540000"/>
              <a:gd name="connsiteX2" fmla="*/ 540000 w 540000"/>
              <a:gd name="connsiteY2" fmla="*/ 10 h 540000"/>
              <a:gd name="connsiteX3" fmla="*/ 529030 w 540000"/>
              <a:gd name="connsiteY3" fmla="*/ 108829 h 540000"/>
              <a:gd name="connsiteX4" fmla="*/ 1 w 540000"/>
              <a:gd name="connsiteY4" fmla="*/ 540000 h 540000"/>
              <a:gd name="connsiteX5" fmla="*/ 0 w 540000"/>
              <a:gd name="connsiteY5" fmla="*/ 54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000" h="540000">
                <a:moveTo>
                  <a:pt x="0" y="0"/>
                </a:moveTo>
                <a:lnTo>
                  <a:pt x="540000" y="0"/>
                </a:lnTo>
                <a:lnTo>
                  <a:pt x="540000" y="10"/>
                </a:lnTo>
                <a:lnTo>
                  <a:pt x="529030" y="108829"/>
                </a:lnTo>
                <a:cubicBezTo>
                  <a:pt x="478677" y="354898"/>
                  <a:pt x="260956" y="540000"/>
                  <a:pt x="1" y="540000"/>
                </a:cubicBezTo>
                <a:lnTo>
                  <a:pt x="0" y="540000"/>
                </a:lnTo>
                <a:close/>
              </a:path>
            </a:pathLst>
          </a:custGeom>
          <a:gradFill>
            <a:gsLst>
              <a:gs pos="0">
                <a:srgbClr val="12294A"/>
              </a:gs>
              <a:gs pos="100000">
                <a:srgbClr val="1E5EA6"/>
              </a:gs>
            </a:gsLst>
            <a:lin ang="5400000" scaled="1"/>
          </a:gradFill>
          <a:ln w="25400"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srgbClr val="FFFFFF"/>
              </a:solidFill>
              <a:effectLst/>
              <a:uLnTx/>
              <a:uFillTx/>
            </a:endParaRPr>
          </a:p>
        </p:txBody>
      </p:sp>
      <p:sp>
        <p:nvSpPr>
          <p:cNvPr id="11" name="TextBox 10">
            <a:extLst>
              <a:ext uri="{FF2B5EF4-FFF2-40B4-BE49-F238E27FC236}">
                <a16:creationId xmlns:a16="http://schemas.microsoft.com/office/drawing/2014/main" id="{814872F8-D538-4117-B7C4-87F0F3C841C9}"/>
              </a:ext>
            </a:extLst>
          </p:cNvPr>
          <p:cNvSpPr txBox="1"/>
          <p:nvPr userDrawn="1"/>
        </p:nvSpPr>
        <p:spPr>
          <a:xfrm>
            <a:off x="11690999" y="6505588"/>
            <a:ext cx="381000" cy="138499"/>
          </a:xfrm>
          <a:prstGeom prst="rect">
            <a:avLst/>
          </a:prstGeom>
          <a:noFill/>
        </p:spPr>
        <p:txBody>
          <a:bodyPr wrap="square" lIns="0" tIns="0" rIns="0" bIns="0" rtlCol="0" anchor="b">
            <a:spAutoFit/>
          </a:bodyPr>
          <a:lstStyle/>
          <a:p>
            <a:pPr marL="0" marR="0" lvl="0" indent="0" algn="r" defTabSz="914400" eaLnBrk="1" fontAlgn="auto" latinLnBrk="0" hangingPunct="1">
              <a:lnSpc>
                <a:spcPct val="100000"/>
              </a:lnSpc>
              <a:spcBef>
                <a:spcPts val="0"/>
              </a:spcBef>
              <a:spcAft>
                <a:spcPts val="0"/>
              </a:spcAft>
              <a:buClrTx/>
              <a:buSzTx/>
              <a:buFontTx/>
              <a:buNone/>
              <a:tabLst/>
              <a:defRPr/>
            </a:pPr>
            <a:fld id="{DFCF27A5-1A5B-48D3-A060-2758FFBB1ADD}" type="slidenum">
              <a:rPr kumimoji="0" lang="en-US" sz="900" b="0" i="0" u="none" strike="noStrike" kern="0" cap="none" spc="0" normalizeH="0" baseline="0" noProof="0" smtClean="0">
                <a:ln>
                  <a:noFill/>
                </a:ln>
                <a:solidFill>
                  <a:srgbClr val="FFFFFF"/>
                </a:solidFill>
                <a:effectLst/>
                <a:uLnTx/>
                <a:uFillTx/>
                <a:sym typeface="Trebuchet MS" panose="020B0603020202020204" pitchFamily="34" charset="0"/>
              </a:rPr>
              <a:pPr marL="0" marR="0" lvl="0" indent="0" algn="r" defTabSz="914400" eaLnBrk="1" fontAlgn="auto" latinLnBrk="0" hangingPunct="1">
                <a:lnSpc>
                  <a:spcPct val="100000"/>
                </a:lnSpc>
                <a:spcBef>
                  <a:spcPts val="0"/>
                </a:spcBef>
                <a:spcAft>
                  <a:spcPts val="0"/>
                </a:spcAft>
                <a:buClrTx/>
                <a:buSzTx/>
                <a:buFontTx/>
                <a:buNone/>
                <a:tabLst/>
                <a:defRPr/>
              </a:pPr>
              <a:t>‹#›</a:t>
            </a:fld>
            <a:endParaRPr kumimoji="0" lang="en-US" sz="900" b="0" i="0" u="none" strike="noStrike" kern="0" cap="none" spc="0" normalizeH="0" baseline="0" noProof="0">
              <a:ln>
                <a:noFill/>
              </a:ln>
              <a:solidFill>
                <a:srgbClr val="FFFFFF"/>
              </a:solidFill>
              <a:effectLst/>
              <a:uLnTx/>
              <a:uFillTx/>
              <a:sym typeface="Trebuchet MS" panose="020B0603020202020204" pitchFamily="34" charset="0"/>
            </a:endParaRPr>
          </a:p>
        </p:txBody>
      </p:sp>
      <p:sp>
        <p:nvSpPr>
          <p:cNvPr id="15" name="Title Placeholder 1">
            <a:extLst>
              <a:ext uri="{FF2B5EF4-FFF2-40B4-BE49-F238E27FC236}">
                <a16:creationId xmlns:a16="http://schemas.microsoft.com/office/drawing/2014/main" id="{C01FF382-61ED-4D30-A955-0120DCDCBC4E}"/>
              </a:ext>
            </a:extLst>
          </p:cNvPr>
          <p:cNvSpPr>
            <a:spLocks noGrp="1"/>
          </p:cNvSpPr>
          <p:nvPr>
            <p:ph type="title" hasCustomPrompt="1"/>
          </p:nvPr>
        </p:nvSpPr>
        <p:spPr>
          <a:xfrm>
            <a:off x="372825" y="97661"/>
            <a:ext cx="4672584" cy="461905"/>
          </a:xfrm>
          <a:prstGeom prst="rect">
            <a:avLst/>
          </a:prstGeom>
        </p:spPr>
        <p:txBody>
          <a:bodyPr vert="horz" wrap="square" lIns="0" tIns="0" rIns="0" bIns="0" rtlCol="0" anchor="t">
            <a:noAutofit/>
          </a:bodyPr>
          <a:lstStyle>
            <a:lvl1pPr>
              <a:defRPr>
                <a:solidFill>
                  <a:schemeClr val="bg1"/>
                </a:solidFill>
              </a:defRPr>
            </a:lvl1pPr>
          </a:lstStyle>
          <a:p>
            <a:r>
              <a:rPr lang="en-US"/>
              <a:t>Click to add title</a:t>
            </a:r>
          </a:p>
        </p:txBody>
      </p:sp>
    </p:spTree>
    <p:extLst>
      <p:ext uri="{BB962C8B-B14F-4D97-AF65-F5344CB8AC3E}">
        <p14:creationId xmlns:p14="http://schemas.microsoft.com/office/powerpoint/2010/main" val="12318893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Arrow two third">
    <p:bg>
      <p:bgPr>
        <a:gradFill flip="none" rotWithShape="1">
          <a:gsLst>
            <a:gs pos="0">
              <a:srgbClr val="003655"/>
            </a:gs>
            <a:gs pos="100000">
              <a:srgbClr val="006DAA"/>
            </a:gs>
          </a:gsLst>
          <a:lin ang="8100000" scaled="1"/>
          <a:tileRect/>
        </a:gradFill>
        <a:effectLst/>
      </p:bgPr>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76AA24DF-F861-4E62-BA8D-CC7F0ED8063A}"/>
              </a:ext>
            </a:extLst>
          </p:cNvPr>
          <p:cNvGraphicFramePr>
            <a:graphicFrameLocks noChangeAspect="1"/>
          </p:cNvGraphicFramePr>
          <p:nvPr userDrawn="1">
            <p:custDataLst>
              <p:tags r:id="rId1"/>
            </p:custDataLst>
            <p:extLst>
              <p:ext uri="{D42A27DB-BD31-4B8C-83A1-F6EECF244321}">
                <p14:modId xmlns:p14="http://schemas.microsoft.com/office/powerpoint/2010/main" val="402194184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86" imgH="286" progId="TCLayout.ActiveDocument.1">
                  <p:embed/>
                </p:oleObj>
              </mc:Choice>
              <mc:Fallback>
                <p:oleObj name="think-cellスライド" r:id="rId3" imgW="286" imgH="286" progId="TCLayout.ActiveDocument.1">
                  <p:embed/>
                  <p:pic>
                    <p:nvPicPr>
                      <p:cNvPr id="3" name="think-cell data - do not delete" hidden="1">
                        <a:extLst>
                          <a:ext uri="{FF2B5EF4-FFF2-40B4-BE49-F238E27FC236}">
                            <a16:creationId xmlns:a16="http://schemas.microsoft.com/office/drawing/2014/main" id="{76AA24DF-F861-4E62-BA8D-CC7F0ED8063A}"/>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2" name="Freeform 18"/>
          <p:cNvSpPr/>
          <p:nvPr userDrawn="1"/>
        </p:nvSpPr>
        <p:spPr bwMode="white">
          <a:xfrm>
            <a:off x="0" y="0"/>
            <a:ext cx="8446239" cy="6858000"/>
          </a:xfrm>
          <a:custGeom>
            <a:avLst/>
            <a:gdLst>
              <a:gd name="connsiteX0" fmla="*/ 0 w 8446239"/>
              <a:gd name="connsiteY0" fmla="*/ 0 h 6858000"/>
              <a:gd name="connsiteX1" fmla="*/ 7645979 w 8446239"/>
              <a:gd name="connsiteY1" fmla="*/ 0 h 6858000"/>
              <a:gd name="connsiteX2" fmla="*/ 8446239 w 8446239"/>
              <a:gd name="connsiteY2" fmla="*/ 3429000 h 6858000"/>
              <a:gd name="connsiteX3" fmla="*/ 7645979 w 8446239"/>
              <a:gd name="connsiteY3" fmla="*/ 6858000 h 6858000"/>
              <a:gd name="connsiteX4" fmla="*/ 0 w 8446239"/>
              <a:gd name="connsiteY4" fmla="*/ 6858000 h 6858000"/>
              <a:gd name="connsiteX5" fmla="*/ 0 w 8446239"/>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46239" h="6858000">
                <a:moveTo>
                  <a:pt x="0" y="0"/>
                </a:moveTo>
                <a:lnTo>
                  <a:pt x="7645979" y="0"/>
                </a:lnTo>
                <a:lnTo>
                  <a:pt x="8446239" y="3429000"/>
                </a:lnTo>
                <a:lnTo>
                  <a:pt x="7645979" y="6858000"/>
                </a:lnTo>
                <a:lnTo>
                  <a:pt x="0" y="6858000"/>
                </a:lnTo>
                <a:lnTo>
                  <a:pt x="0" y="0"/>
                </a:lnTo>
                <a:close/>
              </a:path>
            </a:pathLst>
          </a:custGeom>
          <a:solidFill>
            <a:srgbClr val="F2F2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1000"/>
              </a:spcAft>
            </a:pPr>
            <a:endParaRPr lang="en-US" sz="1200">
              <a:solidFill>
                <a:schemeClr val="bg1"/>
              </a:solidFill>
              <a:latin typeface="+mn-lt"/>
              <a:ea typeface="+mn-ea"/>
              <a:cs typeface="+mn-cs"/>
              <a:sym typeface="Trebuchet MS" panose="020B0603020202020204" pitchFamily="34" charset="0"/>
            </a:endParaRPr>
          </a:p>
        </p:txBody>
      </p:sp>
      <p:sp>
        <p:nvSpPr>
          <p:cNvPr id="13" name="Date Placeholder 4"/>
          <p:cNvSpPr>
            <a:spLocks noGrp="1"/>
          </p:cNvSpPr>
          <p:nvPr>
            <p:ph type="dt" sz="half" idx="10"/>
          </p:nvPr>
        </p:nvSpPr>
        <p:spPr>
          <a:xfrm>
            <a:off x="9677400" y="6405036"/>
            <a:ext cx="1482051" cy="153888"/>
          </a:xfrm>
          <a:prstGeom prst="rect">
            <a:avLst/>
          </a:prstGeom>
        </p:spPr>
        <p:txBody>
          <a:bodyPr/>
          <a:lstStyle>
            <a:lvl1pPr>
              <a:defRPr>
                <a:solidFill>
                  <a:schemeClr val="bg1"/>
                </a:solidFill>
                <a:latin typeface="+mn-lt"/>
                <a:ea typeface="+mn-ea"/>
                <a:cs typeface="+mn-cs"/>
                <a:sym typeface="Trebuchet MS" panose="020B0603020202020204" pitchFamily="34" charset="0"/>
              </a:defRPr>
            </a:lvl1pPr>
          </a:lstStyle>
          <a:p>
            <a:endParaRPr lang="en-US"/>
          </a:p>
        </p:txBody>
      </p:sp>
      <p:sp>
        <p:nvSpPr>
          <p:cNvPr id="9"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ea typeface="+mn-ea"/>
                <a:cs typeface="+mn-cs"/>
                <a:sym typeface="Trebuchet MS" panose="020B0603020202020204" pitchFamily="34" charset="0"/>
              </a:rPr>
              <a:t>Copyright © 2024 by Boston Consulting Group. All rights reserved.</a:t>
            </a:r>
          </a:p>
        </p:txBody>
      </p:sp>
      <p:pic>
        <p:nvPicPr>
          <p:cNvPr id="16" name="Picture 15"/>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490339" y="3589606"/>
            <a:ext cx="1365250" cy="3382962"/>
          </a:xfrm>
          <a:custGeom>
            <a:avLst/>
            <a:gdLst>
              <a:gd name="connsiteX0" fmla="*/ 911531 w 1365250"/>
              <a:gd name="connsiteY0" fmla="*/ 0 h 3382962"/>
              <a:gd name="connsiteX1" fmla="*/ 1365250 w 1365250"/>
              <a:gd name="connsiteY1" fmla="*/ 0 h 3382962"/>
              <a:gd name="connsiteX2" fmla="*/ 1365250 w 1365250"/>
              <a:gd name="connsiteY2" fmla="*/ 3382962 h 3382962"/>
              <a:gd name="connsiteX3" fmla="*/ 107988 w 1365250"/>
              <a:gd name="connsiteY3" fmla="*/ 3382962 h 3382962"/>
              <a:gd name="connsiteX4" fmla="*/ 111422 w 1365250"/>
              <a:gd name="connsiteY4" fmla="*/ 3368118 h 3382962"/>
              <a:gd name="connsiteX5" fmla="*/ 129661 w 1365250"/>
              <a:gd name="connsiteY5" fmla="*/ 3368407 h 3382962"/>
              <a:gd name="connsiteX6" fmla="*/ 890411 w 1365250"/>
              <a:gd name="connsiteY6" fmla="*/ 0 h 3382962"/>
              <a:gd name="connsiteX7" fmla="*/ 897808 w 1365250"/>
              <a:gd name="connsiteY7" fmla="*/ 0 h 3382962"/>
              <a:gd name="connsiteX8" fmla="*/ 870584 w 1365250"/>
              <a:gd name="connsiteY8" fmla="*/ 85726 h 3382962"/>
              <a:gd name="connsiteX9" fmla="*/ 0 w 1365250"/>
              <a:gd name="connsiteY9" fmla="*/ 0 h 3382962"/>
              <a:gd name="connsiteX10" fmla="*/ 852736 w 1365250"/>
              <a:gd name="connsiteY10" fmla="*/ 0 h 3382962"/>
              <a:gd name="connsiteX11" fmla="*/ 0 w 1365250"/>
              <a:gd name="connsiteY11" fmla="*/ 1883543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5250" h="3382962">
                <a:moveTo>
                  <a:pt x="911531" y="0"/>
                </a:moveTo>
                <a:lnTo>
                  <a:pt x="1365250" y="0"/>
                </a:lnTo>
                <a:lnTo>
                  <a:pt x="1365250" y="3382962"/>
                </a:lnTo>
                <a:lnTo>
                  <a:pt x="107988" y="3382962"/>
                </a:lnTo>
                <a:lnTo>
                  <a:pt x="111422" y="3368118"/>
                </a:lnTo>
                <a:lnTo>
                  <a:pt x="129661" y="3368407"/>
                </a:lnTo>
                <a:close/>
                <a:moveTo>
                  <a:pt x="890411" y="0"/>
                </a:moveTo>
                <a:lnTo>
                  <a:pt x="897808" y="0"/>
                </a:lnTo>
                <a:lnTo>
                  <a:pt x="870584" y="85726"/>
                </a:lnTo>
                <a:close/>
                <a:moveTo>
                  <a:pt x="0" y="0"/>
                </a:moveTo>
                <a:lnTo>
                  <a:pt x="852736" y="0"/>
                </a:lnTo>
                <a:lnTo>
                  <a:pt x="0" y="1883543"/>
                </a:lnTo>
                <a:close/>
              </a:path>
            </a:pathLst>
          </a:custGeom>
          <a:noFill/>
          <a:extLst>
            <a:ext uri="{909E8E84-426E-40DD-AFC4-6F175D3DCCD1}">
              <a14:hiddenFill xmlns:a14="http://schemas.microsoft.com/office/drawing/2010/main">
                <a:solidFill>
                  <a:srgbClr val="FFFFFF"/>
                </a:solidFill>
              </a14:hiddenFill>
            </a:ext>
          </a:extLst>
        </p:spPr>
      </p:pic>
      <p:sp>
        <p:nvSpPr>
          <p:cNvPr id="10" name="Freeform: Shape 9">
            <a:extLst>
              <a:ext uri="{FF2B5EF4-FFF2-40B4-BE49-F238E27FC236}">
                <a16:creationId xmlns:a16="http://schemas.microsoft.com/office/drawing/2014/main" id="{A25D97F7-F7F7-4462-AA4F-64114709DFBC}"/>
              </a:ext>
            </a:extLst>
          </p:cNvPr>
          <p:cNvSpPr/>
          <p:nvPr userDrawn="1"/>
        </p:nvSpPr>
        <p:spPr>
          <a:xfrm rot="10800000">
            <a:off x="11582399" y="6248191"/>
            <a:ext cx="609105" cy="609105"/>
          </a:xfrm>
          <a:custGeom>
            <a:avLst/>
            <a:gdLst>
              <a:gd name="connsiteX0" fmla="*/ 0 w 540000"/>
              <a:gd name="connsiteY0" fmla="*/ 0 h 540000"/>
              <a:gd name="connsiteX1" fmla="*/ 540000 w 540000"/>
              <a:gd name="connsiteY1" fmla="*/ 0 h 540000"/>
              <a:gd name="connsiteX2" fmla="*/ 540000 w 540000"/>
              <a:gd name="connsiteY2" fmla="*/ 10 h 540000"/>
              <a:gd name="connsiteX3" fmla="*/ 529030 w 540000"/>
              <a:gd name="connsiteY3" fmla="*/ 108829 h 540000"/>
              <a:gd name="connsiteX4" fmla="*/ 1 w 540000"/>
              <a:gd name="connsiteY4" fmla="*/ 540000 h 540000"/>
              <a:gd name="connsiteX5" fmla="*/ 0 w 540000"/>
              <a:gd name="connsiteY5" fmla="*/ 54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000" h="540000">
                <a:moveTo>
                  <a:pt x="0" y="0"/>
                </a:moveTo>
                <a:lnTo>
                  <a:pt x="540000" y="0"/>
                </a:lnTo>
                <a:lnTo>
                  <a:pt x="540000" y="10"/>
                </a:lnTo>
                <a:lnTo>
                  <a:pt x="529030" y="108829"/>
                </a:lnTo>
                <a:cubicBezTo>
                  <a:pt x="478677" y="354898"/>
                  <a:pt x="260956" y="540000"/>
                  <a:pt x="1" y="540000"/>
                </a:cubicBezTo>
                <a:lnTo>
                  <a:pt x="0" y="540000"/>
                </a:lnTo>
                <a:close/>
              </a:path>
            </a:pathLst>
          </a:custGeom>
          <a:gradFill>
            <a:gsLst>
              <a:gs pos="0">
                <a:srgbClr val="12294A"/>
              </a:gs>
              <a:gs pos="100000">
                <a:srgbClr val="1E5EA6"/>
              </a:gs>
            </a:gsLst>
            <a:lin ang="5400000" scaled="1"/>
          </a:gradFill>
          <a:ln w="25400"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srgbClr val="FFFFFF"/>
              </a:solidFill>
              <a:effectLst/>
              <a:uLnTx/>
              <a:uFillTx/>
            </a:endParaRPr>
          </a:p>
        </p:txBody>
      </p:sp>
      <p:sp>
        <p:nvSpPr>
          <p:cNvPr id="14" name="TextBox 13">
            <a:extLst>
              <a:ext uri="{FF2B5EF4-FFF2-40B4-BE49-F238E27FC236}">
                <a16:creationId xmlns:a16="http://schemas.microsoft.com/office/drawing/2014/main" id="{2E635A06-0C28-4568-ABB5-72E6D9B2C422}"/>
              </a:ext>
            </a:extLst>
          </p:cNvPr>
          <p:cNvSpPr txBox="1"/>
          <p:nvPr userDrawn="1"/>
        </p:nvSpPr>
        <p:spPr>
          <a:xfrm>
            <a:off x="11690999" y="6505588"/>
            <a:ext cx="381000" cy="138499"/>
          </a:xfrm>
          <a:prstGeom prst="rect">
            <a:avLst/>
          </a:prstGeom>
          <a:noFill/>
        </p:spPr>
        <p:txBody>
          <a:bodyPr wrap="square" lIns="0" tIns="0" rIns="0" bIns="0" rtlCol="0" anchor="b">
            <a:spAutoFit/>
          </a:bodyPr>
          <a:lstStyle/>
          <a:p>
            <a:pPr marL="0" marR="0" lvl="0" indent="0" algn="r" defTabSz="914400" eaLnBrk="1" fontAlgn="auto" latinLnBrk="0" hangingPunct="1">
              <a:lnSpc>
                <a:spcPct val="100000"/>
              </a:lnSpc>
              <a:spcBef>
                <a:spcPts val="0"/>
              </a:spcBef>
              <a:spcAft>
                <a:spcPts val="0"/>
              </a:spcAft>
              <a:buClrTx/>
              <a:buSzTx/>
              <a:buFontTx/>
              <a:buNone/>
              <a:tabLst/>
              <a:defRPr/>
            </a:pPr>
            <a:fld id="{DFCF27A5-1A5B-48D3-A060-2758FFBB1ADD}" type="slidenum">
              <a:rPr kumimoji="0" lang="en-US" sz="900" b="0" i="0" u="none" strike="noStrike" kern="0" cap="none" spc="0" normalizeH="0" baseline="0" noProof="0" smtClean="0">
                <a:ln>
                  <a:noFill/>
                </a:ln>
                <a:solidFill>
                  <a:srgbClr val="FFFFFF"/>
                </a:solidFill>
                <a:effectLst/>
                <a:uLnTx/>
                <a:uFillTx/>
                <a:sym typeface="Trebuchet MS" panose="020B0603020202020204" pitchFamily="34" charset="0"/>
              </a:rPr>
              <a:pPr marL="0" marR="0" lvl="0" indent="0" algn="r" defTabSz="914400" eaLnBrk="1" fontAlgn="auto" latinLnBrk="0" hangingPunct="1">
                <a:lnSpc>
                  <a:spcPct val="100000"/>
                </a:lnSpc>
                <a:spcBef>
                  <a:spcPts val="0"/>
                </a:spcBef>
                <a:spcAft>
                  <a:spcPts val="0"/>
                </a:spcAft>
                <a:buClrTx/>
                <a:buSzTx/>
                <a:buFontTx/>
                <a:buNone/>
                <a:tabLst/>
                <a:defRPr/>
              </a:pPr>
              <a:t>‹#›</a:t>
            </a:fld>
            <a:endParaRPr kumimoji="0" lang="en-US" sz="900" b="0" i="0" u="none" strike="noStrike" kern="0" cap="none" spc="0" normalizeH="0" baseline="0" noProof="0">
              <a:ln>
                <a:noFill/>
              </a:ln>
              <a:solidFill>
                <a:srgbClr val="FFFFFF"/>
              </a:solidFill>
              <a:effectLst/>
              <a:uLnTx/>
              <a:uFillTx/>
              <a:sym typeface="Trebuchet MS" panose="020B0603020202020204" pitchFamily="34" charset="0"/>
            </a:endParaRPr>
          </a:p>
        </p:txBody>
      </p:sp>
      <p:sp>
        <p:nvSpPr>
          <p:cNvPr id="17" name="Title Placeholder 1">
            <a:extLst>
              <a:ext uri="{FF2B5EF4-FFF2-40B4-BE49-F238E27FC236}">
                <a16:creationId xmlns:a16="http://schemas.microsoft.com/office/drawing/2014/main" id="{FE3FC29E-7FB1-4AC9-A4D1-02A0154EB1C1}"/>
              </a:ext>
            </a:extLst>
          </p:cNvPr>
          <p:cNvSpPr>
            <a:spLocks noGrp="1"/>
          </p:cNvSpPr>
          <p:nvPr>
            <p:ph type="title" hasCustomPrompt="1"/>
          </p:nvPr>
        </p:nvSpPr>
        <p:spPr>
          <a:xfrm>
            <a:off x="372825" y="97661"/>
            <a:ext cx="6254496" cy="461905"/>
          </a:xfrm>
          <a:prstGeom prst="rect">
            <a:avLst/>
          </a:prstGeom>
        </p:spPr>
        <p:txBody>
          <a:bodyPr vert="horz" wrap="square" lIns="0" tIns="0" rIns="0" bIns="0" rtlCol="0" anchor="t">
            <a:noAutofit/>
          </a:bodyPr>
          <a:lstStyle/>
          <a:p>
            <a:r>
              <a:rPr lang="en-US"/>
              <a:t>Click to add title</a:t>
            </a:r>
          </a:p>
        </p:txBody>
      </p:sp>
    </p:spTree>
    <p:extLst>
      <p:ext uri="{BB962C8B-B14F-4D97-AF65-F5344CB8AC3E}">
        <p14:creationId xmlns:p14="http://schemas.microsoft.com/office/powerpoint/2010/main" val="6347762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2F2F2"/>
        </a:solidFill>
        <a:effectLst/>
      </p:bgPr>
    </p:bg>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00DAE373-2A7B-4C15-BDFC-E6FDB76705D9}"/>
              </a:ext>
            </a:extLst>
          </p:cNvPr>
          <p:cNvGraphicFramePr>
            <a:graphicFrameLocks noChangeAspect="1"/>
          </p:cNvGraphicFramePr>
          <p:nvPr userDrawn="1">
            <p:custDataLst>
              <p:tags r:id="rId1"/>
            </p:custDataLst>
            <p:extLst>
              <p:ext uri="{D42A27DB-BD31-4B8C-83A1-F6EECF244321}">
                <p14:modId xmlns:p14="http://schemas.microsoft.com/office/powerpoint/2010/main" val="290632418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86" imgH="286" progId="TCLayout.ActiveDocument.1">
                  <p:embed/>
                </p:oleObj>
              </mc:Choice>
              <mc:Fallback>
                <p:oleObj name="think-cellスライド" r:id="rId3" imgW="286" imgH="286" progId="TCLayout.ActiveDocument.1">
                  <p:embed/>
                  <p:pic>
                    <p:nvPicPr>
                      <p:cNvPr id="4" name="think-cell data - do not delete" hidden="1">
                        <a:extLst>
                          <a:ext uri="{FF2B5EF4-FFF2-40B4-BE49-F238E27FC236}">
                            <a16:creationId xmlns:a16="http://schemas.microsoft.com/office/drawing/2014/main" id="{00DAE373-2A7B-4C15-BDFC-E6FDB76705D9}"/>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Date Placeholder 2"/>
          <p:cNvSpPr>
            <a:spLocks noGrp="1"/>
          </p:cNvSpPr>
          <p:nvPr>
            <p:ph type="dt" sz="half" idx="10"/>
          </p:nvPr>
        </p:nvSpPr>
        <p:spPr>
          <a:xfrm>
            <a:off x="9677400" y="6405036"/>
            <a:ext cx="1482051" cy="153888"/>
          </a:xfrm>
          <a:prstGeom prst="rect">
            <a:avLst/>
          </a:prstGeom>
        </p:spPr>
        <p:txBody>
          <a:bodyPr/>
          <a:lstStyle>
            <a:lvl1pPr>
              <a:defRPr>
                <a:latin typeface="+mn-lt"/>
                <a:ea typeface="+mn-ea"/>
                <a:cs typeface="+mn-cs"/>
                <a:sym typeface="Trebuchet MS" panose="020B0603020202020204" pitchFamily="34" charset="0"/>
              </a:defRPr>
            </a:lvl1pPr>
          </a:lstStyle>
          <a:p>
            <a:endParaRPr lang="en-US"/>
          </a:p>
        </p:txBody>
      </p:sp>
      <p:sp>
        <p:nvSpPr>
          <p:cNvPr id="7"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ea typeface="+mn-ea"/>
                <a:cs typeface="+mn-cs"/>
                <a:sym typeface="Trebuchet MS" panose="020B0603020202020204" pitchFamily="34" charset="0"/>
              </a:rPr>
              <a:t>Copyright © 2024 by Boston Consulting Group. All rights reserved.</a:t>
            </a:r>
          </a:p>
        </p:txBody>
      </p:sp>
      <p:pic>
        <p:nvPicPr>
          <p:cNvPr id="6" name="図 2" descr="グラフィカル ユーザー インターフェイス, アプリケーション&#10;&#10;自動的に生成された説明">
            <a:extLst>
              <a:ext uri="{FF2B5EF4-FFF2-40B4-BE49-F238E27FC236}">
                <a16:creationId xmlns:a16="http://schemas.microsoft.com/office/drawing/2014/main" id="{47A5F770-A5AA-4B1A-B330-0943DC1F51D2}"/>
              </a:ext>
            </a:extLst>
          </p:cNvPr>
          <p:cNvPicPr>
            <a:picLocks noChangeAspect="1"/>
          </p:cNvPicPr>
          <p:nvPr userDrawn="1"/>
        </p:nvPicPr>
        <p:blipFill rotWithShape="1">
          <a:blip r:embed="rId5"/>
          <a:srcRect t="6453" r="9750" b="83963"/>
          <a:stretch/>
        </p:blipFill>
        <p:spPr>
          <a:xfrm>
            <a:off x="0" y="0"/>
            <a:ext cx="11003280" cy="657226"/>
          </a:xfrm>
          <a:prstGeom prst="rect">
            <a:avLst/>
          </a:prstGeom>
          <a:solidFill>
            <a:srgbClr val="FFFFFF">
              <a:alpha val="0"/>
            </a:srgbClr>
          </a:solidFill>
        </p:spPr>
      </p:pic>
      <p:pic>
        <p:nvPicPr>
          <p:cNvPr id="9" name="Picture 2">
            <a:extLst>
              <a:ext uri="{FF2B5EF4-FFF2-40B4-BE49-F238E27FC236}">
                <a16:creationId xmlns:a16="http://schemas.microsoft.com/office/drawing/2014/main" id="{C559CDEC-131E-482C-AAE1-E48306A43FB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143702" y="136339"/>
            <a:ext cx="694787" cy="391377"/>
          </a:xfrm>
          <a:prstGeom prst="rect">
            <a:avLst/>
          </a:prstGeom>
          <a:noFill/>
          <a:extLst>
            <a:ext uri="{909E8E84-426E-40DD-AFC4-6F175D3DCCD1}">
              <a14:hiddenFill xmlns:a14="http://schemas.microsoft.com/office/drawing/2010/main">
                <a:solidFill>
                  <a:srgbClr val="FFFFFF"/>
                </a:solidFill>
              </a14:hiddenFill>
            </a:ext>
          </a:extLst>
        </p:spPr>
      </p:pic>
      <p:sp>
        <p:nvSpPr>
          <p:cNvPr id="11" name="Title Placeholder 1">
            <a:extLst>
              <a:ext uri="{FF2B5EF4-FFF2-40B4-BE49-F238E27FC236}">
                <a16:creationId xmlns:a16="http://schemas.microsoft.com/office/drawing/2014/main" id="{37688D58-1409-4BD1-9889-411BD99866CD}"/>
              </a:ext>
            </a:extLst>
          </p:cNvPr>
          <p:cNvSpPr>
            <a:spLocks noGrp="1"/>
          </p:cNvSpPr>
          <p:nvPr>
            <p:ph type="title" hasCustomPrompt="1"/>
          </p:nvPr>
        </p:nvSpPr>
        <p:spPr>
          <a:xfrm>
            <a:off x="372825" y="97661"/>
            <a:ext cx="9447667" cy="461905"/>
          </a:xfrm>
          <a:prstGeom prst="rect">
            <a:avLst/>
          </a:prstGeom>
        </p:spPr>
        <p:txBody>
          <a:bodyPr vert="horz" wrap="square" lIns="0" tIns="0" rIns="0" bIns="0" rtlCol="0" anchor="t">
            <a:noAutofit/>
          </a:bodyPr>
          <a:lstStyle>
            <a:lvl1pPr>
              <a:defRPr>
                <a:solidFill>
                  <a:schemeClr val="bg1"/>
                </a:solidFill>
              </a:defRPr>
            </a:lvl1pPr>
          </a:lstStyle>
          <a:p>
            <a:r>
              <a:rPr lang="en-US"/>
              <a:t>Click to add title</a:t>
            </a:r>
          </a:p>
        </p:txBody>
      </p:sp>
    </p:spTree>
    <p:extLst>
      <p:ext uri="{BB962C8B-B14F-4D97-AF65-F5344CB8AC3E}">
        <p14:creationId xmlns:p14="http://schemas.microsoft.com/office/powerpoint/2010/main" val="34216228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Green arrow two third">
    <p:bg>
      <p:bgPr>
        <a:solidFill>
          <a:srgbClr val="F2F2F2"/>
        </a:solidFill>
        <a:effectLst/>
      </p:bgPr>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F22AF000-7339-4BB9-82C6-CCDC84E2822F}"/>
              </a:ext>
            </a:extLst>
          </p:cNvPr>
          <p:cNvGraphicFramePr>
            <a:graphicFrameLocks noChangeAspect="1"/>
          </p:cNvGraphicFramePr>
          <p:nvPr userDrawn="1">
            <p:custDataLst>
              <p:tags r:id="rId1"/>
            </p:custDataLst>
            <p:extLst>
              <p:ext uri="{D42A27DB-BD31-4B8C-83A1-F6EECF244321}">
                <p14:modId xmlns:p14="http://schemas.microsoft.com/office/powerpoint/2010/main" val="353437696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86" imgH="286" progId="TCLayout.ActiveDocument.1">
                  <p:embed/>
                </p:oleObj>
              </mc:Choice>
              <mc:Fallback>
                <p:oleObj name="think-cellスライド" r:id="rId3" imgW="286" imgH="286" progId="TCLayout.ActiveDocument.1">
                  <p:embed/>
                  <p:pic>
                    <p:nvPicPr>
                      <p:cNvPr id="3" name="think-cell data - do not delete" hidden="1">
                        <a:extLst>
                          <a:ext uri="{FF2B5EF4-FFF2-40B4-BE49-F238E27FC236}">
                            <a16:creationId xmlns:a16="http://schemas.microsoft.com/office/drawing/2014/main" id="{F22AF000-7339-4BB9-82C6-CCDC84E2822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2" name="Freeform 18"/>
          <p:cNvSpPr/>
          <p:nvPr userDrawn="1"/>
        </p:nvSpPr>
        <p:spPr bwMode="white">
          <a:xfrm>
            <a:off x="0" y="0"/>
            <a:ext cx="8446239" cy="6858000"/>
          </a:xfrm>
          <a:custGeom>
            <a:avLst/>
            <a:gdLst>
              <a:gd name="connsiteX0" fmla="*/ 0 w 8446239"/>
              <a:gd name="connsiteY0" fmla="*/ 0 h 6858000"/>
              <a:gd name="connsiteX1" fmla="*/ 7645979 w 8446239"/>
              <a:gd name="connsiteY1" fmla="*/ 0 h 6858000"/>
              <a:gd name="connsiteX2" fmla="*/ 8446239 w 8446239"/>
              <a:gd name="connsiteY2" fmla="*/ 3429000 h 6858000"/>
              <a:gd name="connsiteX3" fmla="*/ 7645979 w 8446239"/>
              <a:gd name="connsiteY3" fmla="*/ 6858000 h 6858000"/>
              <a:gd name="connsiteX4" fmla="*/ 0 w 8446239"/>
              <a:gd name="connsiteY4" fmla="*/ 6858000 h 6858000"/>
              <a:gd name="connsiteX5" fmla="*/ 0 w 8446239"/>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46239" h="6858000">
                <a:moveTo>
                  <a:pt x="0" y="0"/>
                </a:moveTo>
                <a:lnTo>
                  <a:pt x="7645979" y="0"/>
                </a:lnTo>
                <a:lnTo>
                  <a:pt x="8446239" y="3429000"/>
                </a:lnTo>
                <a:lnTo>
                  <a:pt x="7645979" y="6858000"/>
                </a:lnTo>
                <a:lnTo>
                  <a:pt x="0" y="6858000"/>
                </a:lnTo>
                <a:lnTo>
                  <a:pt x="0" y="0"/>
                </a:lnTo>
                <a:close/>
              </a:path>
            </a:pathLst>
          </a:custGeom>
          <a:gradFill flip="none" rotWithShape="1">
            <a:gsLst>
              <a:gs pos="0">
                <a:srgbClr val="003655"/>
              </a:gs>
              <a:gs pos="100000">
                <a:srgbClr val="006DAA"/>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1000"/>
              </a:spcAft>
            </a:pPr>
            <a:endParaRPr lang="en-US" sz="1200">
              <a:solidFill>
                <a:schemeClr val="bg1"/>
              </a:solidFill>
              <a:latin typeface="+mn-lt"/>
              <a:ea typeface="+mn-ea"/>
              <a:cs typeface="+mn-cs"/>
              <a:sym typeface="Trebuchet MS" panose="020B0603020202020204" pitchFamily="34" charset="0"/>
            </a:endParaRPr>
          </a:p>
        </p:txBody>
      </p:sp>
      <p:sp>
        <p:nvSpPr>
          <p:cNvPr id="17" name="Date Placeholder 3"/>
          <p:cNvSpPr>
            <a:spLocks noGrp="1"/>
          </p:cNvSpPr>
          <p:nvPr>
            <p:ph type="dt" sz="half" idx="2"/>
          </p:nvPr>
        </p:nvSpPr>
        <p:spPr>
          <a:xfrm>
            <a:off x="9677400" y="6405036"/>
            <a:ext cx="1482051" cy="153888"/>
          </a:xfrm>
          <a:prstGeom prst="rect">
            <a:avLst/>
          </a:prstGeom>
        </p:spPr>
        <p:txBody>
          <a:bodyPr vert="horz" wrap="square" lIns="0" tIns="0" rIns="0" bIns="0" rtlCol="0" anchor="b">
            <a:spAutoFit/>
          </a:bodyPr>
          <a:lstStyle>
            <a:lvl1pPr algn="r">
              <a:defRPr sz="1000">
                <a:solidFill>
                  <a:schemeClr val="bg1">
                    <a:lumMod val="50000"/>
                  </a:schemeClr>
                </a:solidFill>
                <a:latin typeface="+mn-lt"/>
                <a:ea typeface="+mn-ea"/>
                <a:cs typeface="+mn-cs"/>
                <a:sym typeface="Trebuchet MS" panose="020B0603020202020204" pitchFamily="34" charset="0"/>
              </a:defRPr>
            </a:lvl1pPr>
          </a:lstStyle>
          <a:p>
            <a:endParaRPr lang="en-US"/>
          </a:p>
        </p:txBody>
      </p:sp>
      <p:sp>
        <p:nvSpPr>
          <p:cNvPr id="19"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ea typeface="+mn-ea"/>
                <a:cs typeface="+mn-cs"/>
                <a:sym typeface="Trebuchet MS" panose="020B0603020202020204" pitchFamily="34" charset="0"/>
              </a:rPr>
              <a:t>Copyright © 2024 by Boston Consulting Group. All rights reserved.</a:t>
            </a:r>
          </a:p>
        </p:txBody>
      </p:sp>
      <p:pic>
        <p:nvPicPr>
          <p:cNvPr id="9" name="Picture 8"/>
          <p:cNvPicPr>
            <a:picLocks noChangeAspect="1"/>
          </p:cNvPicPr>
          <p:nvPr userDrawn="1"/>
        </p:nvPicPr>
        <p:blipFill rotWithShape="1">
          <a:blip r:embed="rId5">
            <a:extLst>
              <a:ext uri="{28A0092B-C50C-407E-A947-70E740481C1C}">
                <a14:useLocalDpi xmlns:a14="http://schemas.microsoft.com/office/drawing/2010/main" val="0"/>
              </a:ext>
            </a:extLst>
          </a:blip>
          <a:srcRect/>
          <a:stretch/>
        </p:blipFill>
        <p:spPr>
          <a:xfrm rot="120000">
            <a:off x="6567628" y="3407803"/>
            <a:ext cx="2694666" cy="3456551"/>
          </a:xfrm>
          <a:custGeom>
            <a:avLst/>
            <a:gdLst>
              <a:gd name="connsiteX0" fmla="*/ 2068299 w 2694666"/>
              <a:gd name="connsiteY0" fmla="*/ 0 h 3456551"/>
              <a:gd name="connsiteX1" fmla="*/ 2694666 w 2694666"/>
              <a:gd name="connsiteY1" fmla="*/ 0 h 3456551"/>
              <a:gd name="connsiteX2" fmla="*/ 2694666 w 2694666"/>
              <a:gd name="connsiteY2" fmla="*/ 3456551 h 3456551"/>
              <a:gd name="connsiteX3" fmla="*/ 1434992 w 2694666"/>
              <a:gd name="connsiteY3" fmla="*/ 3456551 h 3456551"/>
              <a:gd name="connsiteX4" fmla="*/ 0 w 2694666"/>
              <a:gd name="connsiteY4" fmla="*/ 0 h 3456551"/>
              <a:gd name="connsiteX5" fmla="*/ 1825478 w 2694666"/>
              <a:gd name="connsiteY5" fmla="*/ 0 h 3456551"/>
              <a:gd name="connsiteX6" fmla="*/ 1138791 w 2694666"/>
              <a:gd name="connsiteY6" fmla="*/ 3456551 h 3456551"/>
              <a:gd name="connsiteX7" fmla="*/ 0 w 2694666"/>
              <a:gd name="connsiteY7" fmla="*/ 3456551 h 345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4666" h="3456551">
                <a:moveTo>
                  <a:pt x="2068299" y="0"/>
                </a:moveTo>
                <a:lnTo>
                  <a:pt x="2694666" y="0"/>
                </a:lnTo>
                <a:lnTo>
                  <a:pt x="2694666" y="3456551"/>
                </a:lnTo>
                <a:lnTo>
                  <a:pt x="1434992" y="3456551"/>
                </a:lnTo>
                <a:close/>
                <a:moveTo>
                  <a:pt x="0" y="0"/>
                </a:moveTo>
                <a:lnTo>
                  <a:pt x="1825478" y="0"/>
                </a:lnTo>
                <a:lnTo>
                  <a:pt x="1138791" y="3456551"/>
                </a:lnTo>
                <a:lnTo>
                  <a:pt x="0" y="3456551"/>
                </a:lnTo>
                <a:close/>
              </a:path>
            </a:pathLst>
          </a:custGeom>
        </p:spPr>
      </p:pic>
      <p:sp>
        <p:nvSpPr>
          <p:cNvPr id="10" name="Freeform: Shape 9">
            <a:extLst>
              <a:ext uri="{FF2B5EF4-FFF2-40B4-BE49-F238E27FC236}">
                <a16:creationId xmlns:a16="http://schemas.microsoft.com/office/drawing/2014/main" id="{962A5CC4-329E-4EEF-AF94-D21D43A5A02B}"/>
              </a:ext>
            </a:extLst>
          </p:cNvPr>
          <p:cNvSpPr/>
          <p:nvPr userDrawn="1"/>
        </p:nvSpPr>
        <p:spPr>
          <a:xfrm rot="10800000">
            <a:off x="11582399" y="6248191"/>
            <a:ext cx="609105" cy="609105"/>
          </a:xfrm>
          <a:custGeom>
            <a:avLst/>
            <a:gdLst>
              <a:gd name="connsiteX0" fmla="*/ 0 w 540000"/>
              <a:gd name="connsiteY0" fmla="*/ 0 h 540000"/>
              <a:gd name="connsiteX1" fmla="*/ 540000 w 540000"/>
              <a:gd name="connsiteY1" fmla="*/ 0 h 540000"/>
              <a:gd name="connsiteX2" fmla="*/ 540000 w 540000"/>
              <a:gd name="connsiteY2" fmla="*/ 10 h 540000"/>
              <a:gd name="connsiteX3" fmla="*/ 529030 w 540000"/>
              <a:gd name="connsiteY3" fmla="*/ 108829 h 540000"/>
              <a:gd name="connsiteX4" fmla="*/ 1 w 540000"/>
              <a:gd name="connsiteY4" fmla="*/ 540000 h 540000"/>
              <a:gd name="connsiteX5" fmla="*/ 0 w 540000"/>
              <a:gd name="connsiteY5" fmla="*/ 54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000" h="540000">
                <a:moveTo>
                  <a:pt x="0" y="0"/>
                </a:moveTo>
                <a:lnTo>
                  <a:pt x="540000" y="0"/>
                </a:lnTo>
                <a:lnTo>
                  <a:pt x="540000" y="10"/>
                </a:lnTo>
                <a:lnTo>
                  <a:pt x="529030" y="108829"/>
                </a:lnTo>
                <a:cubicBezTo>
                  <a:pt x="478677" y="354898"/>
                  <a:pt x="260956" y="540000"/>
                  <a:pt x="1" y="540000"/>
                </a:cubicBezTo>
                <a:lnTo>
                  <a:pt x="0" y="540000"/>
                </a:lnTo>
                <a:close/>
              </a:path>
            </a:pathLst>
          </a:custGeom>
          <a:gradFill>
            <a:gsLst>
              <a:gs pos="0">
                <a:srgbClr val="12294A"/>
              </a:gs>
              <a:gs pos="100000">
                <a:srgbClr val="1E5EA6"/>
              </a:gs>
            </a:gsLst>
            <a:lin ang="5400000" scaled="1"/>
          </a:gradFill>
          <a:ln w="25400"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srgbClr val="FFFFFF"/>
              </a:solidFill>
              <a:effectLst/>
              <a:uLnTx/>
              <a:uFillTx/>
            </a:endParaRPr>
          </a:p>
        </p:txBody>
      </p:sp>
      <p:sp>
        <p:nvSpPr>
          <p:cNvPr id="13" name="TextBox 12">
            <a:extLst>
              <a:ext uri="{FF2B5EF4-FFF2-40B4-BE49-F238E27FC236}">
                <a16:creationId xmlns:a16="http://schemas.microsoft.com/office/drawing/2014/main" id="{1DAFE14C-633F-4298-A289-5CDEC63B3AFE}"/>
              </a:ext>
            </a:extLst>
          </p:cNvPr>
          <p:cNvSpPr txBox="1"/>
          <p:nvPr userDrawn="1"/>
        </p:nvSpPr>
        <p:spPr>
          <a:xfrm>
            <a:off x="11690999" y="6505588"/>
            <a:ext cx="381000" cy="138499"/>
          </a:xfrm>
          <a:prstGeom prst="rect">
            <a:avLst/>
          </a:prstGeom>
          <a:noFill/>
        </p:spPr>
        <p:txBody>
          <a:bodyPr wrap="square" lIns="0" tIns="0" rIns="0" bIns="0" rtlCol="0" anchor="b">
            <a:spAutoFit/>
          </a:bodyPr>
          <a:lstStyle/>
          <a:p>
            <a:pPr marL="0" marR="0" lvl="0" indent="0" algn="r" defTabSz="914400" eaLnBrk="1" fontAlgn="auto" latinLnBrk="0" hangingPunct="1">
              <a:lnSpc>
                <a:spcPct val="100000"/>
              </a:lnSpc>
              <a:spcBef>
                <a:spcPts val="0"/>
              </a:spcBef>
              <a:spcAft>
                <a:spcPts val="0"/>
              </a:spcAft>
              <a:buClrTx/>
              <a:buSzTx/>
              <a:buFontTx/>
              <a:buNone/>
              <a:tabLst/>
              <a:defRPr/>
            </a:pPr>
            <a:fld id="{DFCF27A5-1A5B-48D3-A060-2758FFBB1ADD}" type="slidenum">
              <a:rPr kumimoji="0" lang="en-US" sz="900" b="0" i="0" u="none" strike="noStrike" kern="0" cap="none" spc="0" normalizeH="0" baseline="0" noProof="0" smtClean="0">
                <a:ln>
                  <a:noFill/>
                </a:ln>
                <a:solidFill>
                  <a:srgbClr val="FFFFFF"/>
                </a:solidFill>
                <a:effectLst/>
                <a:uLnTx/>
                <a:uFillTx/>
                <a:sym typeface="Trebuchet MS" panose="020B0603020202020204" pitchFamily="34" charset="0"/>
              </a:rPr>
              <a:pPr marL="0" marR="0" lvl="0" indent="0" algn="r" defTabSz="914400" eaLnBrk="1" fontAlgn="auto" latinLnBrk="0" hangingPunct="1">
                <a:lnSpc>
                  <a:spcPct val="100000"/>
                </a:lnSpc>
                <a:spcBef>
                  <a:spcPts val="0"/>
                </a:spcBef>
                <a:spcAft>
                  <a:spcPts val="0"/>
                </a:spcAft>
                <a:buClrTx/>
                <a:buSzTx/>
                <a:buFontTx/>
                <a:buNone/>
                <a:tabLst/>
                <a:defRPr/>
              </a:pPr>
              <a:t>‹#›</a:t>
            </a:fld>
            <a:endParaRPr kumimoji="0" lang="en-US" sz="900" b="0" i="0" u="none" strike="noStrike" kern="0" cap="none" spc="0" normalizeH="0" baseline="0" noProof="0">
              <a:ln>
                <a:noFill/>
              </a:ln>
              <a:solidFill>
                <a:srgbClr val="FFFFFF"/>
              </a:solidFill>
              <a:effectLst/>
              <a:uLnTx/>
              <a:uFillTx/>
              <a:sym typeface="Trebuchet MS" panose="020B0603020202020204" pitchFamily="34" charset="0"/>
            </a:endParaRPr>
          </a:p>
        </p:txBody>
      </p:sp>
      <p:sp>
        <p:nvSpPr>
          <p:cNvPr id="14" name="Title Placeholder 1">
            <a:extLst>
              <a:ext uri="{FF2B5EF4-FFF2-40B4-BE49-F238E27FC236}">
                <a16:creationId xmlns:a16="http://schemas.microsoft.com/office/drawing/2014/main" id="{95810B01-EEA3-43B8-8A0A-C6F79A3796FA}"/>
              </a:ext>
            </a:extLst>
          </p:cNvPr>
          <p:cNvSpPr>
            <a:spLocks noGrp="1"/>
          </p:cNvSpPr>
          <p:nvPr>
            <p:ph type="title" hasCustomPrompt="1"/>
          </p:nvPr>
        </p:nvSpPr>
        <p:spPr>
          <a:xfrm>
            <a:off x="372825" y="97661"/>
            <a:ext cx="6254496" cy="461905"/>
          </a:xfrm>
          <a:prstGeom prst="rect">
            <a:avLst/>
          </a:prstGeom>
        </p:spPr>
        <p:txBody>
          <a:bodyPr vert="horz" wrap="square" lIns="0" tIns="0" rIns="0" bIns="0" rtlCol="0" anchor="t">
            <a:noAutofit/>
          </a:bodyPr>
          <a:lstStyle>
            <a:lvl1pPr>
              <a:defRPr>
                <a:solidFill>
                  <a:schemeClr val="bg1"/>
                </a:solidFill>
              </a:defRPr>
            </a:lvl1pPr>
          </a:lstStyle>
          <a:p>
            <a:r>
              <a:rPr lang="en-US"/>
              <a:t>Click to add title</a:t>
            </a:r>
          </a:p>
        </p:txBody>
      </p:sp>
    </p:spTree>
    <p:extLst>
      <p:ext uri="{BB962C8B-B14F-4D97-AF65-F5344CB8AC3E}">
        <p14:creationId xmlns:p14="http://schemas.microsoft.com/office/powerpoint/2010/main" val="24170174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Big statement green">
    <p:bg>
      <p:bgPr>
        <a:gradFill flip="none" rotWithShape="1">
          <a:gsLst>
            <a:gs pos="0">
              <a:srgbClr val="003655"/>
            </a:gs>
            <a:gs pos="100000">
              <a:srgbClr val="006DAA"/>
            </a:gs>
          </a:gsLst>
          <a:lin ang="8100000" scaled="1"/>
          <a:tileRect/>
        </a:gradFill>
        <a:effectLst/>
      </p:bgPr>
    </p:bg>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E940FBE1-93AB-42F3-A63C-D1B6C7A5F20C}"/>
              </a:ext>
            </a:extLst>
          </p:cNvPr>
          <p:cNvGraphicFramePr>
            <a:graphicFrameLocks noChangeAspect="1"/>
          </p:cNvGraphicFramePr>
          <p:nvPr userDrawn="1">
            <p:custDataLst>
              <p:tags r:id="rId1"/>
            </p:custDataLst>
            <p:extLst>
              <p:ext uri="{D42A27DB-BD31-4B8C-83A1-F6EECF244321}">
                <p14:modId xmlns:p14="http://schemas.microsoft.com/office/powerpoint/2010/main" val="154739831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86" imgH="286" progId="TCLayout.ActiveDocument.1">
                  <p:embed/>
                </p:oleObj>
              </mc:Choice>
              <mc:Fallback>
                <p:oleObj name="think-cellスライド" r:id="rId3" imgW="286" imgH="286" progId="TCLayout.ActiveDocument.1">
                  <p:embed/>
                  <p:pic>
                    <p:nvPicPr>
                      <p:cNvPr id="5" name="think-cell data - do not delete" hidden="1">
                        <a:extLst>
                          <a:ext uri="{FF2B5EF4-FFF2-40B4-BE49-F238E27FC236}">
                            <a16:creationId xmlns:a16="http://schemas.microsoft.com/office/drawing/2014/main" id="{E940FBE1-93AB-42F3-A63C-D1B6C7A5F20C}"/>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 name="Date Placeholder 3"/>
          <p:cNvSpPr>
            <a:spLocks noGrp="1"/>
          </p:cNvSpPr>
          <p:nvPr>
            <p:ph type="dt" sz="half" idx="10"/>
          </p:nvPr>
        </p:nvSpPr>
        <p:spPr>
          <a:xfrm>
            <a:off x="9677400" y="6405036"/>
            <a:ext cx="1482051" cy="153888"/>
          </a:xfrm>
          <a:prstGeom prst="rect">
            <a:avLst/>
          </a:prstGeom>
        </p:spPr>
        <p:txBody>
          <a:bodyPr/>
          <a:lstStyle>
            <a:lvl1pPr>
              <a:defRPr>
                <a:solidFill>
                  <a:schemeClr val="bg1"/>
                </a:solidFill>
                <a:latin typeface="+mn-lt"/>
                <a:ea typeface="+mn-ea"/>
                <a:cs typeface="+mn-cs"/>
                <a:sym typeface="Trebuchet MS" panose="020B0603020202020204" pitchFamily="34" charset="0"/>
              </a:defRPr>
            </a:lvl1pPr>
          </a:lstStyle>
          <a:p>
            <a:endParaRPr lang="en-US"/>
          </a:p>
        </p:txBody>
      </p:sp>
      <p:sp>
        <p:nvSpPr>
          <p:cNvPr id="9"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ea typeface="+mn-ea"/>
                <a:cs typeface="+mn-cs"/>
                <a:sym typeface="Trebuchet MS" panose="020B0603020202020204" pitchFamily="34" charset="0"/>
              </a:rPr>
              <a:t>Copyright © 2024 by Boston Consulting Group. All rights reserved.</a:t>
            </a:r>
          </a:p>
        </p:txBody>
      </p:sp>
      <p:sp>
        <p:nvSpPr>
          <p:cNvPr id="8" name="Title 1"/>
          <p:cNvSpPr>
            <a:spLocks noGrp="1"/>
          </p:cNvSpPr>
          <p:nvPr>
            <p:ph type="title" hasCustomPrompt="1"/>
          </p:nvPr>
        </p:nvSpPr>
        <p:spPr>
          <a:xfrm>
            <a:off x="342523" y="3826333"/>
            <a:ext cx="11506955" cy="1606550"/>
          </a:xfrm>
        </p:spPr>
        <p:txBody>
          <a:bodyPr vert="horz" anchor="b">
            <a:noAutofit/>
          </a:bodyPr>
          <a:lstStyle>
            <a:lvl1pPr marL="0" algn="l" defTabSz="914400" rtl="0" eaLnBrk="1" fontAlgn="auto" latinLnBrk="0" hangingPunct="1">
              <a:lnSpc>
                <a:spcPts val="6000"/>
              </a:lnSpc>
              <a:spcBef>
                <a:spcPts val="0"/>
              </a:spcBef>
              <a:spcAft>
                <a:spcPts val="0"/>
              </a:spcAft>
              <a:defRPr lang="en-US" sz="5400" kern="1200" baseline="0" dirty="0">
                <a:solidFill>
                  <a:schemeClr val="bg1"/>
                </a:solidFill>
                <a:latin typeface="+mj-lt"/>
                <a:ea typeface="+mj-ea"/>
                <a:cs typeface="+mj-cs"/>
                <a:sym typeface="Trebuchet MS" panose="020B0603020202020204" pitchFamily="34" charset="0"/>
              </a:defRPr>
            </a:lvl1pPr>
          </a:lstStyle>
          <a:p>
            <a:r>
              <a:rPr lang="en-US"/>
              <a:t>Click to add big statement text</a:t>
            </a:r>
          </a:p>
        </p:txBody>
      </p:sp>
      <p:sp>
        <p:nvSpPr>
          <p:cNvPr id="7" name="Freeform: Shape 6">
            <a:extLst>
              <a:ext uri="{FF2B5EF4-FFF2-40B4-BE49-F238E27FC236}">
                <a16:creationId xmlns:a16="http://schemas.microsoft.com/office/drawing/2014/main" id="{1FC0A3B1-25CA-4F8C-8DEE-091867EB84A2}"/>
              </a:ext>
            </a:extLst>
          </p:cNvPr>
          <p:cNvSpPr/>
          <p:nvPr userDrawn="1"/>
        </p:nvSpPr>
        <p:spPr>
          <a:xfrm rot="10800000">
            <a:off x="11582399" y="6248191"/>
            <a:ext cx="609105" cy="609105"/>
          </a:xfrm>
          <a:custGeom>
            <a:avLst/>
            <a:gdLst>
              <a:gd name="connsiteX0" fmla="*/ 0 w 540000"/>
              <a:gd name="connsiteY0" fmla="*/ 0 h 540000"/>
              <a:gd name="connsiteX1" fmla="*/ 540000 w 540000"/>
              <a:gd name="connsiteY1" fmla="*/ 0 h 540000"/>
              <a:gd name="connsiteX2" fmla="*/ 540000 w 540000"/>
              <a:gd name="connsiteY2" fmla="*/ 10 h 540000"/>
              <a:gd name="connsiteX3" fmla="*/ 529030 w 540000"/>
              <a:gd name="connsiteY3" fmla="*/ 108829 h 540000"/>
              <a:gd name="connsiteX4" fmla="*/ 1 w 540000"/>
              <a:gd name="connsiteY4" fmla="*/ 540000 h 540000"/>
              <a:gd name="connsiteX5" fmla="*/ 0 w 540000"/>
              <a:gd name="connsiteY5" fmla="*/ 54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000" h="540000">
                <a:moveTo>
                  <a:pt x="0" y="0"/>
                </a:moveTo>
                <a:lnTo>
                  <a:pt x="540000" y="0"/>
                </a:lnTo>
                <a:lnTo>
                  <a:pt x="540000" y="10"/>
                </a:lnTo>
                <a:lnTo>
                  <a:pt x="529030" y="108829"/>
                </a:lnTo>
                <a:cubicBezTo>
                  <a:pt x="478677" y="354898"/>
                  <a:pt x="260956" y="540000"/>
                  <a:pt x="1" y="540000"/>
                </a:cubicBezTo>
                <a:lnTo>
                  <a:pt x="0" y="540000"/>
                </a:lnTo>
                <a:close/>
              </a:path>
            </a:pathLst>
          </a:custGeom>
          <a:gradFill>
            <a:gsLst>
              <a:gs pos="0">
                <a:srgbClr val="12294A"/>
              </a:gs>
              <a:gs pos="100000">
                <a:srgbClr val="1E5EA6"/>
              </a:gs>
            </a:gsLst>
            <a:lin ang="5400000" scaled="1"/>
          </a:gradFill>
          <a:ln w="25400"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srgbClr val="FFFFFF"/>
              </a:solidFill>
              <a:effectLst/>
              <a:uLnTx/>
              <a:uFillTx/>
            </a:endParaRPr>
          </a:p>
        </p:txBody>
      </p:sp>
      <p:sp>
        <p:nvSpPr>
          <p:cNvPr id="10" name="TextBox 9">
            <a:extLst>
              <a:ext uri="{FF2B5EF4-FFF2-40B4-BE49-F238E27FC236}">
                <a16:creationId xmlns:a16="http://schemas.microsoft.com/office/drawing/2014/main" id="{A46E54A0-E4C0-454B-8BC5-819B30F6C62F}"/>
              </a:ext>
            </a:extLst>
          </p:cNvPr>
          <p:cNvSpPr txBox="1"/>
          <p:nvPr userDrawn="1"/>
        </p:nvSpPr>
        <p:spPr>
          <a:xfrm>
            <a:off x="11690999" y="6505588"/>
            <a:ext cx="381000" cy="138499"/>
          </a:xfrm>
          <a:prstGeom prst="rect">
            <a:avLst/>
          </a:prstGeom>
          <a:noFill/>
        </p:spPr>
        <p:txBody>
          <a:bodyPr wrap="square" lIns="0" tIns="0" rIns="0" bIns="0" rtlCol="0" anchor="b">
            <a:spAutoFit/>
          </a:bodyPr>
          <a:lstStyle/>
          <a:p>
            <a:pPr marL="0" marR="0" lvl="0" indent="0" algn="r" defTabSz="914400" eaLnBrk="1" fontAlgn="auto" latinLnBrk="0" hangingPunct="1">
              <a:lnSpc>
                <a:spcPct val="100000"/>
              </a:lnSpc>
              <a:spcBef>
                <a:spcPts val="0"/>
              </a:spcBef>
              <a:spcAft>
                <a:spcPts val="0"/>
              </a:spcAft>
              <a:buClrTx/>
              <a:buSzTx/>
              <a:buFontTx/>
              <a:buNone/>
              <a:tabLst/>
              <a:defRPr/>
            </a:pPr>
            <a:fld id="{DFCF27A5-1A5B-48D3-A060-2758FFBB1ADD}" type="slidenum">
              <a:rPr kumimoji="0" lang="en-US" sz="900" b="0" i="0" u="none" strike="noStrike" kern="0" cap="none" spc="0" normalizeH="0" baseline="0" noProof="0" smtClean="0">
                <a:ln>
                  <a:noFill/>
                </a:ln>
                <a:solidFill>
                  <a:srgbClr val="FFFFFF"/>
                </a:solidFill>
                <a:effectLst/>
                <a:uLnTx/>
                <a:uFillTx/>
                <a:sym typeface="Trebuchet MS" panose="020B0603020202020204" pitchFamily="34" charset="0"/>
              </a:rPr>
              <a:pPr marL="0" marR="0" lvl="0" indent="0" algn="r" defTabSz="914400" eaLnBrk="1" fontAlgn="auto" latinLnBrk="0" hangingPunct="1">
                <a:lnSpc>
                  <a:spcPct val="100000"/>
                </a:lnSpc>
                <a:spcBef>
                  <a:spcPts val="0"/>
                </a:spcBef>
                <a:spcAft>
                  <a:spcPts val="0"/>
                </a:spcAft>
                <a:buClrTx/>
                <a:buSzTx/>
                <a:buFontTx/>
                <a:buNone/>
                <a:tabLst/>
                <a:defRPr/>
              </a:pPr>
              <a:t>‹#›</a:t>
            </a:fld>
            <a:endParaRPr kumimoji="0" lang="en-US" sz="900" b="0" i="0" u="none" strike="noStrike" kern="0" cap="none" spc="0" normalizeH="0" baseline="0" noProof="0">
              <a:ln>
                <a:noFill/>
              </a:ln>
              <a:solidFill>
                <a:srgbClr val="FFFFFF"/>
              </a:solidFill>
              <a:effectLst/>
              <a:uLnTx/>
              <a:uFillTx/>
              <a:sym typeface="Trebuchet MS" panose="020B0603020202020204" pitchFamily="34" charset="0"/>
            </a:endParaRPr>
          </a:p>
        </p:txBody>
      </p:sp>
    </p:spTree>
    <p:extLst>
      <p:ext uri="{BB962C8B-B14F-4D97-AF65-F5344CB8AC3E}">
        <p14:creationId xmlns:p14="http://schemas.microsoft.com/office/powerpoint/2010/main" val="24448673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ig statement icon">
    <p:bg>
      <p:bgPr>
        <a:solidFill>
          <a:schemeClr val="bg1">
            <a:lumMod val="95000"/>
          </a:schemeClr>
        </a:solidFill>
        <a:effectLst/>
      </p:bgPr>
    </p:bg>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421D2EA1-8472-48CA-A609-1306DCD368C2}"/>
              </a:ext>
            </a:extLst>
          </p:cNvPr>
          <p:cNvGraphicFramePr>
            <a:graphicFrameLocks noChangeAspect="1"/>
          </p:cNvGraphicFramePr>
          <p:nvPr userDrawn="1">
            <p:custDataLst>
              <p:tags r:id="rId1"/>
            </p:custDataLst>
            <p:extLst>
              <p:ext uri="{D42A27DB-BD31-4B8C-83A1-F6EECF244321}">
                <p14:modId xmlns:p14="http://schemas.microsoft.com/office/powerpoint/2010/main" val="221873811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86" imgH="286" progId="TCLayout.ActiveDocument.1">
                  <p:embed/>
                </p:oleObj>
              </mc:Choice>
              <mc:Fallback>
                <p:oleObj name="think-cellスライド" r:id="rId3" imgW="286" imgH="286" progId="TCLayout.ActiveDocument.1">
                  <p:embed/>
                  <p:pic>
                    <p:nvPicPr>
                      <p:cNvPr id="4" name="think-cell data - do not delete" hidden="1">
                        <a:extLst>
                          <a:ext uri="{FF2B5EF4-FFF2-40B4-BE49-F238E27FC236}">
                            <a16:creationId xmlns:a16="http://schemas.microsoft.com/office/drawing/2014/main" id="{421D2EA1-8472-48CA-A609-1306DCD368C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Date Placeholder 2"/>
          <p:cNvSpPr>
            <a:spLocks noGrp="1"/>
          </p:cNvSpPr>
          <p:nvPr>
            <p:ph type="dt" sz="half" idx="10"/>
          </p:nvPr>
        </p:nvSpPr>
        <p:spPr>
          <a:xfrm>
            <a:off x="9677400" y="6405036"/>
            <a:ext cx="1482051" cy="153888"/>
          </a:xfrm>
          <a:prstGeom prst="rect">
            <a:avLst/>
          </a:prstGeom>
        </p:spPr>
        <p:txBody>
          <a:bodyPr/>
          <a:lstStyle>
            <a:lvl1pPr>
              <a:defRPr>
                <a:solidFill>
                  <a:schemeClr val="bg1">
                    <a:lumMod val="50000"/>
                  </a:schemeClr>
                </a:solidFill>
                <a:latin typeface="+mn-lt"/>
                <a:ea typeface="+mn-ea"/>
                <a:cs typeface="+mn-cs"/>
                <a:sym typeface="Trebuchet MS" panose="020B0603020202020204" pitchFamily="34" charset="0"/>
              </a:defRPr>
            </a:lvl1pPr>
          </a:lstStyle>
          <a:p>
            <a:endParaRPr lang="en-US"/>
          </a:p>
        </p:txBody>
      </p:sp>
      <p:sp>
        <p:nvSpPr>
          <p:cNvPr id="9"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ea typeface="+mn-ea"/>
                <a:cs typeface="+mn-cs"/>
                <a:sym typeface="Trebuchet MS" panose="020B0603020202020204" pitchFamily="34" charset="0"/>
              </a:rPr>
              <a:t>Copyright © 2024 by Boston Consulting Group. All rights reserved.</a:t>
            </a:r>
          </a:p>
        </p:txBody>
      </p:sp>
      <p:sp>
        <p:nvSpPr>
          <p:cNvPr id="6" name="Rectangle 5"/>
          <p:cNvSpPr/>
          <p:nvPr userDrawn="1"/>
        </p:nvSpPr>
        <p:spPr bwMode="white">
          <a:xfrm>
            <a:off x="342523" y="625475"/>
            <a:ext cx="932688" cy="932688"/>
          </a:xfrm>
          <a:prstGeom prst="rect">
            <a:avLst/>
          </a:prstGeom>
          <a:noFill/>
          <a:ln>
            <a:solidFill>
              <a:srgbClr val="6FB8E6"/>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200">
              <a:solidFill>
                <a:schemeClr val="bg1"/>
              </a:solidFill>
              <a:latin typeface="+mn-lt"/>
              <a:ea typeface="+mn-ea"/>
              <a:cs typeface="+mn-cs"/>
              <a:sym typeface="Trebuchet MS" panose="020B0603020202020204" pitchFamily="34" charset="0"/>
            </a:endParaRPr>
          </a:p>
        </p:txBody>
      </p:sp>
      <p:sp>
        <p:nvSpPr>
          <p:cNvPr id="7" name="Title 1"/>
          <p:cNvSpPr>
            <a:spLocks noGrp="1"/>
          </p:cNvSpPr>
          <p:nvPr>
            <p:ph type="title" hasCustomPrompt="1"/>
          </p:nvPr>
        </p:nvSpPr>
        <p:spPr>
          <a:xfrm>
            <a:off x="342523" y="3826333"/>
            <a:ext cx="11506955" cy="1606550"/>
          </a:xfrm>
          <a:prstGeom prst="rect">
            <a:avLst/>
          </a:prstGeom>
        </p:spPr>
        <p:txBody>
          <a:bodyPr vert="horz" anchor="b">
            <a:noAutofit/>
          </a:bodyPr>
          <a:lstStyle>
            <a:lvl1pPr marL="0" algn="l" defTabSz="914400" rtl="0" eaLnBrk="1" fontAlgn="auto" latinLnBrk="0" hangingPunct="1">
              <a:lnSpc>
                <a:spcPts val="6000"/>
              </a:lnSpc>
              <a:spcBef>
                <a:spcPts val="0"/>
              </a:spcBef>
              <a:spcAft>
                <a:spcPts val="0"/>
              </a:spcAft>
              <a:defRPr lang="en-US" sz="5400" kern="1200" baseline="0" dirty="0">
                <a:solidFill>
                  <a:srgbClr val="006DAA"/>
                </a:solidFill>
                <a:latin typeface="+mj-lt"/>
                <a:ea typeface="+mj-ea"/>
                <a:cs typeface="+mj-cs"/>
                <a:sym typeface="Trebuchet MS" panose="020B0603020202020204" pitchFamily="34" charset="0"/>
              </a:defRPr>
            </a:lvl1pPr>
          </a:lstStyle>
          <a:p>
            <a:r>
              <a:rPr lang="en-US"/>
              <a:t>Click to add big statement text</a:t>
            </a:r>
          </a:p>
        </p:txBody>
      </p:sp>
    </p:spTree>
    <p:extLst>
      <p:ext uri="{BB962C8B-B14F-4D97-AF65-F5344CB8AC3E}">
        <p14:creationId xmlns:p14="http://schemas.microsoft.com/office/powerpoint/2010/main" val="325980999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Quote">
    <p:bg>
      <p:bgPr>
        <a:solidFill>
          <a:srgbClr val="003655"/>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extLst>
              <p:ext uri="{D42A27DB-BD31-4B8C-83A1-F6EECF244321}">
                <p14:modId xmlns:p14="http://schemas.microsoft.com/office/powerpoint/2010/main" val="1851113817"/>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スライド" r:id="rId3" imgW="324" imgH="324" progId="TCLayout.ActiveDocument.1">
                  <p:embed/>
                </p:oleObj>
              </mc:Choice>
              <mc:Fallback>
                <p:oleObj name="think-cellスライド" r:id="rId3" imgW="324" imgH="324" progId="TCLayout.ActiveDocument.1">
                  <p:embed/>
                  <p:pic>
                    <p:nvPicPr>
                      <p:cNvPr id="2" name="Object 1" hidden="1"/>
                      <p:cNvPicPr/>
                      <p:nvPr/>
                    </p:nvPicPr>
                    <p:blipFill>
                      <a:blip r:embed="rId4"/>
                      <a:stretch>
                        <a:fillRect/>
                      </a:stretch>
                    </p:blipFill>
                    <p:spPr>
                      <a:xfrm>
                        <a:off x="1588" y="1588"/>
                        <a:ext cx="1587" cy="1587"/>
                      </a:xfrm>
                      <a:prstGeom prst="rect">
                        <a:avLst/>
                      </a:prstGeom>
                    </p:spPr>
                  </p:pic>
                </p:oleObj>
              </mc:Fallback>
            </mc:AlternateContent>
          </a:graphicData>
        </a:graphic>
      </p:graphicFrame>
      <p:pic>
        <p:nvPicPr>
          <p:cNvPr id="7" name="Picture 6"/>
          <p:cNvPicPr>
            <a:picLocks noChangeAspect="1"/>
          </p:cNvPicPr>
          <p:nvPr userDrawn="1"/>
        </p:nvPicPr>
        <p:blipFill rotWithShape="1">
          <a:blip r:embed="rId5">
            <a:extLst>
              <a:ext uri="{28A0092B-C50C-407E-A947-70E740481C1C}">
                <a14:useLocalDpi xmlns:a14="http://schemas.microsoft.com/office/drawing/2010/main" val="0"/>
              </a:ext>
            </a:extLst>
          </a:blip>
          <a:srcRect r="3634" b="1258"/>
          <a:stretch/>
        </p:blipFill>
        <p:spPr>
          <a:xfrm rot="16200000" flipH="1">
            <a:off x="6797461" y="101443"/>
            <a:ext cx="769257" cy="10019821"/>
          </a:xfrm>
          <a:custGeom>
            <a:avLst/>
            <a:gdLst>
              <a:gd name="connsiteX0" fmla="*/ 0 w 769257"/>
              <a:gd name="connsiteY0" fmla="*/ 0 h 10019821"/>
              <a:gd name="connsiteX1" fmla="*/ 0 w 769257"/>
              <a:gd name="connsiteY1" fmla="*/ 4631160 h 10019821"/>
              <a:gd name="connsiteX2" fmla="*/ 216750 w 769257"/>
              <a:gd name="connsiteY2" fmla="*/ 999646 h 10019821"/>
              <a:gd name="connsiteX3" fmla="*/ 197800 w 769257"/>
              <a:gd name="connsiteY3" fmla="*/ 10019821 h 10019821"/>
              <a:gd name="connsiteX4" fmla="*/ 769257 w 769257"/>
              <a:gd name="connsiteY4" fmla="*/ 10019821 h 10019821"/>
              <a:gd name="connsiteX5" fmla="*/ 769257 w 769257"/>
              <a:gd name="connsiteY5" fmla="*/ 0 h 10019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9257" h="10019821">
                <a:moveTo>
                  <a:pt x="0" y="0"/>
                </a:moveTo>
                <a:lnTo>
                  <a:pt x="0" y="4631160"/>
                </a:lnTo>
                <a:lnTo>
                  <a:pt x="216750" y="999646"/>
                </a:lnTo>
                <a:lnTo>
                  <a:pt x="197800" y="10019821"/>
                </a:lnTo>
                <a:lnTo>
                  <a:pt x="769257" y="10019821"/>
                </a:lnTo>
                <a:lnTo>
                  <a:pt x="769257" y="0"/>
                </a:lnTo>
                <a:close/>
              </a:path>
            </a:pathLst>
          </a:custGeom>
        </p:spPr>
      </p:pic>
      <p:sp>
        <p:nvSpPr>
          <p:cNvPr id="59" name="Freeform 58"/>
          <p:cNvSpPr>
            <a:spLocks/>
          </p:cNvSpPr>
          <p:nvPr/>
        </p:nvSpPr>
        <p:spPr bwMode="white">
          <a:xfrm flipH="1">
            <a:off x="0" y="0"/>
            <a:ext cx="12192000" cy="5867335"/>
          </a:xfrm>
          <a:custGeom>
            <a:avLst/>
            <a:gdLst>
              <a:gd name="connsiteX0" fmla="*/ 12192000 w 12192000"/>
              <a:gd name="connsiteY0" fmla="*/ 0 h 5867335"/>
              <a:gd name="connsiteX1" fmla="*/ 0 w 12192000"/>
              <a:gd name="connsiteY1" fmla="*/ 0 h 5867335"/>
              <a:gd name="connsiteX2" fmla="*/ 0 w 12192000"/>
              <a:gd name="connsiteY2" fmla="*/ 4945992 h 5867335"/>
              <a:gd name="connsiteX3" fmla="*/ 9041587 w 12192000"/>
              <a:gd name="connsiteY3" fmla="*/ 4945992 h 5867335"/>
              <a:gd name="connsiteX4" fmla="*/ 9974275 w 12192000"/>
              <a:gd name="connsiteY4" fmla="*/ 5867335 h 5867335"/>
              <a:gd name="connsiteX5" fmla="*/ 9974275 w 12192000"/>
              <a:gd name="connsiteY5" fmla="*/ 4945992 h 5867335"/>
              <a:gd name="connsiteX6" fmla="*/ 12192000 w 12192000"/>
              <a:gd name="connsiteY6" fmla="*/ 4945992 h 5867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867335">
                <a:moveTo>
                  <a:pt x="12192000" y="0"/>
                </a:moveTo>
                <a:lnTo>
                  <a:pt x="0" y="0"/>
                </a:lnTo>
                <a:lnTo>
                  <a:pt x="0" y="4945992"/>
                </a:lnTo>
                <a:lnTo>
                  <a:pt x="9041587" y="4945992"/>
                </a:lnTo>
                <a:lnTo>
                  <a:pt x="9974275" y="5867335"/>
                </a:lnTo>
                <a:lnTo>
                  <a:pt x="9974275" y="4945992"/>
                </a:lnTo>
                <a:lnTo>
                  <a:pt x="12192000" y="4945992"/>
                </a:lnTo>
                <a:close/>
              </a:path>
            </a:pathLst>
          </a:custGeom>
          <a:solidFill>
            <a:srgbClr val="006DAA"/>
          </a:solidFill>
          <a:ln>
            <a:noFill/>
          </a:ln>
          <a:effectLst/>
        </p:spPr>
        <p:txBody>
          <a:bodyPr vert="horz" wrap="square" lIns="91440" tIns="45720" rIns="91440" bIns="45720" numCol="1" anchor="t" anchorCtr="0" compatLnSpc="1">
            <a:prstTxWarp prst="textNoShape">
              <a:avLst/>
            </a:prstTxWarp>
            <a:noAutofit/>
          </a:bodyPr>
          <a:lstStyle/>
          <a:p>
            <a:endParaRPr lang="en-US">
              <a:latin typeface="+mn-lt"/>
              <a:ea typeface="+mn-ea"/>
              <a:cs typeface="+mn-cs"/>
              <a:sym typeface="Trebuchet MS" panose="020B0603020202020204" pitchFamily="34" charset="0"/>
            </a:endParaRPr>
          </a:p>
        </p:txBody>
      </p:sp>
      <p:sp>
        <p:nvSpPr>
          <p:cNvPr id="8" name="Freeform: Shape 7">
            <a:extLst>
              <a:ext uri="{FF2B5EF4-FFF2-40B4-BE49-F238E27FC236}">
                <a16:creationId xmlns:a16="http://schemas.microsoft.com/office/drawing/2014/main" id="{364EE205-9E64-40D7-A0C1-836A8816ABB1}"/>
              </a:ext>
            </a:extLst>
          </p:cNvPr>
          <p:cNvSpPr/>
          <p:nvPr userDrawn="1"/>
        </p:nvSpPr>
        <p:spPr>
          <a:xfrm rot="10800000">
            <a:off x="11582399" y="6248191"/>
            <a:ext cx="609105" cy="609105"/>
          </a:xfrm>
          <a:custGeom>
            <a:avLst/>
            <a:gdLst>
              <a:gd name="connsiteX0" fmla="*/ 0 w 540000"/>
              <a:gd name="connsiteY0" fmla="*/ 0 h 540000"/>
              <a:gd name="connsiteX1" fmla="*/ 540000 w 540000"/>
              <a:gd name="connsiteY1" fmla="*/ 0 h 540000"/>
              <a:gd name="connsiteX2" fmla="*/ 540000 w 540000"/>
              <a:gd name="connsiteY2" fmla="*/ 10 h 540000"/>
              <a:gd name="connsiteX3" fmla="*/ 529030 w 540000"/>
              <a:gd name="connsiteY3" fmla="*/ 108829 h 540000"/>
              <a:gd name="connsiteX4" fmla="*/ 1 w 540000"/>
              <a:gd name="connsiteY4" fmla="*/ 540000 h 540000"/>
              <a:gd name="connsiteX5" fmla="*/ 0 w 540000"/>
              <a:gd name="connsiteY5" fmla="*/ 54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000" h="540000">
                <a:moveTo>
                  <a:pt x="0" y="0"/>
                </a:moveTo>
                <a:lnTo>
                  <a:pt x="540000" y="0"/>
                </a:lnTo>
                <a:lnTo>
                  <a:pt x="540000" y="10"/>
                </a:lnTo>
                <a:lnTo>
                  <a:pt x="529030" y="108829"/>
                </a:lnTo>
                <a:cubicBezTo>
                  <a:pt x="478677" y="354898"/>
                  <a:pt x="260956" y="540000"/>
                  <a:pt x="1" y="540000"/>
                </a:cubicBezTo>
                <a:lnTo>
                  <a:pt x="0" y="540000"/>
                </a:lnTo>
                <a:close/>
              </a:path>
            </a:pathLst>
          </a:custGeom>
          <a:gradFill>
            <a:gsLst>
              <a:gs pos="0">
                <a:srgbClr val="12294A"/>
              </a:gs>
              <a:gs pos="100000">
                <a:srgbClr val="1E5EA6"/>
              </a:gs>
            </a:gsLst>
            <a:lin ang="5400000" scaled="1"/>
          </a:gradFill>
          <a:ln w="25400"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srgbClr val="FFFFFF"/>
              </a:solidFill>
              <a:effectLst/>
              <a:uLnTx/>
              <a:uFillTx/>
            </a:endParaRPr>
          </a:p>
        </p:txBody>
      </p:sp>
      <p:sp>
        <p:nvSpPr>
          <p:cNvPr id="9" name="TextBox 8">
            <a:extLst>
              <a:ext uri="{FF2B5EF4-FFF2-40B4-BE49-F238E27FC236}">
                <a16:creationId xmlns:a16="http://schemas.microsoft.com/office/drawing/2014/main" id="{11F9D345-F254-4368-88B2-E74C7CBB8516}"/>
              </a:ext>
            </a:extLst>
          </p:cNvPr>
          <p:cNvSpPr txBox="1"/>
          <p:nvPr userDrawn="1"/>
        </p:nvSpPr>
        <p:spPr>
          <a:xfrm>
            <a:off x="11690999" y="6505588"/>
            <a:ext cx="381000" cy="138499"/>
          </a:xfrm>
          <a:prstGeom prst="rect">
            <a:avLst/>
          </a:prstGeom>
          <a:noFill/>
        </p:spPr>
        <p:txBody>
          <a:bodyPr wrap="square" lIns="0" tIns="0" rIns="0" bIns="0" rtlCol="0" anchor="b">
            <a:spAutoFit/>
          </a:bodyPr>
          <a:lstStyle/>
          <a:p>
            <a:pPr marL="0" marR="0" lvl="0" indent="0" algn="r" defTabSz="914400" eaLnBrk="1" fontAlgn="auto" latinLnBrk="0" hangingPunct="1">
              <a:lnSpc>
                <a:spcPct val="100000"/>
              </a:lnSpc>
              <a:spcBef>
                <a:spcPts val="0"/>
              </a:spcBef>
              <a:spcAft>
                <a:spcPts val="0"/>
              </a:spcAft>
              <a:buClrTx/>
              <a:buSzTx/>
              <a:buFontTx/>
              <a:buNone/>
              <a:tabLst/>
              <a:defRPr/>
            </a:pPr>
            <a:fld id="{DFCF27A5-1A5B-48D3-A060-2758FFBB1ADD}" type="slidenum">
              <a:rPr kumimoji="0" lang="en-US" sz="900" b="0" i="0" u="none" strike="noStrike" kern="0" cap="none" spc="0" normalizeH="0" baseline="0" noProof="0" smtClean="0">
                <a:ln>
                  <a:noFill/>
                </a:ln>
                <a:solidFill>
                  <a:srgbClr val="FFFFFF"/>
                </a:solidFill>
                <a:effectLst/>
                <a:uLnTx/>
                <a:uFillTx/>
                <a:sym typeface="Trebuchet MS" panose="020B0603020202020204" pitchFamily="34" charset="0"/>
              </a:rPr>
              <a:pPr marL="0" marR="0" lvl="0" indent="0" algn="r" defTabSz="914400" eaLnBrk="1" fontAlgn="auto" latinLnBrk="0" hangingPunct="1">
                <a:lnSpc>
                  <a:spcPct val="100000"/>
                </a:lnSpc>
                <a:spcBef>
                  <a:spcPts val="0"/>
                </a:spcBef>
                <a:spcAft>
                  <a:spcPts val="0"/>
                </a:spcAft>
                <a:buClrTx/>
                <a:buSzTx/>
                <a:buFontTx/>
                <a:buNone/>
                <a:tabLst/>
                <a:defRPr/>
              </a:pPr>
              <a:t>‹#›</a:t>
            </a:fld>
            <a:endParaRPr kumimoji="0" lang="en-US" sz="900" b="0" i="0" u="none" strike="noStrike" kern="0" cap="none" spc="0" normalizeH="0" baseline="0" noProof="0">
              <a:ln>
                <a:noFill/>
              </a:ln>
              <a:solidFill>
                <a:srgbClr val="FFFFFF"/>
              </a:solidFill>
              <a:effectLst/>
              <a:uLnTx/>
              <a:uFillTx/>
              <a:sym typeface="Trebuchet MS" panose="020B0603020202020204" pitchFamily="34" charset="0"/>
            </a:endParaRPr>
          </a:p>
        </p:txBody>
      </p:sp>
    </p:spTree>
    <p:extLst>
      <p:ext uri="{BB962C8B-B14F-4D97-AF65-F5344CB8AC3E}">
        <p14:creationId xmlns:p14="http://schemas.microsoft.com/office/powerpoint/2010/main" val="83660311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Special gray">
    <p:bg>
      <p:bgPr>
        <a:solidFill>
          <a:schemeClr val="bg1">
            <a:lumMod val="50000"/>
          </a:schemeClr>
        </a:solidFill>
        <a:effectLst/>
      </p:bgPr>
    </p:bg>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2B2D0056-F795-47D3-88F9-AF1F576AFDD8}"/>
              </a:ext>
            </a:extLst>
          </p:cNvPr>
          <p:cNvGraphicFramePr>
            <a:graphicFrameLocks noChangeAspect="1"/>
          </p:cNvGraphicFramePr>
          <p:nvPr userDrawn="1">
            <p:custDataLst>
              <p:tags r:id="rId1"/>
            </p:custDataLst>
            <p:extLst>
              <p:ext uri="{D42A27DB-BD31-4B8C-83A1-F6EECF244321}">
                <p14:modId xmlns:p14="http://schemas.microsoft.com/office/powerpoint/2010/main" val="79662854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86" imgH="286" progId="TCLayout.ActiveDocument.1">
                  <p:embed/>
                </p:oleObj>
              </mc:Choice>
              <mc:Fallback>
                <p:oleObj name="think-cellスライド" r:id="rId3" imgW="286" imgH="286" progId="TCLayout.ActiveDocument.1">
                  <p:embed/>
                  <p:pic>
                    <p:nvPicPr>
                      <p:cNvPr id="6" name="think-cell data - do not delete" hidden="1">
                        <a:extLst>
                          <a:ext uri="{FF2B5EF4-FFF2-40B4-BE49-F238E27FC236}">
                            <a16:creationId xmlns:a16="http://schemas.microsoft.com/office/drawing/2014/main" id="{2B2D0056-F795-47D3-88F9-AF1F576AFDD8}"/>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Date Placeholder 1"/>
          <p:cNvSpPr>
            <a:spLocks noGrp="1"/>
          </p:cNvSpPr>
          <p:nvPr>
            <p:ph type="dt" sz="half" idx="14"/>
          </p:nvPr>
        </p:nvSpPr>
        <p:spPr bwMode="white">
          <a:xfrm>
            <a:off x="9677400" y="6405036"/>
            <a:ext cx="1482051" cy="153888"/>
          </a:xfrm>
          <a:prstGeom prst="rect">
            <a:avLst/>
          </a:prstGeom>
        </p:spPr>
        <p:txBody>
          <a:bodyPr/>
          <a:lstStyle>
            <a:lvl1pPr>
              <a:defRPr>
                <a:solidFill>
                  <a:schemeClr val="bg1"/>
                </a:solidFill>
                <a:latin typeface="+mn-lt"/>
                <a:ea typeface="+mn-ea"/>
                <a:cs typeface="+mn-cs"/>
                <a:sym typeface="Trebuchet MS" panose="020B0603020202020204" pitchFamily="34" charset="0"/>
              </a:defRPr>
            </a:lvl1pPr>
          </a:lstStyle>
          <a:p>
            <a:endParaRPr lang="en-US"/>
          </a:p>
        </p:txBody>
      </p:sp>
      <p:sp>
        <p:nvSpPr>
          <p:cNvPr id="11"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ea typeface="+mn-ea"/>
                <a:cs typeface="+mn-cs"/>
                <a:sym typeface="Trebuchet MS" panose="020B0603020202020204" pitchFamily="34" charset="0"/>
              </a:rPr>
              <a:t>Copyright © 2024 by Boston Consulting Group. All rights reserved.</a:t>
            </a:r>
          </a:p>
        </p:txBody>
      </p:sp>
      <p:sp>
        <p:nvSpPr>
          <p:cNvPr id="7" name="Freeform: Shape 6">
            <a:extLst>
              <a:ext uri="{FF2B5EF4-FFF2-40B4-BE49-F238E27FC236}">
                <a16:creationId xmlns:a16="http://schemas.microsoft.com/office/drawing/2014/main" id="{502DDE1F-F5D1-46A4-B609-127E5EB7D57D}"/>
              </a:ext>
            </a:extLst>
          </p:cNvPr>
          <p:cNvSpPr/>
          <p:nvPr userDrawn="1"/>
        </p:nvSpPr>
        <p:spPr>
          <a:xfrm rot="10800000">
            <a:off x="11582399" y="6248191"/>
            <a:ext cx="609105" cy="609105"/>
          </a:xfrm>
          <a:custGeom>
            <a:avLst/>
            <a:gdLst>
              <a:gd name="connsiteX0" fmla="*/ 0 w 540000"/>
              <a:gd name="connsiteY0" fmla="*/ 0 h 540000"/>
              <a:gd name="connsiteX1" fmla="*/ 540000 w 540000"/>
              <a:gd name="connsiteY1" fmla="*/ 0 h 540000"/>
              <a:gd name="connsiteX2" fmla="*/ 540000 w 540000"/>
              <a:gd name="connsiteY2" fmla="*/ 10 h 540000"/>
              <a:gd name="connsiteX3" fmla="*/ 529030 w 540000"/>
              <a:gd name="connsiteY3" fmla="*/ 108829 h 540000"/>
              <a:gd name="connsiteX4" fmla="*/ 1 w 540000"/>
              <a:gd name="connsiteY4" fmla="*/ 540000 h 540000"/>
              <a:gd name="connsiteX5" fmla="*/ 0 w 540000"/>
              <a:gd name="connsiteY5" fmla="*/ 54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000" h="540000">
                <a:moveTo>
                  <a:pt x="0" y="0"/>
                </a:moveTo>
                <a:lnTo>
                  <a:pt x="540000" y="0"/>
                </a:lnTo>
                <a:lnTo>
                  <a:pt x="540000" y="10"/>
                </a:lnTo>
                <a:lnTo>
                  <a:pt x="529030" y="108829"/>
                </a:lnTo>
                <a:cubicBezTo>
                  <a:pt x="478677" y="354898"/>
                  <a:pt x="260956" y="540000"/>
                  <a:pt x="1" y="540000"/>
                </a:cubicBezTo>
                <a:lnTo>
                  <a:pt x="0" y="540000"/>
                </a:lnTo>
                <a:close/>
              </a:path>
            </a:pathLst>
          </a:custGeom>
          <a:gradFill>
            <a:gsLst>
              <a:gs pos="0">
                <a:srgbClr val="12294A"/>
              </a:gs>
              <a:gs pos="100000">
                <a:srgbClr val="1E5EA6"/>
              </a:gs>
            </a:gsLst>
            <a:lin ang="5400000" scaled="1"/>
          </a:gradFill>
          <a:ln w="25400"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srgbClr val="FFFFFF"/>
              </a:solidFill>
              <a:effectLst/>
              <a:uLnTx/>
              <a:uFillTx/>
            </a:endParaRPr>
          </a:p>
        </p:txBody>
      </p:sp>
      <p:sp>
        <p:nvSpPr>
          <p:cNvPr id="8" name="TextBox 7">
            <a:extLst>
              <a:ext uri="{FF2B5EF4-FFF2-40B4-BE49-F238E27FC236}">
                <a16:creationId xmlns:a16="http://schemas.microsoft.com/office/drawing/2014/main" id="{985BA455-E532-4D78-B6D7-2D391B76448C}"/>
              </a:ext>
            </a:extLst>
          </p:cNvPr>
          <p:cNvSpPr txBox="1"/>
          <p:nvPr userDrawn="1"/>
        </p:nvSpPr>
        <p:spPr>
          <a:xfrm>
            <a:off x="11690999" y="6505588"/>
            <a:ext cx="381000" cy="138499"/>
          </a:xfrm>
          <a:prstGeom prst="rect">
            <a:avLst/>
          </a:prstGeom>
          <a:noFill/>
        </p:spPr>
        <p:txBody>
          <a:bodyPr wrap="square" lIns="0" tIns="0" rIns="0" bIns="0" rtlCol="0" anchor="b">
            <a:spAutoFit/>
          </a:bodyPr>
          <a:lstStyle/>
          <a:p>
            <a:pPr marL="0" marR="0" lvl="0" indent="0" algn="r" defTabSz="914400" eaLnBrk="1" fontAlgn="auto" latinLnBrk="0" hangingPunct="1">
              <a:lnSpc>
                <a:spcPct val="100000"/>
              </a:lnSpc>
              <a:spcBef>
                <a:spcPts val="0"/>
              </a:spcBef>
              <a:spcAft>
                <a:spcPts val="0"/>
              </a:spcAft>
              <a:buClrTx/>
              <a:buSzTx/>
              <a:buFontTx/>
              <a:buNone/>
              <a:tabLst/>
              <a:defRPr/>
            </a:pPr>
            <a:fld id="{DFCF27A5-1A5B-48D3-A060-2758FFBB1ADD}" type="slidenum">
              <a:rPr kumimoji="0" lang="en-US" sz="900" b="0" i="0" u="none" strike="noStrike" kern="0" cap="none" spc="0" normalizeH="0" baseline="0" noProof="0" smtClean="0">
                <a:ln>
                  <a:noFill/>
                </a:ln>
                <a:solidFill>
                  <a:srgbClr val="FFFFFF"/>
                </a:solidFill>
                <a:effectLst/>
                <a:uLnTx/>
                <a:uFillTx/>
                <a:sym typeface="Trebuchet MS" panose="020B0603020202020204" pitchFamily="34" charset="0"/>
              </a:rPr>
              <a:pPr marL="0" marR="0" lvl="0" indent="0" algn="r" defTabSz="914400" eaLnBrk="1" fontAlgn="auto" latinLnBrk="0" hangingPunct="1">
                <a:lnSpc>
                  <a:spcPct val="100000"/>
                </a:lnSpc>
                <a:spcBef>
                  <a:spcPts val="0"/>
                </a:spcBef>
                <a:spcAft>
                  <a:spcPts val="0"/>
                </a:spcAft>
                <a:buClrTx/>
                <a:buSzTx/>
                <a:buFontTx/>
                <a:buNone/>
                <a:tabLst/>
                <a:defRPr/>
              </a:pPr>
              <a:t>‹#›</a:t>
            </a:fld>
            <a:endParaRPr kumimoji="0" lang="en-US" sz="900" b="0" i="0" u="none" strike="noStrike" kern="0" cap="none" spc="0" normalizeH="0" baseline="0" noProof="0">
              <a:ln>
                <a:noFill/>
              </a:ln>
              <a:solidFill>
                <a:srgbClr val="FFFFFF"/>
              </a:solidFill>
              <a:effectLst/>
              <a:uLnTx/>
              <a:uFillTx/>
              <a:sym typeface="Trebuchet MS" panose="020B0603020202020204" pitchFamily="34" charset="0"/>
            </a:endParaRPr>
          </a:p>
        </p:txBody>
      </p:sp>
      <p:sp>
        <p:nvSpPr>
          <p:cNvPr id="9" name="Title Placeholder 1">
            <a:extLst>
              <a:ext uri="{FF2B5EF4-FFF2-40B4-BE49-F238E27FC236}">
                <a16:creationId xmlns:a16="http://schemas.microsoft.com/office/drawing/2014/main" id="{B35BB7E4-2E33-483F-BAFE-A7FCCE66A94B}"/>
              </a:ext>
            </a:extLst>
          </p:cNvPr>
          <p:cNvSpPr>
            <a:spLocks noGrp="1"/>
          </p:cNvSpPr>
          <p:nvPr>
            <p:ph type="title" hasCustomPrompt="1"/>
          </p:nvPr>
        </p:nvSpPr>
        <p:spPr>
          <a:xfrm>
            <a:off x="372825" y="97661"/>
            <a:ext cx="9447667" cy="461905"/>
          </a:xfrm>
          <a:prstGeom prst="rect">
            <a:avLst/>
          </a:prstGeom>
        </p:spPr>
        <p:txBody>
          <a:bodyPr vert="horz" wrap="square" lIns="0" tIns="0" rIns="0" bIns="0" rtlCol="0" anchor="t">
            <a:noAutofit/>
          </a:bodyPr>
          <a:lstStyle>
            <a:lvl1pPr>
              <a:defRPr>
                <a:solidFill>
                  <a:schemeClr val="bg1"/>
                </a:solidFill>
              </a:defRPr>
            </a:lvl1pPr>
          </a:lstStyle>
          <a:p>
            <a:r>
              <a:rPr lang="en-US"/>
              <a:t>Click to add title</a:t>
            </a:r>
          </a:p>
        </p:txBody>
      </p:sp>
    </p:spTree>
    <p:extLst>
      <p:ext uri="{BB962C8B-B14F-4D97-AF65-F5344CB8AC3E}">
        <p14:creationId xmlns:p14="http://schemas.microsoft.com/office/powerpoint/2010/main" val="172352073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bg>
      <p:bgPr>
        <a:solidFill>
          <a:srgbClr val="F2F2F2"/>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40909A69-30D8-4044-84C3-D68C8C889107}"/>
              </a:ext>
            </a:extLst>
          </p:cNvPr>
          <p:cNvGraphicFramePr>
            <a:graphicFrameLocks noChangeAspect="1"/>
          </p:cNvGraphicFramePr>
          <p:nvPr userDrawn="1">
            <p:custDataLst>
              <p:tags r:id="rId1"/>
            </p:custDataLst>
            <p:extLst>
              <p:ext uri="{D42A27DB-BD31-4B8C-83A1-F6EECF244321}">
                <p14:modId xmlns:p14="http://schemas.microsoft.com/office/powerpoint/2010/main" val="249997806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86" imgH="286" progId="TCLayout.ActiveDocument.1">
                  <p:embed/>
                </p:oleObj>
              </mc:Choice>
              <mc:Fallback>
                <p:oleObj name="think-cellスライド" r:id="rId3" imgW="286" imgH="286" progId="TCLayout.ActiveDocument.1">
                  <p:embed/>
                  <p:pic>
                    <p:nvPicPr>
                      <p:cNvPr id="2" name="think-cell data - do not delete" hidden="1">
                        <a:extLst>
                          <a:ext uri="{FF2B5EF4-FFF2-40B4-BE49-F238E27FC236}">
                            <a16:creationId xmlns:a16="http://schemas.microsoft.com/office/drawing/2014/main" id="{40909A69-30D8-4044-84C3-D68C8C88910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5" name="Date Placeholder 4"/>
          <p:cNvSpPr>
            <a:spLocks noGrp="1"/>
          </p:cNvSpPr>
          <p:nvPr>
            <p:ph type="dt" sz="half" idx="12"/>
          </p:nvPr>
        </p:nvSpPr>
        <p:spPr>
          <a:xfrm>
            <a:off x="9677400" y="6405036"/>
            <a:ext cx="1482051" cy="153888"/>
          </a:xfrm>
          <a:prstGeom prst="rect">
            <a:avLst/>
          </a:prstGeom>
        </p:spPr>
        <p:txBody>
          <a:bodyPr/>
          <a:lstStyle>
            <a:lvl1pPr>
              <a:defRPr>
                <a:solidFill>
                  <a:schemeClr val="bg1">
                    <a:lumMod val="50000"/>
                  </a:schemeClr>
                </a:solidFill>
                <a:latin typeface="+mn-lt"/>
                <a:ea typeface="+mn-ea"/>
                <a:cs typeface="+mn-cs"/>
                <a:sym typeface="Trebuchet MS" panose="020B0603020202020204" pitchFamily="34" charset="0"/>
              </a:defRPr>
            </a:lvl1pPr>
          </a:lstStyle>
          <a:p>
            <a:endParaRPr lang="en-US"/>
          </a:p>
        </p:txBody>
      </p:sp>
      <p:sp>
        <p:nvSpPr>
          <p:cNvPr id="7"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ea typeface="+mn-ea"/>
                <a:cs typeface="+mn-cs"/>
                <a:sym typeface="Trebuchet MS" panose="020B0603020202020204" pitchFamily="34" charset="0"/>
              </a:rPr>
              <a:t>Copyright © 2024 by Boston Consulting Group. All rights reserved.</a:t>
            </a:r>
          </a:p>
        </p:txBody>
      </p:sp>
    </p:spTree>
    <p:extLst>
      <p:ext uri="{BB962C8B-B14F-4D97-AF65-F5344CB8AC3E}">
        <p14:creationId xmlns:p14="http://schemas.microsoft.com/office/powerpoint/2010/main" val="64141230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Blank green">
    <p:bg>
      <p:bgPr>
        <a:gradFill flip="none" rotWithShape="1">
          <a:gsLst>
            <a:gs pos="0">
              <a:srgbClr val="003655"/>
            </a:gs>
            <a:gs pos="100000">
              <a:srgbClr val="006DAA"/>
            </a:gs>
          </a:gsLst>
          <a:lin ang="8100000" scaled="1"/>
          <a:tileRect/>
        </a:gradFill>
        <a:effectLst/>
      </p:bgPr>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54D575DF-E898-4EEB-987E-00EB98D9D27C}"/>
              </a:ext>
            </a:extLst>
          </p:cNvPr>
          <p:cNvGraphicFramePr>
            <a:graphicFrameLocks noChangeAspect="1"/>
          </p:cNvGraphicFramePr>
          <p:nvPr userDrawn="1">
            <p:custDataLst>
              <p:tags r:id="rId1"/>
            </p:custDataLst>
            <p:extLst>
              <p:ext uri="{D42A27DB-BD31-4B8C-83A1-F6EECF244321}">
                <p14:modId xmlns:p14="http://schemas.microsoft.com/office/powerpoint/2010/main" val="311741982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86" imgH="286" progId="TCLayout.ActiveDocument.1">
                  <p:embed/>
                </p:oleObj>
              </mc:Choice>
              <mc:Fallback>
                <p:oleObj name="think-cellスライド" r:id="rId3" imgW="286" imgH="286" progId="TCLayout.ActiveDocument.1">
                  <p:embed/>
                  <p:pic>
                    <p:nvPicPr>
                      <p:cNvPr id="3" name="think-cell data - do not delete" hidden="1">
                        <a:extLst>
                          <a:ext uri="{FF2B5EF4-FFF2-40B4-BE49-F238E27FC236}">
                            <a16:creationId xmlns:a16="http://schemas.microsoft.com/office/drawing/2014/main" id="{54D575DF-E898-4EEB-987E-00EB98D9D27C}"/>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Date Placeholder 1"/>
          <p:cNvSpPr>
            <a:spLocks noGrp="1"/>
          </p:cNvSpPr>
          <p:nvPr>
            <p:ph type="dt" sz="half" idx="12"/>
          </p:nvPr>
        </p:nvSpPr>
        <p:spPr>
          <a:xfrm>
            <a:off x="9677400" y="6405036"/>
            <a:ext cx="1482051" cy="153888"/>
          </a:xfrm>
          <a:prstGeom prst="rect">
            <a:avLst/>
          </a:prstGeom>
        </p:spPr>
        <p:txBody>
          <a:bodyPr/>
          <a:lstStyle>
            <a:lvl1pPr>
              <a:defRPr>
                <a:solidFill>
                  <a:schemeClr val="bg1"/>
                </a:solidFill>
                <a:latin typeface="+mn-lt"/>
                <a:ea typeface="+mn-ea"/>
                <a:cs typeface="+mn-cs"/>
                <a:sym typeface="Trebuchet MS" panose="020B0603020202020204" pitchFamily="34" charset="0"/>
              </a:defRPr>
            </a:lvl1pPr>
          </a:lstStyle>
          <a:p>
            <a:endParaRPr lang="en-US"/>
          </a:p>
        </p:txBody>
      </p:sp>
      <p:sp>
        <p:nvSpPr>
          <p:cNvPr id="9"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ea typeface="+mn-ea"/>
                <a:cs typeface="+mn-cs"/>
                <a:sym typeface="Trebuchet MS" panose="020B0603020202020204" pitchFamily="34" charset="0"/>
              </a:rPr>
              <a:t>Copyright © 2024 by Boston Consulting Group. All rights reserved.</a:t>
            </a:r>
          </a:p>
        </p:txBody>
      </p:sp>
      <p:sp>
        <p:nvSpPr>
          <p:cNvPr id="6" name="Freeform: Shape 5">
            <a:extLst>
              <a:ext uri="{FF2B5EF4-FFF2-40B4-BE49-F238E27FC236}">
                <a16:creationId xmlns:a16="http://schemas.microsoft.com/office/drawing/2014/main" id="{2385DD47-BEF2-463C-A944-1C6907346079}"/>
              </a:ext>
            </a:extLst>
          </p:cNvPr>
          <p:cNvSpPr/>
          <p:nvPr userDrawn="1"/>
        </p:nvSpPr>
        <p:spPr>
          <a:xfrm rot="10800000">
            <a:off x="11582399" y="6248191"/>
            <a:ext cx="609105" cy="609105"/>
          </a:xfrm>
          <a:custGeom>
            <a:avLst/>
            <a:gdLst>
              <a:gd name="connsiteX0" fmla="*/ 0 w 540000"/>
              <a:gd name="connsiteY0" fmla="*/ 0 h 540000"/>
              <a:gd name="connsiteX1" fmla="*/ 540000 w 540000"/>
              <a:gd name="connsiteY1" fmla="*/ 0 h 540000"/>
              <a:gd name="connsiteX2" fmla="*/ 540000 w 540000"/>
              <a:gd name="connsiteY2" fmla="*/ 10 h 540000"/>
              <a:gd name="connsiteX3" fmla="*/ 529030 w 540000"/>
              <a:gd name="connsiteY3" fmla="*/ 108829 h 540000"/>
              <a:gd name="connsiteX4" fmla="*/ 1 w 540000"/>
              <a:gd name="connsiteY4" fmla="*/ 540000 h 540000"/>
              <a:gd name="connsiteX5" fmla="*/ 0 w 540000"/>
              <a:gd name="connsiteY5" fmla="*/ 54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000" h="540000">
                <a:moveTo>
                  <a:pt x="0" y="0"/>
                </a:moveTo>
                <a:lnTo>
                  <a:pt x="540000" y="0"/>
                </a:lnTo>
                <a:lnTo>
                  <a:pt x="540000" y="10"/>
                </a:lnTo>
                <a:lnTo>
                  <a:pt x="529030" y="108829"/>
                </a:lnTo>
                <a:cubicBezTo>
                  <a:pt x="478677" y="354898"/>
                  <a:pt x="260956" y="540000"/>
                  <a:pt x="1" y="540000"/>
                </a:cubicBezTo>
                <a:lnTo>
                  <a:pt x="0" y="540000"/>
                </a:lnTo>
                <a:close/>
              </a:path>
            </a:pathLst>
          </a:custGeom>
          <a:gradFill>
            <a:gsLst>
              <a:gs pos="0">
                <a:srgbClr val="12294A"/>
              </a:gs>
              <a:gs pos="100000">
                <a:srgbClr val="1E5EA6"/>
              </a:gs>
            </a:gsLst>
            <a:lin ang="5400000" scaled="1"/>
          </a:gradFill>
          <a:ln w="25400"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srgbClr val="FFFFFF"/>
              </a:solidFill>
              <a:effectLst/>
              <a:uLnTx/>
              <a:uFillTx/>
            </a:endParaRPr>
          </a:p>
        </p:txBody>
      </p:sp>
      <p:sp>
        <p:nvSpPr>
          <p:cNvPr id="8" name="TextBox 7">
            <a:extLst>
              <a:ext uri="{FF2B5EF4-FFF2-40B4-BE49-F238E27FC236}">
                <a16:creationId xmlns:a16="http://schemas.microsoft.com/office/drawing/2014/main" id="{9F5F3E37-6149-4A6B-9616-5D8AD8D2F407}"/>
              </a:ext>
            </a:extLst>
          </p:cNvPr>
          <p:cNvSpPr txBox="1"/>
          <p:nvPr userDrawn="1"/>
        </p:nvSpPr>
        <p:spPr>
          <a:xfrm>
            <a:off x="11690999" y="6505588"/>
            <a:ext cx="381000" cy="138499"/>
          </a:xfrm>
          <a:prstGeom prst="rect">
            <a:avLst/>
          </a:prstGeom>
          <a:noFill/>
        </p:spPr>
        <p:txBody>
          <a:bodyPr wrap="square" lIns="0" tIns="0" rIns="0" bIns="0" rtlCol="0" anchor="b">
            <a:spAutoFit/>
          </a:bodyPr>
          <a:lstStyle/>
          <a:p>
            <a:pPr marL="0" marR="0" lvl="0" indent="0" algn="r" defTabSz="914400" eaLnBrk="1" fontAlgn="auto" latinLnBrk="0" hangingPunct="1">
              <a:lnSpc>
                <a:spcPct val="100000"/>
              </a:lnSpc>
              <a:spcBef>
                <a:spcPts val="0"/>
              </a:spcBef>
              <a:spcAft>
                <a:spcPts val="0"/>
              </a:spcAft>
              <a:buClrTx/>
              <a:buSzTx/>
              <a:buFontTx/>
              <a:buNone/>
              <a:tabLst/>
              <a:defRPr/>
            </a:pPr>
            <a:fld id="{DFCF27A5-1A5B-48D3-A060-2758FFBB1ADD}" type="slidenum">
              <a:rPr kumimoji="0" lang="en-US" sz="900" b="0" i="0" u="none" strike="noStrike" kern="0" cap="none" spc="0" normalizeH="0" baseline="0" noProof="0" smtClean="0">
                <a:ln>
                  <a:noFill/>
                </a:ln>
                <a:solidFill>
                  <a:srgbClr val="FFFFFF"/>
                </a:solidFill>
                <a:effectLst/>
                <a:uLnTx/>
                <a:uFillTx/>
                <a:sym typeface="Trebuchet MS" panose="020B0603020202020204" pitchFamily="34" charset="0"/>
              </a:rPr>
              <a:pPr marL="0" marR="0" lvl="0" indent="0" algn="r" defTabSz="914400" eaLnBrk="1" fontAlgn="auto" latinLnBrk="0" hangingPunct="1">
                <a:lnSpc>
                  <a:spcPct val="100000"/>
                </a:lnSpc>
                <a:spcBef>
                  <a:spcPts val="0"/>
                </a:spcBef>
                <a:spcAft>
                  <a:spcPts val="0"/>
                </a:spcAft>
                <a:buClrTx/>
                <a:buSzTx/>
                <a:buFontTx/>
                <a:buNone/>
                <a:tabLst/>
                <a:defRPr/>
              </a:pPr>
              <a:t>‹#›</a:t>
            </a:fld>
            <a:endParaRPr kumimoji="0" lang="en-US" sz="900" b="0" i="0" u="none" strike="noStrike" kern="0" cap="none" spc="0" normalizeH="0" baseline="0" noProof="0">
              <a:ln>
                <a:noFill/>
              </a:ln>
              <a:solidFill>
                <a:srgbClr val="FFFFFF"/>
              </a:solidFill>
              <a:effectLst/>
              <a:uLnTx/>
              <a:uFillTx/>
              <a:sym typeface="Trebuchet MS" panose="020B0603020202020204" pitchFamily="34" charset="0"/>
            </a:endParaRPr>
          </a:p>
        </p:txBody>
      </p:sp>
    </p:spTree>
    <p:extLst>
      <p:ext uri="{BB962C8B-B14F-4D97-AF65-F5344CB8AC3E}">
        <p14:creationId xmlns:p14="http://schemas.microsoft.com/office/powerpoint/2010/main" val="168867557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isclaimer">
    <p:bg>
      <p:bgPr>
        <a:solidFill>
          <a:srgbClr val="F2F2F2"/>
        </a:solidFill>
        <a:effectLst/>
      </p:bgPr>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8E71272F-CC77-42B6-93E6-C58057E4067F}"/>
              </a:ext>
            </a:extLst>
          </p:cNvPr>
          <p:cNvGraphicFramePr>
            <a:graphicFrameLocks noChangeAspect="1"/>
          </p:cNvGraphicFramePr>
          <p:nvPr userDrawn="1">
            <p:custDataLst>
              <p:tags r:id="rId1"/>
            </p:custDataLst>
            <p:extLst>
              <p:ext uri="{D42A27DB-BD31-4B8C-83A1-F6EECF244321}">
                <p14:modId xmlns:p14="http://schemas.microsoft.com/office/powerpoint/2010/main" val="267220056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86" imgH="286" progId="TCLayout.ActiveDocument.1">
                  <p:embed/>
                </p:oleObj>
              </mc:Choice>
              <mc:Fallback>
                <p:oleObj name="think-cellスライド" r:id="rId3" imgW="286" imgH="286" progId="TCLayout.ActiveDocument.1">
                  <p:embed/>
                  <p:pic>
                    <p:nvPicPr>
                      <p:cNvPr id="3" name="think-cell data - do not delete" hidden="1">
                        <a:extLst>
                          <a:ext uri="{FF2B5EF4-FFF2-40B4-BE49-F238E27FC236}">
                            <a16:creationId xmlns:a16="http://schemas.microsoft.com/office/drawing/2014/main" id="{8E71272F-CC77-42B6-93E6-C58057E4067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7" name="Title 6"/>
          <p:cNvSpPr txBox="1">
            <a:spLocks/>
          </p:cNvSpPr>
          <p:nvPr/>
        </p:nvSpPr>
        <p:spPr>
          <a:xfrm>
            <a:off x="342523" y="2973076"/>
            <a:ext cx="3657976" cy="706347"/>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r>
              <a:rPr lang="en-US" sz="5100" b="1">
                <a:solidFill>
                  <a:srgbClr val="006DAA"/>
                </a:solidFill>
                <a:latin typeface="+mn-lt"/>
                <a:ea typeface="+mn-ea"/>
                <a:cs typeface="+mn-cs"/>
                <a:sym typeface="Trebuchet MS" panose="020B0603020202020204" pitchFamily="34" charset="0"/>
              </a:rPr>
              <a:t>Disclaimer</a:t>
            </a:r>
          </a:p>
        </p:txBody>
      </p:sp>
      <p:sp>
        <p:nvSpPr>
          <p:cNvPr id="2" name="Date Placeholder 1"/>
          <p:cNvSpPr>
            <a:spLocks noGrp="1"/>
          </p:cNvSpPr>
          <p:nvPr>
            <p:ph type="dt" sz="half" idx="10"/>
          </p:nvPr>
        </p:nvSpPr>
        <p:spPr>
          <a:xfrm>
            <a:off x="9677400" y="6405036"/>
            <a:ext cx="1482051" cy="153888"/>
          </a:xfrm>
          <a:prstGeom prst="rect">
            <a:avLst/>
          </a:prstGeom>
        </p:spPr>
        <p:txBody>
          <a:bodyPr/>
          <a:lstStyle>
            <a:lvl1pPr>
              <a:defRPr>
                <a:solidFill>
                  <a:schemeClr val="bg1">
                    <a:lumMod val="50000"/>
                  </a:schemeClr>
                </a:solidFill>
                <a:latin typeface="+mn-lt"/>
                <a:ea typeface="+mn-ea"/>
                <a:cs typeface="+mn-cs"/>
                <a:sym typeface="Trebuchet MS" panose="020B0603020202020204" pitchFamily="34" charset="0"/>
              </a:defRPr>
            </a:lvl1pPr>
          </a:lstStyle>
          <a:p>
            <a:endParaRPr lang="en-US"/>
          </a:p>
        </p:txBody>
      </p:sp>
      <p:sp>
        <p:nvSpPr>
          <p:cNvPr id="10"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ea typeface="+mn-ea"/>
                <a:cs typeface="+mn-cs"/>
                <a:sym typeface="Trebuchet MS" panose="020B0603020202020204" pitchFamily="34" charset="0"/>
              </a:rPr>
              <a:t>Copyright © 2024 by Boston Consulting Group. All rights reserved.</a:t>
            </a:r>
          </a:p>
        </p:txBody>
      </p:sp>
      <p:sp>
        <p:nvSpPr>
          <p:cNvPr id="8" name="Text Placeholder 4">
            <a:extLst>
              <a:ext uri="{FF2B5EF4-FFF2-40B4-BE49-F238E27FC236}">
                <a16:creationId xmlns:a16="http://schemas.microsoft.com/office/drawing/2014/main" id="{44E0DF3F-4F7D-4DD0-8093-979023DF7DFF}"/>
              </a:ext>
            </a:extLst>
          </p:cNvPr>
          <p:cNvSpPr>
            <a:spLocks noGrp="1"/>
          </p:cNvSpPr>
          <p:nvPr>
            <p:ph type="body" sz="quarter" idx="11" hasCustomPrompt="1"/>
          </p:nvPr>
        </p:nvSpPr>
        <p:spPr>
          <a:xfrm>
            <a:off x="5640406" y="1387257"/>
            <a:ext cx="6209072" cy="3877985"/>
          </a:xfrm>
        </p:spPr>
        <p:txBody>
          <a:bodyPr/>
          <a:lstStyle>
            <a:lvl1pPr>
              <a:defRPr sz="900"/>
            </a:lvl1pPr>
            <a:lvl2pPr>
              <a:defRPr sz="900"/>
            </a:lvl2pPr>
            <a:lvl3pPr>
              <a:defRPr sz="900"/>
            </a:lvl3pPr>
            <a:lvl4pPr>
              <a:defRPr sz="900"/>
            </a:lvl4pPr>
            <a:lvl5pPr>
              <a:defRPr sz="900"/>
            </a:lvl5pPr>
          </a:lstStyle>
          <a:p>
            <a:pPr lvl="0"/>
            <a:r>
              <a:rPr lang="en-US"/>
              <a:t>Text</a:t>
            </a:r>
          </a:p>
        </p:txBody>
      </p:sp>
      <p:cxnSp>
        <p:nvCxnSpPr>
          <p:cNvPr id="11" name="Straight Connector 10">
            <a:extLst>
              <a:ext uri="{FF2B5EF4-FFF2-40B4-BE49-F238E27FC236}">
                <a16:creationId xmlns:a16="http://schemas.microsoft.com/office/drawing/2014/main" id="{00DD3E04-CEDE-4DD1-B816-93836FC91115}"/>
              </a:ext>
            </a:extLst>
          </p:cNvPr>
          <p:cNvCxnSpPr/>
          <p:nvPr userDrawn="1"/>
        </p:nvCxnSpPr>
        <p:spPr>
          <a:xfrm>
            <a:off x="4820453" y="1387257"/>
            <a:ext cx="0" cy="3877985"/>
          </a:xfrm>
          <a:prstGeom prst="line">
            <a:avLst/>
          </a:prstGeom>
          <a:ln w="9525">
            <a:solidFill>
              <a:srgbClr val="006DAA"/>
            </a:solidFill>
            <a:miter lim="800000"/>
            <a:headEnd type="none" w="sm" len="sm"/>
            <a:tailEnd type="none" w="sm"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8218062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blank" preserve="1">
  <p:cSld name="En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extLst>
              <p:ext uri="{D42A27DB-BD31-4B8C-83A1-F6EECF244321}">
                <p14:modId xmlns:p14="http://schemas.microsoft.com/office/powerpoint/2010/main" val="1276071216"/>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スライド" r:id="rId3" imgW="384" imgH="384" progId="TCLayout.ActiveDocument.1">
                  <p:embed/>
                </p:oleObj>
              </mc:Choice>
              <mc:Fallback>
                <p:oleObj name="think-cellスライド" r:id="rId3" imgW="384" imgH="384" progId="TCLayout.ActiveDocument.1">
                  <p:embed/>
                  <p:pic>
                    <p:nvPicPr>
                      <p:cNvPr id="2" name="Object 1" hidden="1"/>
                      <p:cNvPicPr/>
                      <p:nvPr/>
                    </p:nvPicPr>
                    <p:blipFill>
                      <a:blip r:embed="rId4"/>
                      <a:stretch>
                        <a:fillRect/>
                      </a:stretch>
                    </p:blipFill>
                    <p:spPr>
                      <a:xfrm>
                        <a:off x="1588" y="1588"/>
                        <a:ext cx="1587" cy="1587"/>
                      </a:xfrm>
                      <a:prstGeom prst="rect">
                        <a:avLst/>
                      </a:prstGeom>
                    </p:spPr>
                  </p:pic>
                </p:oleObj>
              </mc:Fallback>
            </mc:AlternateContent>
          </a:graphicData>
        </a:graphic>
      </p:graphicFrame>
      <p:pic>
        <p:nvPicPr>
          <p:cNvPr id="10" name="図 6" descr="ロゴ&#10;&#10;低い精度で自動的に生成された説明">
            <a:extLst>
              <a:ext uri="{FF2B5EF4-FFF2-40B4-BE49-F238E27FC236}">
                <a16:creationId xmlns:a16="http://schemas.microsoft.com/office/drawing/2014/main" id="{3EB3152E-7AB4-46D8-933F-59120F5EC11D}"/>
              </a:ext>
            </a:extLst>
          </p:cNvPr>
          <p:cNvPicPr>
            <a:picLocks noChangeAspect="1"/>
          </p:cNvPicPr>
          <p:nvPr userDrawn="1"/>
        </p:nvPicPr>
        <p:blipFill>
          <a:blip r:embed="rId5"/>
          <a:stretch>
            <a:fillRect/>
          </a:stretch>
        </p:blipFill>
        <p:spPr>
          <a:xfrm>
            <a:off x="-1" y="1712"/>
            <a:ext cx="12195049" cy="6856287"/>
          </a:xfrm>
          <a:prstGeom prst="rect">
            <a:avLst/>
          </a:prstGeom>
        </p:spPr>
      </p:pic>
      <p:sp>
        <p:nvSpPr>
          <p:cNvPr id="12" name="フッター プレースホルダー 3">
            <a:extLst>
              <a:ext uri="{FF2B5EF4-FFF2-40B4-BE49-F238E27FC236}">
                <a16:creationId xmlns:a16="http://schemas.microsoft.com/office/drawing/2014/main" id="{80065E9C-5A61-41D5-B813-333E14F8BF5C}"/>
              </a:ext>
            </a:extLst>
          </p:cNvPr>
          <p:cNvSpPr txBox="1">
            <a:spLocks/>
          </p:cNvSpPr>
          <p:nvPr userDrawn="1"/>
        </p:nvSpPr>
        <p:spPr bwMode="auto">
          <a:xfrm>
            <a:off x="4165600" y="6458932"/>
            <a:ext cx="3860800" cy="287337"/>
          </a:xfrm>
          <a:prstGeom prst="rect">
            <a:avLst/>
          </a:prstGeom>
          <a:solidFill>
            <a:srgbClr val="FFFFFF">
              <a:alpha val="0"/>
            </a:srgbClr>
          </a:solid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ctr" defTabSz="914400" rtl="0" eaLnBrk="1" latinLnBrk="0" hangingPunct="1">
              <a:defRPr sz="1100" kern="1200">
                <a:solidFill>
                  <a:srgbClr val="24235C"/>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100" b="0" i="0" u="none" strike="noStrike" kern="1200" cap="none" spc="0" normalizeH="0" baseline="0" noProof="0">
              <a:ln>
                <a:noFill/>
              </a:ln>
              <a:solidFill>
                <a:srgbClr val="24235C"/>
              </a:solidFill>
              <a:effectLst/>
              <a:uLnTx/>
              <a:uFillTx/>
              <a:latin typeface="Meiryo UI"/>
              <a:ea typeface="Meiryo UI"/>
              <a:cs typeface="+mn-cs"/>
            </a:endParaRPr>
          </a:p>
        </p:txBody>
      </p:sp>
    </p:spTree>
    <p:extLst>
      <p:ext uri="{BB962C8B-B14F-4D97-AF65-F5344CB8AC3E}">
        <p14:creationId xmlns:p14="http://schemas.microsoft.com/office/powerpoint/2010/main" val="182155111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Layout guide">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94308D62-C891-4A24-BF1D-ACD97D4FAAE5}"/>
              </a:ext>
            </a:extLst>
          </p:cNvPr>
          <p:cNvGraphicFramePr>
            <a:graphicFrameLocks noChangeAspect="1"/>
          </p:cNvGraphicFramePr>
          <p:nvPr userDrawn="1">
            <p:custDataLst>
              <p:tags r:id="rId1"/>
            </p:custDataLst>
            <p:extLst>
              <p:ext uri="{D42A27DB-BD31-4B8C-83A1-F6EECF244321}">
                <p14:modId xmlns:p14="http://schemas.microsoft.com/office/powerpoint/2010/main" val="189328219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86" imgH="286" progId="TCLayout.ActiveDocument.1">
                  <p:embed/>
                </p:oleObj>
              </mc:Choice>
              <mc:Fallback>
                <p:oleObj name="think-cellスライド" r:id="rId3" imgW="286" imgH="286" progId="TCLayout.ActiveDocument.1">
                  <p:embed/>
                  <p:pic>
                    <p:nvPicPr>
                      <p:cNvPr id="3" name="think-cell data - do not delete" hidden="1">
                        <a:extLst>
                          <a:ext uri="{FF2B5EF4-FFF2-40B4-BE49-F238E27FC236}">
                            <a16:creationId xmlns:a16="http://schemas.microsoft.com/office/drawing/2014/main" id="{94308D62-C891-4A24-BF1D-ACD97D4FAAE5}"/>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56"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ea typeface="+mn-ea"/>
                <a:cs typeface="+mn-cs"/>
                <a:sym typeface="Trebuchet MS" panose="020B0603020202020204" pitchFamily="34" charset="0"/>
              </a:rPr>
              <a:t>Copyright © 2024 by Boston Consulting Group. All rights reserved.</a:t>
            </a:r>
          </a:p>
        </p:txBody>
      </p:sp>
      <p:sp>
        <p:nvSpPr>
          <p:cNvPr id="55" name="Date Placeholder 1">
            <a:extLst>
              <a:ext uri="{FF2B5EF4-FFF2-40B4-BE49-F238E27FC236}">
                <a16:creationId xmlns:a16="http://schemas.microsoft.com/office/drawing/2014/main" id="{342ACEFB-CB62-4465-857C-33620F262A8D}"/>
              </a:ext>
            </a:extLst>
          </p:cNvPr>
          <p:cNvSpPr>
            <a:spLocks noGrp="1"/>
          </p:cNvSpPr>
          <p:nvPr>
            <p:ph type="dt" sz="half" idx="10"/>
          </p:nvPr>
        </p:nvSpPr>
        <p:spPr>
          <a:xfrm>
            <a:off x="9677400" y="6405036"/>
            <a:ext cx="1482051" cy="153888"/>
          </a:xfrm>
        </p:spPr>
        <p:txBody>
          <a:bodyPr/>
          <a:lstStyle>
            <a:lvl1pPr>
              <a:defRPr>
                <a:solidFill>
                  <a:schemeClr val="bg1">
                    <a:lumMod val="50000"/>
                  </a:schemeClr>
                </a:solidFill>
                <a:latin typeface="+mn-lt"/>
                <a:ea typeface="+mn-ea"/>
                <a:cs typeface="+mn-cs"/>
                <a:sym typeface="Trebuchet MS" panose="020B0603020202020204" pitchFamily="34" charset="0"/>
              </a:defRPr>
            </a:lvl1pPr>
          </a:lstStyle>
          <a:p>
            <a:endParaRPr lang="en-US"/>
          </a:p>
        </p:txBody>
      </p:sp>
      <p:grpSp>
        <p:nvGrpSpPr>
          <p:cNvPr id="93" name="Group 92">
            <a:extLst>
              <a:ext uri="{FF2B5EF4-FFF2-40B4-BE49-F238E27FC236}">
                <a16:creationId xmlns:a16="http://schemas.microsoft.com/office/drawing/2014/main" id="{6C002A7C-0846-44AB-B89D-FCC99A937E85}"/>
              </a:ext>
            </a:extLst>
          </p:cNvPr>
          <p:cNvGrpSpPr/>
          <p:nvPr userDrawn="1"/>
        </p:nvGrpSpPr>
        <p:grpSpPr>
          <a:xfrm>
            <a:off x="-600" y="-1"/>
            <a:ext cx="12193800" cy="6858001"/>
            <a:chOff x="-600" y="-1"/>
            <a:chExt cx="12193800" cy="6858001"/>
          </a:xfrm>
        </p:grpSpPr>
        <p:sp>
          <p:nvSpPr>
            <p:cNvPr id="94" name="No fly zone">
              <a:extLst>
                <a:ext uri="{FF2B5EF4-FFF2-40B4-BE49-F238E27FC236}">
                  <a16:creationId xmlns:a16="http://schemas.microsoft.com/office/drawing/2014/main" id="{DD8238AC-E7FC-438E-917F-2388F159E607}"/>
                </a:ext>
              </a:extLst>
            </p:cNvPr>
            <p:cNvSpPr/>
            <p:nvPr/>
          </p:nvSpPr>
          <p:spPr>
            <a:xfrm>
              <a:off x="0" y="-1"/>
              <a:ext cx="12193200" cy="6858000"/>
            </a:xfrm>
            <a:custGeom>
              <a:avLst/>
              <a:gdLst>
                <a:gd name="connsiteX0" fmla="*/ 630001 w 12193200"/>
                <a:gd name="connsiteY0" fmla="*/ 622800 h 6858000"/>
                <a:gd name="connsiteX1" fmla="*/ 630001 w 12193200"/>
                <a:gd name="connsiteY1" fmla="*/ 6160597 h 6858000"/>
                <a:gd name="connsiteX2" fmla="*/ 11562000 w 12193200"/>
                <a:gd name="connsiteY2" fmla="*/ 6160597 h 6858000"/>
                <a:gd name="connsiteX3" fmla="*/ 11562000 w 12193200"/>
                <a:gd name="connsiteY3" fmla="*/ 622800 h 6858000"/>
                <a:gd name="connsiteX4" fmla="*/ 0 w 12193200"/>
                <a:gd name="connsiteY4" fmla="*/ 0 h 6858000"/>
                <a:gd name="connsiteX5" fmla="*/ 12193200 w 12193200"/>
                <a:gd name="connsiteY5" fmla="*/ 0 h 6858000"/>
                <a:gd name="connsiteX6" fmla="*/ 12193200 w 12193200"/>
                <a:gd name="connsiteY6" fmla="*/ 622800 h 6858000"/>
                <a:gd name="connsiteX7" fmla="*/ 12192000 w 12193200"/>
                <a:gd name="connsiteY7" fmla="*/ 622800 h 6858000"/>
                <a:gd name="connsiteX8" fmla="*/ 12192000 w 12193200"/>
                <a:gd name="connsiteY8" fmla="*/ 6160597 h 6858000"/>
                <a:gd name="connsiteX9" fmla="*/ 12193200 w 12193200"/>
                <a:gd name="connsiteY9" fmla="*/ 6160597 h 6858000"/>
                <a:gd name="connsiteX10" fmla="*/ 12193200 w 12193200"/>
                <a:gd name="connsiteY10" fmla="*/ 6858000 h 6858000"/>
                <a:gd name="connsiteX11" fmla="*/ 12192000 w 12193200"/>
                <a:gd name="connsiteY11" fmla="*/ 6858000 h 6858000"/>
                <a:gd name="connsiteX12" fmla="*/ 11562000 w 12193200"/>
                <a:gd name="connsiteY12" fmla="*/ 6858000 h 6858000"/>
                <a:gd name="connsiteX13" fmla="*/ 630001 w 12193200"/>
                <a:gd name="connsiteY13" fmla="*/ 6858000 h 6858000"/>
                <a:gd name="connsiteX14" fmla="*/ 1 w 12193200"/>
                <a:gd name="connsiteY14" fmla="*/ 6858000 h 6858000"/>
                <a:gd name="connsiteX15" fmla="*/ 1 w 12193200"/>
                <a:gd name="connsiteY15" fmla="*/ 6160597 h 6858000"/>
                <a:gd name="connsiteX16" fmla="*/ 1 w 12193200"/>
                <a:gd name="connsiteY16" fmla="*/ 622800 h 6858000"/>
                <a:gd name="connsiteX17" fmla="*/ 0 w 12193200"/>
                <a:gd name="connsiteY17" fmla="*/ 6228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193200" h="6858000">
                  <a:moveTo>
                    <a:pt x="630001" y="622800"/>
                  </a:moveTo>
                  <a:lnTo>
                    <a:pt x="630001" y="6160597"/>
                  </a:lnTo>
                  <a:lnTo>
                    <a:pt x="11562000" y="6160597"/>
                  </a:lnTo>
                  <a:lnTo>
                    <a:pt x="11562000" y="622800"/>
                  </a:lnTo>
                  <a:close/>
                  <a:moveTo>
                    <a:pt x="0" y="0"/>
                  </a:moveTo>
                  <a:lnTo>
                    <a:pt x="12193200" y="0"/>
                  </a:lnTo>
                  <a:lnTo>
                    <a:pt x="12193200" y="622800"/>
                  </a:lnTo>
                  <a:lnTo>
                    <a:pt x="12192000" y="622800"/>
                  </a:lnTo>
                  <a:lnTo>
                    <a:pt x="12192000" y="6160597"/>
                  </a:lnTo>
                  <a:lnTo>
                    <a:pt x="12193200" y="6160597"/>
                  </a:lnTo>
                  <a:lnTo>
                    <a:pt x="12193200" y="6858000"/>
                  </a:lnTo>
                  <a:lnTo>
                    <a:pt x="12192000" y="6858000"/>
                  </a:lnTo>
                  <a:lnTo>
                    <a:pt x="11562000" y="6858000"/>
                  </a:lnTo>
                  <a:lnTo>
                    <a:pt x="630001" y="6858000"/>
                  </a:lnTo>
                  <a:lnTo>
                    <a:pt x="1" y="6858000"/>
                  </a:lnTo>
                  <a:lnTo>
                    <a:pt x="1" y="6160597"/>
                  </a:lnTo>
                  <a:lnTo>
                    <a:pt x="1" y="622800"/>
                  </a:lnTo>
                  <a:lnTo>
                    <a:pt x="0" y="622800"/>
                  </a:lnTo>
                  <a:close/>
                </a:path>
              </a:pathLst>
            </a:custGeom>
            <a:solidFill>
              <a:srgbClr val="FFEFEF">
                <a:alpha val="4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solidFill>
                <a:latin typeface="+mn-lt"/>
                <a:ea typeface="+mn-ea"/>
                <a:cs typeface="+mn-cs"/>
              </a:endParaRPr>
            </a:p>
          </p:txBody>
        </p:sp>
        <p:grpSp>
          <p:nvGrpSpPr>
            <p:cNvPr id="95" name="Group 94">
              <a:extLst>
                <a:ext uri="{FF2B5EF4-FFF2-40B4-BE49-F238E27FC236}">
                  <a16:creationId xmlns:a16="http://schemas.microsoft.com/office/drawing/2014/main" id="{DBAEFCE6-7BE4-4459-8BC7-1C3DA47F82DD}"/>
                </a:ext>
              </a:extLst>
            </p:cNvPr>
            <p:cNvGrpSpPr/>
            <p:nvPr userDrawn="1"/>
          </p:nvGrpSpPr>
          <p:grpSpPr>
            <a:xfrm>
              <a:off x="-600" y="97661"/>
              <a:ext cx="12193200" cy="6172477"/>
              <a:chOff x="-600" y="97661"/>
              <a:chExt cx="12193200" cy="6172477"/>
            </a:xfrm>
          </p:grpSpPr>
          <p:cxnSp>
            <p:nvCxnSpPr>
              <p:cNvPr id="119" name="Straight Connector 118">
                <a:extLst>
                  <a:ext uri="{FF2B5EF4-FFF2-40B4-BE49-F238E27FC236}">
                    <a16:creationId xmlns:a16="http://schemas.microsoft.com/office/drawing/2014/main" id="{F15573C7-E811-4328-B182-9E48AF002D1B}"/>
                  </a:ext>
                </a:extLst>
              </p:cNvPr>
              <p:cNvCxnSpPr/>
              <p:nvPr/>
            </p:nvCxnSpPr>
            <p:spPr>
              <a:xfrm>
                <a:off x="-600" y="97661"/>
                <a:ext cx="121932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0" name="Straight Connector 119">
                <a:extLst>
                  <a:ext uri="{FF2B5EF4-FFF2-40B4-BE49-F238E27FC236}">
                    <a16:creationId xmlns:a16="http://schemas.microsoft.com/office/drawing/2014/main" id="{3C4CC0F5-5A4D-40F0-A84C-3191C2309798}"/>
                  </a:ext>
                </a:extLst>
              </p:cNvPr>
              <p:cNvCxnSpPr/>
              <p:nvPr/>
            </p:nvCxnSpPr>
            <p:spPr>
              <a:xfrm>
                <a:off x="-600" y="797837"/>
                <a:ext cx="121932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1" name="Straight Connector 120">
                <a:extLst>
                  <a:ext uri="{FF2B5EF4-FFF2-40B4-BE49-F238E27FC236}">
                    <a16:creationId xmlns:a16="http://schemas.microsoft.com/office/drawing/2014/main" id="{071A16DF-7D9C-43E5-8B06-80C8F8917456}"/>
                  </a:ext>
                </a:extLst>
              </p:cNvPr>
              <p:cNvCxnSpPr/>
              <p:nvPr/>
            </p:nvCxnSpPr>
            <p:spPr>
              <a:xfrm>
                <a:off x="-600" y="1147925"/>
                <a:ext cx="121932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2" name="Straight Connector 121">
                <a:extLst>
                  <a:ext uri="{FF2B5EF4-FFF2-40B4-BE49-F238E27FC236}">
                    <a16:creationId xmlns:a16="http://schemas.microsoft.com/office/drawing/2014/main" id="{4D37E632-9190-4714-AFF0-0D90BCC03A63}"/>
                  </a:ext>
                </a:extLst>
              </p:cNvPr>
              <p:cNvCxnSpPr/>
              <p:nvPr/>
            </p:nvCxnSpPr>
            <p:spPr>
              <a:xfrm>
                <a:off x="-600" y="1498012"/>
                <a:ext cx="121932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a16="http://schemas.microsoft.com/office/drawing/2014/main" id="{4E23DF65-33CB-4E23-AD70-760AFD960B31}"/>
                  </a:ext>
                </a:extLst>
              </p:cNvPr>
              <p:cNvCxnSpPr/>
              <p:nvPr/>
            </p:nvCxnSpPr>
            <p:spPr>
              <a:xfrm>
                <a:off x="-600" y="447749"/>
                <a:ext cx="121932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4" name="Straight Connector 123">
                <a:extLst>
                  <a:ext uri="{FF2B5EF4-FFF2-40B4-BE49-F238E27FC236}">
                    <a16:creationId xmlns:a16="http://schemas.microsoft.com/office/drawing/2014/main" id="{61DA10CF-522B-4996-87D4-CB2F67510A97}"/>
                  </a:ext>
                </a:extLst>
              </p:cNvPr>
              <p:cNvCxnSpPr/>
              <p:nvPr/>
            </p:nvCxnSpPr>
            <p:spPr>
              <a:xfrm>
                <a:off x="-600" y="2081212"/>
                <a:ext cx="121932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5" name="Straight Connector 124">
                <a:extLst>
                  <a:ext uri="{FF2B5EF4-FFF2-40B4-BE49-F238E27FC236}">
                    <a16:creationId xmlns:a16="http://schemas.microsoft.com/office/drawing/2014/main" id="{4E82F9BB-65A5-4510-A821-B06C1ADB22F0}"/>
                  </a:ext>
                </a:extLst>
              </p:cNvPr>
              <p:cNvCxnSpPr/>
              <p:nvPr/>
            </p:nvCxnSpPr>
            <p:spPr>
              <a:xfrm>
                <a:off x="-600" y="1789612"/>
                <a:ext cx="121932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6" name="Straight Connector 125">
                <a:extLst>
                  <a:ext uri="{FF2B5EF4-FFF2-40B4-BE49-F238E27FC236}">
                    <a16:creationId xmlns:a16="http://schemas.microsoft.com/office/drawing/2014/main" id="{5D9ADD96-1C1A-4B4F-AA12-CFA0486BD98A}"/>
                  </a:ext>
                </a:extLst>
              </p:cNvPr>
              <p:cNvCxnSpPr/>
              <p:nvPr/>
            </p:nvCxnSpPr>
            <p:spPr>
              <a:xfrm>
                <a:off x="-600" y="2403437"/>
                <a:ext cx="121932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CB0FA898-1B03-4058-A596-2F57922A4F7C}"/>
                  </a:ext>
                </a:extLst>
              </p:cNvPr>
              <p:cNvCxnSpPr/>
              <p:nvPr/>
            </p:nvCxnSpPr>
            <p:spPr>
              <a:xfrm>
                <a:off x="-600" y="2725662"/>
                <a:ext cx="121932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a16="http://schemas.microsoft.com/office/drawing/2014/main" id="{D3566D7E-372B-42CE-8D49-05AF6291F852}"/>
                  </a:ext>
                </a:extLst>
              </p:cNvPr>
              <p:cNvCxnSpPr/>
              <p:nvPr/>
            </p:nvCxnSpPr>
            <p:spPr>
              <a:xfrm>
                <a:off x="-600" y="3047887"/>
                <a:ext cx="121932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9" name="Straight Connector 128">
                <a:extLst>
                  <a:ext uri="{FF2B5EF4-FFF2-40B4-BE49-F238E27FC236}">
                    <a16:creationId xmlns:a16="http://schemas.microsoft.com/office/drawing/2014/main" id="{F658E48E-9936-451E-BCE9-158A81FE7E5A}"/>
                  </a:ext>
                </a:extLst>
              </p:cNvPr>
              <p:cNvCxnSpPr/>
              <p:nvPr/>
            </p:nvCxnSpPr>
            <p:spPr>
              <a:xfrm>
                <a:off x="-600" y="3370112"/>
                <a:ext cx="121932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0" name="Straight Connector 129">
                <a:extLst>
                  <a:ext uri="{FF2B5EF4-FFF2-40B4-BE49-F238E27FC236}">
                    <a16:creationId xmlns:a16="http://schemas.microsoft.com/office/drawing/2014/main" id="{03D0EC78-FAA2-4556-A1A7-BA91AAF3380B}"/>
                  </a:ext>
                </a:extLst>
              </p:cNvPr>
              <p:cNvCxnSpPr/>
              <p:nvPr/>
            </p:nvCxnSpPr>
            <p:spPr>
              <a:xfrm>
                <a:off x="-600" y="3692337"/>
                <a:ext cx="121932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1" name="Straight Connector 130">
                <a:extLst>
                  <a:ext uri="{FF2B5EF4-FFF2-40B4-BE49-F238E27FC236}">
                    <a16:creationId xmlns:a16="http://schemas.microsoft.com/office/drawing/2014/main" id="{5D4758DB-6EE6-417B-A7AE-CC63C8931CA7}"/>
                  </a:ext>
                </a:extLst>
              </p:cNvPr>
              <p:cNvCxnSpPr/>
              <p:nvPr/>
            </p:nvCxnSpPr>
            <p:spPr>
              <a:xfrm>
                <a:off x="-600" y="4014562"/>
                <a:ext cx="121932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id="{4F666F79-E5AB-4C45-8B8B-71310212B40C}"/>
                  </a:ext>
                </a:extLst>
              </p:cNvPr>
              <p:cNvCxnSpPr/>
              <p:nvPr/>
            </p:nvCxnSpPr>
            <p:spPr>
              <a:xfrm>
                <a:off x="-600" y="4336787"/>
                <a:ext cx="121932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3" name="Straight Connector 132">
                <a:extLst>
                  <a:ext uri="{FF2B5EF4-FFF2-40B4-BE49-F238E27FC236}">
                    <a16:creationId xmlns:a16="http://schemas.microsoft.com/office/drawing/2014/main" id="{056F093C-F580-4981-9E14-BEBCCC437426}"/>
                  </a:ext>
                </a:extLst>
              </p:cNvPr>
              <p:cNvCxnSpPr/>
              <p:nvPr/>
            </p:nvCxnSpPr>
            <p:spPr>
              <a:xfrm>
                <a:off x="-600" y="4659012"/>
                <a:ext cx="121932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8" name="Straight Connector 137">
                <a:extLst>
                  <a:ext uri="{FF2B5EF4-FFF2-40B4-BE49-F238E27FC236}">
                    <a16:creationId xmlns:a16="http://schemas.microsoft.com/office/drawing/2014/main" id="{F25E4349-89E5-4A1E-AB31-EF550A3D71F5}"/>
                  </a:ext>
                </a:extLst>
              </p:cNvPr>
              <p:cNvCxnSpPr/>
              <p:nvPr/>
            </p:nvCxnSpPr>
            <p:spPr>
              <a:xfrm>
                <a:off x="-600" y="4981237"/>
                <a:ext cx="121932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id="{3DBB3D51-63C4-4C27-8D95-3CFC51856417}"/>
                  </a:ext>
                </a:extLst>
              </p:cNvPr>
              <p:cNvCxnSpPr/>
              <p:nvPr/>
            </p:nvCxnSpPr>
            <p:spPr>
              <a:xfrm>
                <a:off x="-600" y="5303462"/>
                <a:ext cx="121932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id="{77EF4CDD-1932-4A4B-8F79-8242419865F2}"/>
                  </a:ext>
                </a:extLst>
              </p:cNvPr>
              <p:cNvCxnSpPr/>
              <p:nvPr/>
            </p:nvCxnSpPr>
            <p:spPr>
              <a:xfrm>
                <a:off x="-600" y="5625687"/>
                <a:ext cx="121932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41" name="Straight Connector 140">
                <a:extLst>
                  <a:ext uri="{FF2B5EF4-FFF2-40B4-BE49-F238E27FC236}">
                    <a16:creationId xmlns:a16="http://schemas.microsoft.com/office/drawing/2014/main" id="{EE8BFECE-CEEC-490C-A3BB-907C558CE71C}"/>
                  </a:ext>
                </a:extLst>
              </p:cNvPr>
              <p:cNvCxnSpPr/>
              <p:nvPr/>
            </p:nvCxnSpPr>
            <p:spPr>
              <a:xfrm>
                <a:off x="-600" y="5947912"/>
                <a:ext cx="121932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42" name="Straight Connector 141">
                <a:extLst>
                  <a:ext uri="{FF2B5EF4-FFF2-40B4-BE49-F238E27FC236}">
                    <a16:creationId xmlns:a16="http://schemas.microsoft.com/office/drawing/2014/main" id="{EF8483C3-06BC-4EAD-B680-BD6C9983FCC3}"/>
                  </a:ext>
                </a:extLst>
              </p:cNvPr>
              <p:cNvCxnSpPr/>
              <p:nvPr/>
            </p:nvCxnSpPr>
            <p:spPr>
              <a:xfrm>
                <a:off x="-600" y="6270138"/>
                <a:ext cx="121932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grpSp>
        <p:sp>
          <p:nvSpPr>
            <p:cNvPr id="96" name="Slide edges">
              <a:extLst>
                <a:ext uri="{FF2B5EF4-FFF2-40B4-BE49-F238E27FC236}">
                  <a16:creationId xmlns:a16="http://schemas.microsoft.com/office/drawing/2014/main" id="{F0EF7893-4338-401E-A976-2EB84D42E9FB}"/>
                </a:ext>
              </a:extLst>
            </p:cNvPr>
            <p:cNvSpPr>
              <a:spLocks/>
            </p:cNvSpPr>
            <p:nvPr userDrawn="1"/>
          </p:nvSpPr>
          <p:spPr bwMode="auto">
            <a:xfrm>
              <a:off x="-600" y="0"/>
              <a:ext cx="12193200" cy="6858000"/>
            </a:xfrm>
            <a:custGeom>
              <a:avLst/>
              <a:gdLst>
                <a:gd name="T0" fmla="*/ 6024 w 6026"/>
                <a:gd name="T1" fmla="*/ 3394 h 3396"/>
                <a:gd name="T2" fmla="*/ 6024 w 6026"/>
                <a:gd name="T3" fmla="*/ 3391 h 3396"/>
                <a:gd name="T4" fmla="*/ 5 w 6026"/>
                <a:gd name="T5" fmla="*/ 3391 h 3396"/>
                <a:gd name="T6" fmla="*/ 5 w 6026"/>
                <a:gd name="T7" fmla="*/ 5 h 3396"/>
                <a:gd name="T8" fmla="*/ 6021 w 6026"/>
                <a:gd name="T9" fmla="*/ 5 h 3396"/>
                <a:gd name="T10" fmla="*/ 6021 w 6026"/>
                <a:gd name="T11" fmla="*/ 3394 h 3396"/>
                <a:gd name="T12" fmla="*/ 6024 w 6026"/>
                <a:gd name="T13" fmla="*/ 3394 h 3396"/>
                <a:gd name="T14" fmla="*/ 6024 w 6026"/>
                <a:gd name="T15" fmla="*/ 3391 h 3396"/>
                <a:gd name="T16" fmla="*/ 6024 w 6026"/>
                <a:gd name="T17" fmla="*/ 3394 h 3396"/>
                <a:gd name="T18" fmla="*/ 6026 w 6026"/>
                <a:gd name="T19" fmla="*/ 3394 h 3396"/>
                <a:gd name="T20" fmla="*/ 6026 w 6026"/>
                <a:gd name="T21" fmla="*/ 0 h 3396"/>
                <a:gd name="T22" fmla="*/ 0 w 6026"/>
                <a:gd name="T23" fmla="*/ 0 h 3396"/>
                <a:gd name="T24" fmla="*/ 0 w 6026"/>
                <a:gd name="T25" fmla="*/ 3396 h 3396"/>
                <a:gd name="T26" fmla="*/ 6026 w 6026"/>
                <a:gd name="T27" fmla="*/ 3396 h 3396"/>
                <a:gd name="T28" fmla="*/ 6026 w 6026"/>
                <a:gd name="T29" fmla="*/ 3394 h 3396"/>
                <a:gd name="T30" fmla="*/ 6024 w 6026"/>
                <a:gd name="T31" fmla="*/ 3394 h 3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026" h="3396">
                  <a:moveTo>
                    <a:pt x="6024" y="3394"/>
                  </a:moveTo>
                  <a:lnTo>
                    <a:pt x="6024" y="3391"/>
                  </a:lnTo>
                  <a:lnTo>
                    <a:pt x="5" y="3391"/>
                  </a:lnTo>
                  <a:lnTo>
                    <a:pt x="5" y="5"/>
                  </a:lnTo>
                  <a:lnTo>
                    <a:pt x="6021" y="5"/>
                  </a:lnTo>
                  <a:lnTo>
                    <a:pt x="6021" y="3394"/>
                  </a:lnTo>
                  <a:lnTo>
                    <a:pt x="6024" y="3394"/>
                  </a:lnTo>
                  <a:lnTo>
                    <a:pt x="6024" y="3391"/>
                  </a:lnTo>
                  <a:lnTo>
                    <a:pt x="6024" y="3394"/>
                  </a:lnTo>
                  <a:lnTo>
                    <a:pt x="6026" y="3394"/>
                  </a:lnTo>
                  <a:lnTo>
                    <a:pt x="6026" y="0"/>
                  </a:lnTo>
                  <a:lnTo>
                    <a:pt x="0" y="0"/>
                  </a:lnTo>
                  <a:lnTo>
                    <a:pt x="0" y="3396"/>
                  </a:lnTo>
                  <a:lnTo>
                    <a:pt x="6026" y="3396"/>
                  </a:lnTo>
                  <a:lnTo>
                    <a:pt x="6026" y="3394"/>
                  </a:lnTo>
                  <a:lnTo>
                    <a:pt x="6024" y="339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75757"/>
                </a:solidFill>
                <a:effectLst/>
                <a:uLnTx/>
                <a:uFillTx/>
                <a:latin typeface="+mn-lt"/>
                <a:ea typeface="+mn-ea"/>
                <a:cs typeface="+mn-cs"/>
              </a:endParaRPr>
            </a:p>
          </p:txBody>
        </p:sp>
        <p:sp>
          <p:nvSpPr>
            <p:cNvPr id="97" name="Footnote measure">
              <a:extLst>
                <a:ext uri="{FF2B5EF4-FFF2-40B4-BE49-F238E27FC236}">
                  <a16:creationId xmlns:a16="http://schemas.microsoft.com/office/drawing/2014/main" id="{4268DE6A-C61E-4E3F-BAA8-2F9A19FCE982}"/>
                </a:ext>
              </a:extLst>
            </p:cNvPr>
            <p:cNvSpPr>
              <a:spLocks noChangeArrowheads="1"/>
            </p:cNvSpPr>
            <p:nvPr userDrawn="1"/>
          </p:nvSpPr>
          <p:spPr bwMode="auto">
            <a:xfrm>
              <a:off x="342523" y="6270138"/>
              <a:ext cx="11506955" cy="373950"/>
            </a:xfrm>
            <a:prstGeom prst="rect">
              <a:avLst/>
            </a:prstGeom>
            <a:solidFill>
              <a:schemeClr val="accent3">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sp>
          <p:nvSpPr>
            <p:cNvPr id="98" name="Whitespace measure">
              <a:extLst>
                <a:ext uri="{FF2B5EF4-FFF2-40B4-BE49-F238E27FC236}">
                  <a16:creationId xmlns:a16="http://schemas.microsoft.com/office/drawing/2014/main" id="{7395854C-B5F4-4344-84E7-B2910A49C9C6}"/>
                </a:ext>
              </a:extLst>
            </p:cNvPr>
            <p:cNvSpPr>
              <a:spLocks noChangeArrowheads="1"/>
            </p:cNvSpPr>
            <p:nvPr userDrawn="1"/>
          </p:nvSpPr>
          <p:spPr bwMode="auto">
            <a:xfrm>
              <a:off x="342523" y="1498012"/>
              <a:ext cx="11506954" cy="583200"/>
            </a:xfrm>
            <a:prstGeom prst="rect">
              <a:avLst/>
            </a:prstGeom>
            <a:solidFill>
              <a:schemeClr val="accent3">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grpSp>
          <p:nvGrpSpPr>
            <p:cNvPr id="99" name="Gutter space">
              <a:extLst>
                <a:ext uri="{FF2B5EF4-FFF2-40B4-BE49-F238E27FC236}">
                  <a16:creationId xmlns:a16="http://schemas.microsoft.com/office/drawing/2014/main" id="{3302F60B-D687-4C45-9062-E023938901C3}"/>
                </a:ext>
              </a:extLst>
            </p:cNvPr>
            <p:cNvGrpSpPr/>
            <p:nvPr userDrawn="1"/>
          </p:nvGrpSpPr>
          <p:grpSpPr>
            <a:xfrm>
              <a:off x="1024108" y="97661"/>
              <a:ext cx="10143785" cy="6062936"/>
              <a:chOff x="1276999" y="623550"/>
              <a:chExt cx="9637991" cy="5537047"/>
            </a:xfrm>
          </p:grpSpPr>
          <p:sp>
            <p:nvSpPr>
              <p:cNvPr id="108" name="Rectangle 34">
                <a:extLst>
                  <a:ext uri="{FF2B5EF4-FFF2-40B4-BE49-F238E27FC236}">
                    <a16:creationId xmlns:a16="http://schemas.microsoft.com/office/drawing/2014/main" id="{3C1237BC-3AC5-4016-80F4-F30B609773A9}"/>
                  </a:ext>
                </a:extLst>
              </p:cNvPr>
              <p:cNvSpPr>
                <a:spLocks noChangeArrowheads="1"/>
              </p:cNvSpPr>
              <p:nvPr/>
            </p:nvSpPr>
            <p:spPr bwMode="auto">
              <a:xfrm>
                <a:off x="6886994"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sp>
            <p:nvSpPr>
              <p:cNvPr id="109" name="Rectangle 35">
                <a:extLst>
                  <a:ext uri="{FF2B5EF4-FFF2-40B4-BE49-F238E27FC236}">
                    <a16:creationId xmlns:a16="http://schemas.microsoft.com/office/drawing/2014/main" id="{8DDB6DDC-7B79-4140-AC77-A31931D2D554}"/>
                  </a:ext>
                </a:extLst>
              </p:cNvPr>
              <p:cNvSpPr>
                <a:spLocks noChangeArrowheads="1"/>
              </p:cNvSpPr>
              <p:nvPr/>
            </p:nvSpPr>
            <p:spPr bwMode="auto">
              <a:xfrm>
                <a:off x="8756992"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sp>
            <p:nvSpPr>
              <p:cNvPr id="110" name="Rectangle 36">
                <a:extLst>
                  <a:ext uri="{FF2B5EF4-FFF2-40B4-BE49-F238E27FC236}">
                    <a16:creationId xmlns:a16="http://schemas.microsoft.com/office/drawing/2014/main" id="{DD60C2DA-7213-4032-9D4B-08C0BFB0519D}"/>
                  </a:ext>
                </a:extLst>
              </p:cNvPr>
              <p:cNvSpPr>
                <a:spLocks noChangeArrowheads="1"/>
              </p:cNvSpPr>
              <p:nvPr/>
            </p:nvSpPr>
            <p:spPr bwMode="auto">
              <a:xfrm>
                <a:off x="7821993"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sp>
            <p:nvSpPr>
              <p:cNvPr id="111" name="Rectangle 37">
                <a:extLst>
                  <a:ext uri="{FF2B5EF4-FFF2-40B4-BE49-F238E27FC236}">
                    <a16:creationId xmlns:a16="http://schemas.microsoft.com/office/drawing/2014/main" id="{FD808AB8-5B36-4140-9FA3-64B5FD65BF0D}"/>
                  </a:ext>
                </a:extLst>
              </p:cNvPr>
              <p:cNvSpPr>
                <a:spLocks noChangeArrowheads="1"/>
              </p:cNvSpPr>
              <p:nvPr/>
            </p:nvSpPr>
            <p:spPr bwMode="auto">
              <a:xfrm>
                <a:off x="9691991"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sp>
            <p:nvSpPr>
              <p:cNvPr id="112" name="Rectangle 38">
                <a:extLst>
                  <a:ext uri="{FF2B5EF4-FFF2-40B4-BE49-F238E27FC236}">
                    <a16:creationId xmlns:a16="http://schemas.microsoft.com/office/drawing/2014/main" id="{F0F56D0F-C663-4DEA-AC80-0E9EDD928845}"/>
                  </a:ext>
                </a:extLst>
              </p:cNvPr>
              <p:cNvSpPr>
                <a:spLocks noChangeArrowheads="1"/>
              </p:cNvSpPr>
              <p:nvPr/>
            </p:nvSpPr>
            <p:spPr bwMode="auto">
              <a:xfrm>
                <a:off x="1062699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sp>
            <p:nvSpPr>
              <p:cNvPr id="113" name="Rectangle 39">
                <a:extLst>
                  <a:ext uri="{FF2B5EF4-FFF2-40B4-BE49-F238E27FC236}">
                    <a16:creationId xmlns:a16="http://schemas.microsoft.com/office/drawing/2014/main" id="{1AE6C0AA-A0CA-4A80-B53C-FB6E8F135747}"/>
                  </a:ext>
                </a:extLst>
              </p:cNvPr>
              <p:cNvSpPr>
                <a:spLocks noChangeArrowheads="1"/>
              </p:cNvSpPr>
              <p:nvPr/>
            </p:nvSpPr>
            <p:spPr bwMode="auto">
              <a:xfrm>
                <a:off x="5951995"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sp>
            <p:nvSpPr>
              <p:cNvPr id="114" name="Rectangle 40">
                <a:extLst>
                  <a:ext uri="{FF2B5EF4-FFF2-40B4-BE49-F238E27FC236}">
                    <a16:creationId xmlns:a16="http://schemas.microsoft.com/office/drawing/2014/main" id="{42AE4501-E6D4-4218-BEBE-C355CA9D6AD2}"/>
                  </a:ext>
                </a:extLst>
              </p:cNvPr>
              <p:cNvSpPr>
                <a:spLocks noChangeArrowheads="1"/>
              </p:cNvSpPr>
              <p:nvPr/>
            </p:nvSpPr>
            <p:spPr bwMode="auto">
              <a:xfrm>
                <a:off x="1276999"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sp>
            <p:nvSpPr>
              <p:cNvPr id="115" name="Rectangle 41">
                <a:extLst>
                  <a:ext uri="{FF2B5EF4-FFF2-40B4-BE49-F238E27FC236}">
                    <a16:creationId xmlns:a16="http://schemas.microsoft.com/office/drawing/2014/main" id="{42D51AD2-9472-4141-A7F7-329907CCCAE8}"/>
                  </a:ext>
                </a:extLst>
              </p:cNvPr>
              <p:cNvSpPr>
                <a:spLocks noChangeArrowheads="1"/>
              </p:cNvSpPr>
              <p:nvPr/>
            </p:nvSpPr>
            <p:spPr bwMode="auto">
              <a:xfrm>
                <a:off x="2211998"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sp>
            <p:nvSpPr>
              <p:cNvPr id="116" name="Rectangle 42">
                <a:extLst>
                  <a:ext uri="{FF2B5EF4-FFF2-40B4-BE49-F238E27FC236}">
                    <a16:creationId xmlns:a16="http://schemas.microsoft.com/office/drawing/2014/main" id="{3C9B27BB-BB33-4E69-B04A-175C9C1DDA0C}"/>
                  </a:ext>
                </a:extLst>
              </p:cNvPr>
              <p:cNvSpPr>
                <a:spLocks noChangeArrowheads="1"/>
              </p:cNvSpPr>
              <p:nvPr/>
            </p:nvSpPr>
            <p:spPr bwMode="auto">
              <a:xfrm>
                <a:off x="3146998"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sp>
            <p:nvSpPr>
              <p:cNvPr id="117" name="Rectangle 43">
                <a:extLst>
                  <a:ext uri="{FF2B5EF4-FFF2-40B4-BE49-F238E27FC236}">
                    <a16:creationId xmlns:a16="http://schemas.microsoft.com/office/drawing/2014/main" id="{0164B5CA-9550-4823-8FEB-1A5A17276D57}"/>
                  </a:ext>
                </a:extLst>
              </p:cNvPr>
              <p:cNvSpPr>
                <a:spLocks noChangeArrowheads="1"/>
              </p:cNvSpPr>
              <p:nvPr/>
            </p:nvSpPr>
            <p:spPr bwMode="auto">
              <a:xfrm>
                <a:off x="4081996"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sp>
            <p:nvSpPr>
              <p:cNvPr id="118" name="Rectangle 44">
                <a:extLst>
                  <a:ext uri="{FF2B5EF4-FFF2-40B4-BE49-F238E27FC236}">
                    <a16:creationId xmlns:a16="http://schemas.microsoft.com/office/drawing/2014/main" id="{CBBB6A89-92CF-4347-A44D-F7990A3F6395}"/>
                  </a:ext>
                </a:extLst>
              </p:cNvPr>
              <p:cNvSpPr>
                <a:spLocks noChangeArrowheads="1"/>
              </p:cNvSpPr>
              <p:nvPr/>
            </p:nvSpPr>
            <p:spPr bwMode="auto">
              <a:xfrm>
                <a:off x="501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grpSp>
        <p:grpSp>
          <p:nvGrpSpPr>
            <p:cNvPr id="100" name="Five column measure">
              <a:extLst>
                <a:ext uri="{FF2B5EF4-FFF2-40B4-BE49-F238E27FC236}">
                  <a16:creationId xmlns:a16="http://schemas.microsoft.com/office/drawing/2014/main" id="{2D04E8FC-73ED-4434-8681-28FFC64279D7}"/>
                </a:ext>
              </a:extLst>
            </p:cNvPr>
            <p:cNvGrpSpPr/>
            <p:nvPr userDrawn="1"/>
          </p:nvGrpSpPr>
          <p:grpSpPr>
            <a:xfrm>
              <a:off x="342523" y="6069257"/>
              <a:ext cx="11506954" cy="79536"/>
              <a:chOff x="629400" y="5975122"/>
              <a:chExt cx="10933197" cy="79536"/>
            </a:xfrm>
          </p:grpSpPr>
          <p:sp>
            <p:nvSpPr>
              <p:cNvPr id="103" name="Rectangle 5">
                <a:extLst>
                  <a:ext uri="{FF2B5EF4-FFF2-40B4-BE49-F238E27FC236}">
                    <a16:creationId xmlns:a16="http://schemas.microsoft.com/office/drawing/2014/main" id="{0181D94E-8CFD-4AFF-A1FE-8261E420D7A5}"/>
                  </a:ext>
                </a:extLst>
              </p:cNvPr>
              <p:cNvSpPr>
                <a:spLocks noChangeArrowheads="1"/>
              </p:cNvSpPr>
              <p:nvPr/>
            </p:nvSpPr>
            <p:spPr bwMode="auto">
              <a:xfrm>
                <a:off x="2880127" y="5975122"/>
                <a:ext cx="1930288"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sp>
            <p:nvSpPr>
              <p:cNvPr id="104" name="Rectangle 7">
                <a:extLst>
                  <a:ext uri="{FF2B5EF4-FFF2-40B4-BE49-F238E27FC236}">
                    <a16:creationId xmlns:a16="http://schemas.microsoft.com/office/drawing/2014/main" id="{534F2329-ED92-4A08-A26B-04F3A55F913B}"/>
                  </a:ext>
                </a:extLst>
              </p:cNvPr>
              <p:cNvSpPr>
                <a:spLocks noChangeArrowheads="1"/>
              </p:cNvSpPr>
              <p:nvPr/>
            </p:nvSpPr>
            <p:spPr bwMode="auto">
              <a:xfrm>
                <a:off x="9626192" y="5975122"/>
                <a:ext cx="1936405"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sp>
            <p:nvSpPr>
              <p:cNvPr id="105" name="Rectangle 9">
                <a:extLst>
                  <a:ext uri="{FF2B5EF4-FFF2-40B4-BE49-F238E27FC236}">
                    <a16:creationId xmlns:a16="http://schemas.microsoft.com/office/drawing/2014/main" id="{A2DE4E40-1968-4B6B-952B-C39A8E690AE5}"/>
                  </a:ext>
                </a:extLst>
              </p:cNvPr>
              <p:cNvSpPr>
                <a:spLocks noChangeArrowheads="1"/>
              </p:cNvSpPr>
              <p:nvPr/>
            </p:nvSpPr>
            <p:spPr bwMode="auto">
              <a:xfrm>
                <a:off x="7372405" y="5975122"/>
                <a:ext cx="1936405"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sp>
            <p:nvSpPr>
              <p:cNvPr id="106" name="Rectangle 11">
                <a:extLst>
                  <a:ext uri="{FF2B5EF4-FFF2-40B4-BE49-F238E27FC236}">
                    <a16:creationId xmlns:a16="http://schemas.microsoft.com/office/drawing/2014/main" id="{663515FA-35D0-4A38-A822-B9500CBAFBBE}"/>
                  </a:ext>
                </a:extLst>
              </p:cNvPr>
              <p:cNvSpPr>
                <a:spLocks noChangeArrowheads="1"/>
              </p:cNvSpPr>
              <p:nvPr/>
            </p:nvSpPr>
            <p:spPr bwMode="auto">
              <a:xfrm>
                <a:off x="5127796" y="5975122"/>
                <a:ext cx="1927229"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sp>
            <p:nvSpPr>
              <p:cNvPr id="107" name="Rectangle 13">
                <a:extLst>
                  <a:ext uri="{FF2B5EF4-FFF2-40B4-BE49-F238E27FC236}">
                    <a16:creationId xmlns:a16="http://schemas.microsoft.com/office/drawing/2014/main" id="{2DD27D76-9EF4-41A7-9F3A-1F10112D59F0}"/>
                  </a:ext>
                </a:extLst>
              </p:cNvPr>
              <p:cNvSpPr>
                <a:spLocks noChangeArrowheads="1"/>
              </p:cNvSpPr>
              <p:nvPr/>
            </p:nvSpPr>
            <p:spPr bwMode="auto">
              <a:xfrm>
                <a:off x="629400" y="5975122"/>
                <a:ext cx="1933347"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grpSp>
        <p:sp>
          <p:nvSpPr>
            <p:cNvPr id="101" name="Live area">
              <a:extLst>
                <a:ext uri="{FF2B5EF4-FFF2-40B4-BE49-F238E27FC236}">
                  <a16:creationId xmlns:a16="http://schemas.microsoft.com/office/drawing/2014/main" id="{93759468-5E6D-42BA-A772-2A550248D86A}"/>
                </a:ext>
              </a:extLst>
            </p:cNvPr>
            <p:cNvSpPr/>
            <p:nvPr userDrawn="1"/>
          </p:nvSpPr>
          <p:spPr>
            <a:xfrm>
              <a:off x="342523" y="2081212"/>
              <a:ext cx="11506955" cy="4188926"/>
            </a:xfrm>
            <a:custGeom>
              <a:avLst/>
              <a:gdLst>
                <a:gd name="connsiteX0" fmla="*/ 0 w 10931999"/>
                <a:gd name="connsiteY0" fmla="*/ 0 h 5537797"/>
                <a:gd name="connsiteX1" fmla="*/ 10931999 w 10931999"/>
                <a:gd name="connsiteY1" fmla="*/ 0 h 5537797"/>
                <a:gd name="connsiteX2" fmla="*/ 10931999 w 10931999"/>
                <a:gd name="connsiteY2" fmla="*/ 5537797 h 5537797"/>
                <a:gd name="connsiteX3" fmla="*/ 0 w 10931999"/>
                <a:gd name="connsiteY3" fmla="*/ 5537797 h 5537797"/>
              </a:gdLst>
              <a:ahLst/>
              <a:cxnLst>
                <a:cxn ang="0">
                  <a:pos x="connsiteX0" y="connsiteY0"/>
                </a:cxn>
                <a:cxn ang="0">
                  <a:pos x="connsiteX1" y="connsiteY1"/>
                </a:cxn>
                <a:cxn ang="0">
                  <a:pos x="connsiteX2" y="connsiteY2"/>
                </a:cxn>
                <a:cxn ang="0">
                  <a:pos x="connsiteX3" y="connsiteY3"/>
                </a:cxn>
              </a:cxnLst>
              <a:rect l="l" t="t" r="r" b="b"/>
              <a:pathLst>
                <a:path w="10931999" h="5537797">
                  <a:moveTo>
                    <a:pt x="0" y="0"/>
                  </a:moveTo>
                  <a:lnTo>
                    <a:pt x="10931999" y="0"/>
                  </a:lnTo>
                  <a:lnTo>
                    <a:pt x="10931999" y="5537797"/>
                  </a:lnTo>
                  <a:lnTo>
                    <a:pt x="0" y="5537797"/>
                  </a:lnTo>
                  <a:close/>
                </a:path>
              </a:pathLst>
            </a:custGeom>
            <a:noFill/>
            <a:ln w="9525">
              <a:solidFill>
                <a:srgbClr val="E71C57">
                  <a:alpha val="35000"/>
                </a:srgb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1000"/>
                </a:spcAft>
              </a:pPr>
              <a:endParaRPr lang="en-US" sz="1200">
                <a:solidFill>
                  <a:schemeClr val="bg1"/>
                </a:solidFill>
                <a:latin typeface="+mn-lt"/>
                <a:ea typeface="+mn-ea"/>
                <a:cs typeface="+mn-cs"/>
              </a:endParaRPr>
            </a:p>
          </p:txBody>
        </p:sp>
        <p:sp>
          <p:nvSpPr>
            <p:cNvPr id="102" name="ee4pFootnotes">
              <a:extLst>
                <a:ext uri="{FF2B5EF4-FFF2-40B4-BE49-F238E27FC236}">
                  <a16:creationId xmlns:a16="http://schemas.microsoft.com/office/drawing/2014/main" id="{8D525BB9-0367-4B88-B808-886D2ABB73AC}"/>
                </a:ext>
              </a:extLst>
            </p:cNvPr>
            <p:cNvSpPr>
              <a:spLocks noChangeArrowheads="1"/>
            </p:cNvSpPr>
            <p:nvPr userDrawn="1"/>
          </p:nvSpPr>
          <p:spPr bwMode="auto">
            <a:xfrm>
              <a:off x="372825" y="6270139"/>
              <a:ext cx="10462624" cy="373949"/>
            </a:xfrm>
            <a:prstGeom prst="rect">
              <a:avLst/>
            </a:prstGeom>
            <a:noFill/>
            <a:ln w="9525" algn="ctr">
              <a:noFill/>
              <a:miter lim="800000"/>
              <a:headEnd type="none" w="lg" len="lg"/>
              <a:tailEnd type="none" w="lg" len="lg"/>
            </a:ln>
          </p:spPr>
          <p:txBody>
            <a:bodyPr vert="horz" wrap="square" lIns="0" tIns="0" rIns="0" bIns="0" anchor="b" anchorCtr="0">
              <a:spAutoFit/>
            </a:bodyPr>
            <a:lstStyle/>
            <a:p>
              <a:pPr marL="0" marR="0" lvl="0" indent="0" defTabSz="914400" eaLnBrk="1" fontAlgn="auto" latinLnBrk="0" hangingPunct="1">
                <a:lnSpc>
                  <a:spcPct val="90000"/>
                </a:lnSpc>
                <a:spcBef>
                  <a:spcPts val="0"/>
                </a:spcBef>
                <a:spcAft>
                  <a:spcPts val="0"/>
                </a:spcAft>
                <a:buClrTx/>
                <a:buSzTx/>
                <a:buFontTx/>
                <a:buNone/>
                <a:tabLst/>
                <a:defRPr/>
              </a:pPr>
              <a:r>
                <a:rPr kumimoji="0" lang="en-US" sz="900" b="0" i="0" u="none" strike="noStrike" kern="0" cap="none" spc="0" normalizeH="0" baseline="0" noProof="0">
                  <a:ln>
                    <a:noFill/>
                  </a:ln>
                  <a:solidFill>
                    <a:srgbClr val="000000"/>
                  </a:solidFill>
                  <a:effectLst/>
                  <a:uLnTx/>
                  <a:uFillTx/>
                </a:rPr>
                <a:t>1. xxxx  2. xxxx  3. List footnotes in numerical order. Footnote numbers are not bracketed. Use 10pt font</a:t>
              </a:r>
            </a:p>
            <a:p>
              <a:pPr marL="0" marR="0" lvl="0" indent="0" defTabSz="914400" eaLnBrk="1" fontAlgn="auto" latinLnBrk="0" hangingPunct="1">
                <a:lnSpc>
                  <a:spcPct val="90000"/>
                </a:lnSpc>
                <a:spcBef>
                  <a:spcPts val="0"/>
                </a:spcBef>
                <a:spcAft>
                  <a:spcPts val="0"/>
                </a:spcAft>
                <a:buClrTx/>
                <a:buSzTx/>
                <a:buFontTx/>
                <a:buNone/>
                <a:tabLst/>
                <a:defRPr/>
              </a:pPr>
              <a:r>
                <a:rPr kumimoji="0" lang="en-US" sz="900" b="0" i="0" u="none" strike="noStrike" kern="0" cap="none" spc="0" normalizeH="0" baseline="0" noProof="0">
                  <a:ln>
                    <a:noFill/>
                  </a:ln>
                  <a:solidFill>
                    <a:srgbClr val="000000"/>
                  </a:solidFill>
                  <a:effectLst/>
                  <a:uLnTx/>
                  <a:uFillTx/>
                </a:rPr>
                <a:t>Note: Do not put a period at the end of the note or the source</a:t>
              </a:r>
            </a:p>
            <a:p>
              <a:pPr marL="0" marR="0" lvl="0" indent="0" defTabSz="914400" eaLnBrk="1" fontAlgn="auto" latinLnBrk="0" hangingPunct="1">
                <a:lnSpc>
                  <a:spcPct val="90000"/>
                </a:lnSpc>
                <a:spcBef>
                  <a:spcPts val="0"/>
                </a:spcBef>
                <a:spcAft>
                  <a:spcPts val="0"/>
                </a:spcAft>
                <a:buClrTx/>
                <a:buSzTx/>
                <a:buFontTx/>
                <a:buNone/>
                <a:tabLst/>
                <a:defRPr/>
              </a:pPr>
              <a:r>
                <a:rPr kumimoji="0" lang="en-US" sz="900" b="0" i="0" u="none" strike="noStrike" kern="0" cap="none" spc="0" normalizeH="0" baseline="0" noProof="0">
                  <a:ln>
                    <a:noFill/>
                  </a:ln>
                  <a:solidFill>
                    <a:srgbClr val="000000"/>
                  </a:solidFill>
                  <a:effectLst/>
                  <a:uLnTx/>
                  <a:uFillTx/>
                </a:rPr>
                <a:t>Source: Include a source for every chart that you use. Separate sources with a semicolon; BCG-related sources go at the end</a:t>
              </a:r>
            </a:p>
          </p:txBody>
        </p:sp>
      </p:grpSp>
    </p:spTree>
    <p:extLst>
      <p:ext uri="{BB962C8B-B14F-4D97-AF65-F5344CB8AC3E}">
        <p14:creationId xmlns:p14="http://schemas.microsoft.com/office/powerpoint/2010/main" val="28599875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1">
    <p:bg>
      <p:bgPr>
        <a:solidFill>
          <a:srgbClr val="F2F2F2"/>
        </a:solidFill>
        <a:effectLst/>
      </p:bgPr>
    </p:bg>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00DAE373-2A7B-4C15-BDFC-E6FDB76705D9}"/>
              </a:ext>
            </a:extLst>
          </p:cNvPr>
          <p:cNvGraphicFramePr>
            <a:graphicFrameLocks noChangeAspect="1"/>
          </p:cNvGraphicFramePr>
          <p:nvPr userDrawn="1">
            <p:custDataLst>
              <p:tags r:id="rId1"/>
            </p:custDataLst>
            <p:extLst>
              <p:ext uri="{D42A27DB-BD31-4B8C-83A1-F6EECF244321}">
                <p14:modId xmlns:p14="http://schemas.microsoft.com/office/powerpoint/2010/main" val="224800386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86" imgH="286" progId="TCLayout.ActiveDocument.1">
                  <p:embed/>
                </p:oleObj>
              </mc:Choice>
              <mc:Fallback>
                <p:oleObj name="think-cellスライド" r:id="rId3" imgW="286" imgH="286" progId="TCLayout.ActiveDocument.1">
                  <p:embed/>
                  <p:pic>
                    <p:nvPicPr>
                      <p:cNvPr id="4" name="think-cell data - do not delete" hidden="1">
                        <a:extLst>
                          <a:ext uri="{FF2B5EF4-FFF2-40B4-BE49-F238E27FC236}">
                            <a16:creationId xmlns:a16="http://schemas.microsoft.com/office/drawing/2014/main" id="{00DAE373-2A7B-4C15-BDFC-E6FDB76705D9}"/>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Date Placeholder 2"/>
          <p:cNvSpPr>
            <a:spLocks noGrp="1"/>
          </p:cNvSpPr>
          <p:nvPr>
            <p:ph type="dt" sz="half" idx="10"/>
          </p:nvPr>
        </p:nvSpPr>
        <p:spPr>
          <a:xfrm>
            <a:off x="9677400" y="6405036"/>
            <a:ext cx="1482051" cy="153888"/>
          </a:xfrm>
          <a:prstGeom prst="rect">
            <a:avLst/>
          </a:prstGeom>
        </p:spPr>
        <p:txBody>
          <a:bodyPr/>
          <a:lstStyle>
            <a:lvl1pPr>
              <a:defRPr>
                <a:latin typeface="+mn-lt"/>
                <a:ea typeface="+mn-ea"/>
                <a:cs typeface="+mn-cs"/>
                <a:sym typeface="Trebuchet MS" panose="020B0603020202020204" pitchFamily="34" charset="0"/>
              </a:defRPr>
            </a:lvl1pPr>
          </a:lstStyle>
          <a:p>
            <a:endParaRPr lang="en-US"/>
          </a:p>
        </p:txBody>
      </p:sp>
      <p:sp>
        <p:nvSpPr>
          <p:cNvPr id="7"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ea typeface="+mn-ea"/>
                <a:cs typeface="+mn-cs"/>
                <a:sym typeface="Trebuchet MS" panose="020B0603020202020204" pitchFamily="34" charset="0"/>
              </a:rPr>
              <a:t>Copyright © 2024 by Boston Consulting Group. All rights reserved.</a:t>
            </a:r>
          </a:p>
        </p:txBody>
      </p:sp>
      <p:pic>
        <p:nvPicPr>
          <p:cNvPr id="6" name="図 2" descr="グラフィカル ユーザー インターフェイス, アプリケーション&#10;&#10;自動的に生成された説明">
            <a:extLst>
              <a:ext uri="{FF2B5EF4-FFF2-40B4-BE49-F238E27FC236}">
                <a16:creationId xmlns:a16="http://schemas.microsoft.com/office/drawing/2014/main" id="{47A5F770-A5AA-4B1A-B330-0943DC1F51D2}"/>
              </a:ext>
            </a:extLst>
          </p:cNvPr>
          <p:cNvPicPr>
            <a:picLocks noChangeAspect="1"/>
          </p:cNvPicPr>
          <p:nvPr userDrawn="1"/>
        </p:nvPicPr>
        <p:blipFill rotWithShape="1">
          <a:blip r:embed="rId5"/>
          <a:srcRect t="6453" r="9750" b="83963"/>
          <a:stretch/>
        </p:blipFill>
        <p:spPr>
          <a:xfrm>
            <a:off x="0" y="0"/>
            <a:ext cx="11003280" cy="657226"/>
          </a:xfrm>
          <a:prstGeom prst="rect">
            <a:avLst/>
          </a:prstGeom>
          <a:solidFill>
            <a:srgbClr val="FFFFFF">
              <a:alpha val="0"/>
            </a:srgbClr>
          </a:solidFill>
        </p:spPr>
      </p:pic>
      <p:sp>
        <p:nvSpPr>
          <p:cNvPr id="11" name="Title Placeholder 1">
            <a:extLst>
              <a:ext uri="{FF2B5EF4-FFF2-40B4-BE49-F238E27FC236}">
                <a16:creationId xmlns:a16="http://schemas.microsoft.com/office/drawing/2014/main" id="{37688D58-1409-4BD1-9889-411BD99866CD}"/>
              </a:ext>
            </a:extLst>
          </p:cNvPr>
          <p:cNvSpPr>
            <a:spLocks noGrp="1"/>
          </p:cNvSpPr>
          <p:nvPr>
            <p:ph type="title" hasCustomPrompt="1"/>
          </p:nvPr>
        </p:nvSpPr>
        <p:spPr>
          <a:xfrm>
            <a:off x="372825" y="97661"/>
            <a:ext cx="9447667" cy="461905"/>
          </a:xfrm>
          <a:prstGeom prst="rect">
            <a:avLst/>
          </a:prstGeom>
        </p:spPr>
        <p:txBody>
          <a:bodyPr vert="horz" wrap="square" lIns="0" tIns="0" rIns="0" bIns="0" rtlCol="0" anchor="t">
            <a:noAutofit/>
          </a:bodyPr>
          <a:lstStyle>
            <a:lvl1pPr>
              <a:defRPr>
                <a:solidFill>
                  <a:schemeClr val="bg1"/>
                </a:solidFill>
              </a:defRPr>
            </a:lvl1pPr>
          </a:lstStyle>
          <a:p>
            <a:r>
              <a:rPr lang="en-US"/>
              <a:t>Click to add title</a:t>
            </a:r>
          </a:p>
        </p:txBody>
      </p:sp>
    </p:spTree>
    <p:extLst>
      <p:ext uri="{BB962C8B-B14F-4D97-AF65-F5344CB8AC3E}">
        <p14:creationId xmlns:p14="http://schemas.microsoft.com/office/powerpoint/2010/main" val="318665160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D. Title Slide">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extLst>
              <p:ext uri="{D42A27DB-BD31-4B8C-83A1-F6EECF244321}">
                <p14:modId xmlns:p14="http://schemas.microsoft.com/office/powerpoint/2010/main" val="191751129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84" imgH="384" progId="TCLayout.ActiveDocument.1">
                  <p:embed/>
                </p:oleObj>
              </mc:Choice>
              <mc:Fallback>
                <p:oleObj name="think-cellスライド" r:id="rId4" imgW="384" imgH="384" progId="TCLayout.ActiveDocument.1">
                  <p:embed/>
                  <p:pic>
                    <p:nvPicPr>
                      <p:cNvPr id="3" name="Object 2"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Rectangle 1" hidden="1"/>
          <p:cNvSpPr/>
          <p:nvPr userDrawn="1">
            <p:custDataLst>
              <p:tags r:id="rId2"/>
            </p:custDataLst>
          </p:nvPr>
        </p:nvSpPr>
        <p:spPr>
          <a:xfrm>
            <a:off x="0" y="0"/>
            <a:ext cx="158750" cy="158750"/>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lnSpc>
                <a:spcPct val="93000"/>
              </a:lnSpc>
              <a:spcBef>
                <a:spcPct val="0"/>
              </a:spcBef>
              <a:spcAft>
                <a:spcPct val="0"/>
              </a:spcAft>
            </a:pPr>
            <a:endParaRPr lang="en-US" sz="5400" b="0" i="0" baseline="0">
              <a:solidFill>
                <a:srgbClr val="FFFFFF"/>
              </a:solidFill>
              <a:latin typeface="+mn-lt"/>
              <a:ea typeface="+mn-ea"/>
              <a:cs typeface="+mn-cs"/>
              <a:sym typeface="Trebuchet MS" panose="020B0603020202020204" pitchFamily="34" charset="0"/>
            </a:endParaRPr>
          </a:p>
        </p:txBody>
      </p:sp>
      <p:pic>
        <p:nvPicPr>
          <p:cNvPr id="16" name="図 4" descr="グラフィカル ユーザー インターフェイス, テキスト, アプリケーション&#10;&#10;自動的に生成された説明">
            <a:extLst>
              <a:ext uri="{FF2B5EF4-FFF2-40B4-BE49-F238E27FC236}">
                <a16:creationId xmlns:a16="http://schemas.microsoft.com/office/drawing/2014/main" id="{0EF0BB33-FB15-4A8E-A626-1465CB7A5DEF}"/>
              </a:ext>
            </a:extLst>
          </p:cNvPr>
          <p:cNvPicPr>
            <a:picLocks noChangeAspect="1"/>
          </p:cNvPicPr>
          <p:nvPr userDrawn="1"/>
        </p:nvPicPr>
        <p:blipFill>
          <a:blip r:embed="rId6"/>
          <a:stretch>
            <a:fillRect/>
          </a:stretch>
        </p:blipFill>
        <p:spPr>
          <a:xfrm>
            <a:off x="0" y="0"/>
            <a:ext cx="12192000" cy="6858000"/>
          </a:xfrm>
          <a:prstGeom prst="rect">
            <a:avLst/>
          </a:prstGeom>
          <a:solidFill>
            <a:srgbClr val="FFFFFF">
              <a:alpha val="0"/>
            </a:srgbClr>
          </a:solidFill>
        </p:spPr>
      </p:pic>
      <p:sp>
        <p:nvSpPr>
          <p:cNvPr id="4" name="Title 3">
            <a:extLst>
              <a:ext uri="{FF2B5EF4-FFF2-40B4-BE49-F238E27FC236}">
                <a16:creationId xmlns:a16="http://schemas.microsoft.com/office/drawing/2014/main" id="{3711E556-806E-472D-B449-93BD5B5552CA}"/>
              </a:ext>
            </a:extLst>
          </p:cNvPr>
          <p:cNvSpPr>
            <a:spLocks noGrp="1"/>
          </p:cNvSpPr>
          <p:nvPr>
            <p:ph type="title"/>
          </p:nvPr>
        </p:nvSpPr>
        <p:spPr>
          <a:xfrm>
            <a:off x="624417" y="1107698"/>
            <a:ext cx="10251243" cy="1191600"/>
          </a:xfrm>
        </p:spPr>
        <p:txBody>
          <a:bodyPr vert="horz" anchor="b"/>
          <a:lstStyle>
            <a:lvl1pPr>
              <a:defRPr sz="3600">
                <a:solidFill>
                  <a:schemeClr val="bg1"/>
                </a:solidFill>
              </a:defRPr>
            </a:lvl1pPr>
          </a:lstStyle>
          <a:p>
            <a:r>
              <a:rPr lang="en-US"/>
              <a:t>Click to edit Master title style</a:t>
            </a:r>
          </a:p>
        </p:txBody>
      </p:sp>
      <p:sp>
        <p:nvSpPr>
          <p:cNvPr id="11" name="Text Placeholder 10">
            <a:extLst>
              <a:ext uri="{FF2B5EF4-FFF2-40B4-BE49-F238E27FC236}">
                <a16:creationId xmlns:a16="http://schemas.microsoft.com/office/drawing/2014/main" id="{3532A4DF-C4E9-4B68-A43D-1751A6B9A6E5}"/>
              </a:ext>
            </a:extLst>
          </p:cNvPr>
          <p:cNvSpPr>
            <a:spLocks noGrp="1"/>
          </p:cNvSpPr>
          <p:nvPr>
            <p:ph type="body" sz="quarter" idx="10" hasCustomPrompt="1"/>
          </p:nvPr>
        </p:nvSpPr>
        <p:spPr>
          <a:xfrm>
            <a:off x="2836383" y="4396486"/>
            <a:ext cx="8071394" cy="757434"/>
          </a:xfrm>
        </p:spPr>
        <p:txBody>
          <a:bodyPr anchor="ctr"/>
          <a:lstStyle>
            <a:lvl1pPr algn="r">
              <a:defRPr sz="2800">
                <a:solidFill>
                  <a:srgbClr val="24235C"/>
                </a:solidFill>
              </a:defRPr>
            </a:lvl1pPr>
            <a:lvl2pPr algn="r">
              <a:defRPr sz="2800"/>
            </a:lvl2pPr>
            <a:lvl3pPr algn="r">
              <a:defRPr sz="2800"/>
            </a:lvl3pPr>
            <a:lvl4pPr algn="r">
              <a:defRPr sz="2800"/>
            </a:lvl4pPr>
            <a:lvl5pPr algn="r">
              <a:defRPr sz="2800"/>
            </a:lvl5pPr>
          </a:lstStyle>
          <a:p>
            <a:pPr lvl="0"/>
            <a:r>
              <a:rPr lang="en-US"/>
              <a:t>Click to add subtitle</a:t>
            </a:r>
          </a:p>
        </p:txBody>
      </p:sp>
    </p:spTree>
    <p:extLst>
      <p:ext uri="{BB962C8B-B14F-4D97-AF65-F5344CB8AC3E}">
        <p14:creationId xmlns:p14="http://schemas.microsoft.com/office/powerpoint/2010/main" val="3271916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 Title Only">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01AE8749-F439-4858-BE36-07FBC615AEDC}"/>
              </a:ext>
            </a:extLst>
          </p:cNvPr>
          <p:cNvGraphicFramePr>
            <a:graphicFrameLocks noChangeAspect="1"/>
          </p:cNvGraphicFramePr>
          <p:nvPr userDrawn="1">
            <p:custDataLst>
              <p:tags r:id="rId1"/>
            </p:custDataLst>
            <p:extLst>
              <p:ext uri="{D42A27DB-BD31-4B8C-83A1-F6EECF244321}">
                <p14:modId xmlns:p14="http://schemas.microsoft.com/office/powerpoint/2010/main" val="225690351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86" imgH="286" progId="TCLayout.ActiveDocument.1">
                  <p:embed/>
                </p:oleObj>
              </mc:Choice>
              <mc:Fallback>
                <p:oleObj name="think-cellスライド" r:id="rId3" imgW="286" imgH="286" progId="TCLayout.ActiveDocument.1">
                  <p:embed/>
                  <p:pic>
                    <p:nvPicPr>
                      <p:cNvPr id="3" name="think-cell data - do not delete" hidden="1">
                        <a:extLst>
                          <a:ext uri="{FF2B5EF4-FFF2-40B4-BE49-F238E27FC236}">
                            <a16:creationId xmlns:a16="http://schemas.microsoft.com/office/drawing/2014/main" id="{01AE8749-F439-4858-BE36-07FBC615AEDC}"/>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57" name="Date Placeholder 56"/>
          <p:cNvSpPr>
            <a:spLocks noGrp="1"/>
          </p:cNvSpPr>
          <p:nvPr>
            <p:ph type="dt" sz="half" idx="14"/>
          </p:nvPr>
        </p:nvSpPr>
        <p:spPr/>
        <p:txBody>
          <a:bodyPr/>
          <a:lstStyle>
            <a:lvl1pPr>
              <a:defRPr>
                <a:solidFill>
                  <a:schemeClr val="bg1">
                    <a:lumMod val="50000"/>
                  </a:schemeClr>
                </a:solidFill>
                <a:latin typeface="+mn-lt"/>
                <a:ea typeface="+mn-ea"/>
                <a:cs typeface="+mn-cs"/>
                <a:sym typeface="Trebuchet MS" panose="020B0603020202020204" pitchFamily="34" charset="0"/>
              </a:defRPr>
            </a:lvl1pPr>
          </a:lstStyle>
          <a:p>
            <a:endParaRPr lang="en-US"/>
          </a:p>
        </p:txBody>
      </p:sp>
      <p:sp>
        <p:nvSpPr>
          <p:cNvPr id="7"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ea typeface="+mn-ea"/>
                <a:cs typeface="+mn-cs"/>
                <a:sym typeface="Trebuchet MS" panose="020B0603020202020204" pitchFamily="34" charset="0"/>
              </a:rPr>
              <a:t>Copyright © 2024 by Boston Consulting Group. All rights reserved.</a:t>
            </a:r>
          </a:p>
        </p:txBody>
      </p:sp>
      <p:pic>
        <p:nvPicPr>
          <p:cNvPr id="6" name="図 2" descr="グラフィカル ユーザー インターフェイス, アプリケーション&#10;&#10;自動的に生成された説明">
            <a:extLst>
              <a:ext uri="{FF2B5EF4-FFF2-40B4-BE49-F238E27FC236}">
                <a16:creationId xmlns:a16="http://schemas.microsoft.com/office/drawing/2014/main" id="{409937D4-E5AC-4870-984E-6667FEF5EEC8}"/>
              </a:ext>
            </a:extLst>
          </p:cNvPr>
          <p:cNvPicPr>
            <a:picLocks noChangeAspect="1"/>
          </p:cNvPicPr>
          <p:nvPr userDrawn="1"/>
        </p:nvPicPr>
        <p:blipFill rotWithShape="1">
          <a:blip r:embed="rId5"/>
          <a:srcRect t="6453" r="9750" b="83963"/>
          <a:stretch/>
        </p:blipFill>
        <p:spPr>
          <a:xfrm>
            <a:off x="0" y="0"/>
            <a:ext cx="11003280" cy="657226"/>
          </a:xfrm>
          <a:prstGeom prst="rect">
            <a:avLst/>
          </a:prstGeom>
          <a:solidFill>
            <a:srgbClr val="FFFFFF">
              <a:alpha val="0"/>
            </a:srgbClr>
          </a:solidFill>
        </p:spPr>
      </p:pic>
      <p:pic>
        <p:nvPicPr>
          <p:cNvPr id="10" name="Picture 2">
            <a:extLst>
              <a:ext uri="{FF2B5EF4-FFF2-40B4-BE49-F238E27FC236}">
                <a16:creationId xmlns:a16="http://schemas.microsoft.com/office/drawing/2014/main" id="{FAB73EA4-9B56-4211-BAA0-9215C069A50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143702" y="132924"/>
            <a:ext cx="694787" cy="391377"/>
          </a:xfrm>
          <a:prstGeom prst="rect">
            <a:avLst/>
          </a:prstGeom>
          <a:noFill/>
          <a:extLst>
            <a:ext uri="{909E8E84-426E-40DD-AFC4-6F175D3DCCD1}">
              <a14:hiddenFill xmlns:a14="http://schemas.microsoft.com/office/drawing/2010/main">
                <a:solidFill>
                  <a:srgbClr val="FFFFFF"/>
                </a:solidFill>
              </a14:hiddenFill>
            </a:ext>
          </a:extLst>
        </p:spPr>
      </p:pic>
      <p:sp>
        <p:nvSpPr>
          <p:cNvPr id="12" name="Title Placeholder 1">
            <a:extLst>
              <a:ext uri="{FF2B5EF4-FFF2-40B4-BE49-F238E27FC236}">
                <a16:creationId xmlns:a16="http://schemas.microsoft.com/office/drawing/2014/main" id="{8A3FEE52-F0C1-47E5-8EC8-4EAEDFA44BCB}"/>
              </a:ext>
            </a:extLst>
          </p:cNvPr>
          <p:cNvSpPr>
            <a:spLocks noGrp="1"/>
          </p:cNvSpPr>
          <p:nvPr>
            <p:ph type="title" hasCustomPrompt="1"/>
          </p:nvPr>
        </p:nvSpPr>
        <p:spPr>
          <a:xfrm>
            <a:off x="372825" y="97661"/>
            <a:ext cx="9447667" cy="461905"/>
          </a:xfrm>
          <a:prstGeom prst="rect">
            <a:avLst/>
          </a:prstGeom>
        </p:spPr>
        <p:txBody>
          <a:bodyPr vert="horz" wrap="square" lIns="0" tIns="0" rIns="0" bIns="0" rtlCol="0" anchor="t">
            <a:noAutofit/>
          </a:bodyPr>
          <a:lstStyle>
            <a:lvl1pPr>
              <a:defRPr>
                <a:solidFill>
                  <a:schemeClr val="bg1"/>
                </a:solidFill>
              </a:defRPr>
            </a:lvl1pPr>
          </a:lstStyle>
          <a:p>
            <a:r>
              <a:rPr lang="en-US"/>
              <a:t>Click to add title</a:t>
            </a:r>
          </a:p>
        </p:txBody>
      </p:sp>
    </p:spTree>
    <p:extLst>
      <p:ext uri="{BB962C8B-B14F-4D97-AF65-F5344CB8AC3E}">
        <p14:creationId xmlns:p14="http://schemas.microsoft.com/office/powerpoint/2010/main" val="207866636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432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 Title and Text">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6B63C7EE-9DC0-480E-BACB-CB953534B361}"/>
              </a:ext>
            </a:extLst>
          </p:cNvPr>
          <p:cNvGraphicFramePr>
            <a:graphicFrameLocks noChangeAspect="1"/>
          </p:cNvGraphicFramePr>
          <p:nvPr userDrawn="1">
            <p:custDataLst>
              <p:tags r:id="rId1"/>
            </p:custDataLst>
            <p:extLst>
              <p:ext uri="{D42A27DB-BD31-4B8C-83A1-F6EECF244321}">
                <p14:modId xmlns:p14="http://schemas.microsoft.com/office/powerpoint/2010/main" val="33922161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86" imgH="286" progId="TCLayout.ActiveDocument.1">
                  <p:embed/>
                </p:oleObj>
              </mc:Choice>
              <mc:Fallback>
                <p:oleObj name="think-cellスライド" r:id="rId3" imgW="286" imgH="286" progId="TCLayout.ActiveDocument.1">
                  <p:embed/>
                  <p:pic>
                    <p:nvPicPr>
                      <p:cNvPr id="5" name="think-cell data - do not delete" hidden="1">
                        <a:extLst>
                          <a:ext uri="{FF2B5EF4-FFF2-40B4-BE49-F238E27FC236}">
                            <a16:creationId xmlns:a16="http://schemas.microsoft.com/office/drawing/2014/main" id="{6B63C7EE-9DC0-480E-BACB-CB953534B361}"/>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6" name="Text Placeholder 5">
            <a:extLst>
              <a:ext uri="{FF2B5EF4-FFF2-40B4-BE49-F238E27FC236}">
                <a16:creationId xmlns:a16="http://schemas.microsoft.com/office/drawing/2014/main" id="{FAD1DA01-0E73-44DE-A132-B4FF1E70A315}"/>
              </a:ext>
            </a:extLst>
          </p:cNvPr>
          <p:cNvSpPr>
            <a:spLocks noGrp="1"/>
          </p:cNvSpPr>
          <p:nvPr>
            <p:ph type="body" sz="quarter" idx="10"/>
          </p:nvPr>
        </p:nvSpPr>
        <p:spPr>
          <a:xfrm>
            <a:off x="342523" y="2081212"/>
            <a:ext cx="11506955" cy="4188926"/>
          </a:xfrm>
        </p:spPr>
        <p:txBody>
          <a:bodyPr/>
          <a:lstStyle>
            <a:lvl1pPr>
              <a:lnSpc>
                <a:spcPct val="100000"/>
              </a:lnSpc>
              <a:spcBef>
                <a:spcPts val="0"/>
              </a:spcBef>
              <a:spcAft>
                <a:spcPts val="0"/>
              </a:spcAft>
              <a:defRPr>
                <a:latin typeface="+mn-lt"/>
                <a:ea typeface="+mn-ea"/>
                <a:cs typeface="+mn-cs"/>
              </a:defRPr>
            </a:lvl1pPr>
            <a:lvl2pPr>
              <a:lnSpc>
                <a:spcPct val="100000"/>
              </a:lnSpc>
              <a:spcBef>
                <a:spcPts val="0"/>
              </a:spcBef>
              <a:spcAft>
                <a:spcPts val="0"/>
              </a:spcAft>
              <a:defRPr>
                <a:latin typeface="+mn-lt"/>
                <a:ea typeface="+mn-ea"/>
                <a:cs typeface="+mn-cs"/>
              </a:defRPr>
            </a:lvl2pPr>
            <a:lvl3pPr>
              <a:lnSpc>
                <a:spcPct val="100000"/>
              </a:lnSpc>
              <a:spcBef>
                <a:spcPts val="0"/>
              </a:spcBef>
              <a:spcAft>
                <a:spcPts val="0"/>
              </a:spcAft>
              <a:defRPr>
                <a:latin typeface="+mn-lt"/>
                <a:ea typeface="+mn-ea"/>
                <a:cs typeface="+mn-cs"/>
              </a:defRPr>
            </a:lvl3pPr>
            <a:lvl4pPr>
              <a:lnSpc>
                <a:spcPct val="100000"/>
              </a:lnSpc>
              <a:spcBef>
                <a:spcPts val="0"/>
              </a:spcBef>
              <a:spcAft>
                <a:spcPts val="0"/>
              </a:spcAft>
              <a:defRPr>
                <a:latin typeface="+mn-lt"/>
                <a:ea typeface="+mn-ea"/>
                <a:cs typeface="+mn-cs"/>
              </a:defRPr>
            </a:lvl4pPr>
            <a:lvl5pPr>
              <a:lnSpc>
                <a:spcPct val="100000"/>
              </a:lnSpc>
              <a:spcBef>
                <a:spcPts val="0"/>
              </a:spcBef>
              <a:spcAft>
                <a:spcPts val="0"/>
              </a:spcAft>
              <a:defRPr>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ea typeface="+mn-ea"/>
                <a:cs typeface="+mn-cs"/>
                <a:sym typeface="Trebuchet MS" panose="020B0603020202020204" pitchFamily="34" charset="0"/>
              </a:rPr>
              <a:t>Copyright © 2024 by Boston Consulting Group. All rights reserved.</a:t>
            </a:r>
          </a:p>
        </p:txBody>
      </p:sp>
      <p:pic>
        <p:nvPicPr>
          <p:cNvPr id="8" name="図 2" descr="グラフィカル ユーザー インターフェイス, アプリケーション&#10;&#10;自動的に生成された説明">
            <a:extLst>
              <a:ext uri="{FF2B5EF4-FFF2-40B4-BE49-F238E27FC236}">
                <a16:creationId xmlns:a16="http://schemas.microsoft.com/office/drawing/2014/main" id="{516C24C6-E386-401C-AC68-55BC401D47C5}"/>
              </a:ext>
            </a:extLst>
          </p:cNvPr>
          <p:cNvPicPr>
            <a:picLocks noChangeAspect="1"/>
          </p:cNvPicPr>
          <p:nvPr userDrawn="1"/>
        </p:nvPicPr>
        <p:blipFill rotWithShape="1">
          <a:blip r:embed="rId5"/>
          <a:srcRect t="6453" r="9750" b="83963"/>
          <a:stretch/>
        </p:blipFill>
        <p:spPr>
          <a:xfrm>
            <a:off x="0" y="0"/>
            <a:ext cx="11003280" cy="657226"/>
          </a:xfrm>
          <a:prstGeom prst="rect">
            <a:avLst/>
          </a:prstGeom>
          <a:solidFill>
            <a:srgbClr val="FFFFFF">
              <a:alpha val="0"/>
            </a:srgbClr>
          </a:solidFill>
        </p:spPr>
      </p:pic>
      <p:pic>
        <p:nvPicPr>
          <p:cNvPr id="10" name="Picture 2">
            <a:extLst>
              <a:ext uri="{FF2B5EF4-FFF2-40B4-BE49-F238E27FC236}">
                <a16:creationId xmlns:a16="http://schemas.microsoft.com/office/drawing/2014/main" id="{87A5388F-0769-448E-B084-BF0DB259783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143702" y="132924"/>
            <a:ext cx="694787" cy="391377"/>
          </a:xfrm>
          <a:prstGeom prst="rect">
            <a:avLst/>
          </a:prstGeom>
          <a:noFill/>
          <a:extLst>
            <a:ext uri="{909E8E84-426E-40DD-AFC4-6F175D3DCCD1}">
              <a14:hiddenFill xmlns:a14="http://schemas.microsoft.com/office/drawing/2010/main">
                <a:solidFill>
                  <a:srgbClr val="FFFFFF"/>
                </a:solidFill>
              </a14:hiddenFill>
            </a:ext>
          </a:extLst>
        </p:spPr>
      </p:pic>
      <p:sp>
        <p:nvSpPr>
          <p:cNvPr id="12" name="Title Placeholder 1">
            <a:extLst>
              <a:ext uri="{FF2B5EF4-FFF2-40B4-BE49-F238E27FC236}">
                <a16:creationId xmlns:a16="http://schemas.microsoft.com/office/drawing/2014/main" id="{CFBCBE00-9717-4951-8D01-5AB27834BFE9}"/>
              </a:ext>
            </a:extLst>
          </p:cNvPr>
          <p:cNvSpPr>
            <a:spLocks noGrp="1"/>
          </p:cNvSpPr>
          <p:nvPr>
            <p:ph type="title" hasCustomPrompt="1"/>
          </p:nvPr>
        </p:nvSpPr>
        <p:spPr>
          <a:xfrm>
            <a:off x="372825" y="97661"/>
            <a:ext cx="9447667" cy="461905"/>
          </a:xfrm>
          <a:prstGeom prst="rect">
            <a:avLst/>
          </a:prstGeom>
        </p:spPr>
        <p:txBody>
          <a:bodyPr vert="horz" wrap="square" lIns="0" tIns="0" rIns="0" bIns="0" rtlCol="0" anchor="t">
            <a:noAutofit/>
          </a:bodyPr>
          <a:lstStyle>
            <a:lvl1pPr>
              <a:defRPr>
                <a:solidFill>
                  <a:schemeClr val="bg1"/>
                </a:solidFill>
              </a:defRPr>
            </a:lvl1pPr>
          </a:lstStyle>
          <a:p>
            <a:r>
              <a:rPr lang="en-US"/>
              <a:t>Click to add title</a:t>
            </a:r>
          </a:p>
        </p:txBody>
      </p:sp>
    </p:spTree>
    <p:extLst>
      <p:ext uri="{BB962C8B-B14F-4D97-AF65-F5344CB8AC3E}">
        <p14:creationId xmlns:p14="http://schemas.microsoft.com/office/powerpoint/2010/main" val="32980682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 Gray slice heading">
    <p:bg>
      <p:bgPr>
        <a:solidFill>
          <a:srgbClr val="FFFFFF"/>
        </a:solidFill>
        <a:effectLst/>
      </p:bgPr>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50203AF2-2002-4843-A60F-C7660D052779}"/>
              </a:ext>
            </a:extLst>
          </p:cNvPr>
          <p:cNvGraphicFramePr>
            <a:graphicFrameLocks noChangeAspect="1"/>
          </p:cNvGraphicFramePr>
          <p:nvPr userDrawn="1">
            <p:custDataLst>
              <p:tags r:id="rId1"/>
            </p:custDataLst>
            <p:extLst>
              <p:ext uri="{D42A27DB-BD31-4B8C-83A1-F6EECF244321}">
                <p14:modId xmlns:p14="http://schemas.microsoft.com/office/powerpoint/2010/main" val="66467412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86" imgH="286" progId="TCLayout.ActiveDocument.1">
                  <p:embed/>
                </p:oleObj>
              </mc:Choice>
              <mc:Fallback>
                <p:oleObj name="think-cellスライド" r:id="rId3" imgW="286" imgH="286" progId="TCLayout.ActiveDocument.1">
                  <p:embed/>
                  <p:pic>
                    <p:nvPicPr>
                      <p:cNvPr id="3" name="think-cell data - do not delete" hidden="1">
                        <a:extLst>
                          <a:ext uri="{FF2B5EF4-FFF2-40B4-BE49-F238E27FC236}">
                            <a16:creationId xmlns:a16="http://schemas.microsoft.com/office/drawing/2014/main" id="{50203AF2-2002-4843-A60F-C7660D052779}"/>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 name="Date Placeholder 3"/>
          <p:cNvSpPr>
            <a:spLocks noGrp="1"/>
          </p:cNvSpPr>
          <p:nvPr>
            <p:ph type="dt" sz="half" idx="14"/>
          </p:nvPr>
        </p:nvSpPr>
        <p:spPr/>
        <p:txBody>
          <a:bodyPr/>
          <a:lstStyle>
            <a:lvl1pPr>
              <a:defRPr>
                <a:solidFill>
                  <a:schemeClr val="bg1">
                    <a:lumMod val="50000"/>
                  </a:schemeClr>
                </a:solidFill>
                <a:latin typeface="+mn-lt"/>
                <a:ea typeface="+mn-ea"/>
                <a:cs typeface="+mn-cs"/>
                <a:sym typeface="Trebuchet MS" panose="020B0603020202020204" pitchFamily="34" charset="0"/>
              </a:defRPr>
            </a:lvl1pPr>
          </a:lstStyle>
          <a:p>
            <a:endParaRPr lang="en-US"/>
          </a:p>
        </p:txBody>
      </p:sp>
      <p:sp>
        <p:nvSpPr>
          <p:cNvPr id="11"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ea typeface="+mn-ea"/>
                <a:cs typeface="+mn-cs"/>
                <a:sym typeface="Trebuchet MS" panose="020B0603020202020204" pitchFamily="34" charset="0"/>
              </a:rPr>
              <a:t>Copyright © 2024 by Boston Consulting Group. All rights reserved.</a:t>
            </a:r>
          </a:p>
        </p:txBody>
      </p:sp>
      <p:sp>
        <p:nvSpPr>
          <p:cNvPr id="7" name="Rectangle 6"/>
          <p:cNvSpPr/>
          <p:nvPr userDrawn="1"/>
        </p:nvSpPr>
        <p:spPr bwMode="white">
          <a:xfrm>
            <a:off x="1" y="-1309"/>
            <a:ext cx="4694400" cy="6859309"/>
          </a:xfrm>
          <a:prstGeom prst="rect">
            <a:avLst/>
          </a:prstGeom>
          <a:solidFill>
            <a:srgbClr val="F2F2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90000"/>
              </a:lnSpc>
              <a:spcAft>
                <a:spcPts val="1000"/>
              </a:spcAft>
            </a:pPr>
            <a:endParaRPr lang="en-US" sz="1200">
              <a:solidFill>
                <a:schemeClr val="bg1"/>
              </a:solidFill>
              <a:latin typeface="+mn-lt"/>
              <a:ea typeface="+mn-ea"/>
              <a:cs typeface="+mn-cs"/>
              <a:sym typeface="Trebuchet MS" panose="020B0603020202020204" pitchFamily="34" charset="0"/>
            </a:endParaRPr>
          </a:p>
        </p:txBody>
      </p:sp>
      <p:sp>
        <p:nvSpPr>
          <p:cNvPr id="8" name="Subtitle 2"/>
          <p:cNvSpPr>
            <a:spLocks noGrp="1"/>
          </p:cNvSpPr>
          <p:nvPr>
            <p:ph type="subTitle" idx="13" hasCustomPrompt="1"/>
          </p:nvPr>
        </p:nvSpPr>
        <p:spPr>
          <a:xfrm>
            <a:off x="372825" y="2158987"/>
            <a:ext cx="3744000" cy="541687"/>
          </a:xfrm>
          <a:prstGeom prst="rect">
            <a:avLst/>
          </a:prstGeom>
        </p:spPr>
        <p:txBody>
          <a:bodyPr>
            <a:noAutofit/>
          </a:bodyPr>
          <a:lstStyle>
            <a:lvl1pPr marL="0" indent="0" algn="l">
              <a:buNone/>
              <a:defRPr sz="1600" b="1">
                <a:solidFill>
                  <a:srgbClr val="006DAA"/>
                </a:solidFill>
                <a:latin typeface="+mn-lt"/>
                <a:ea typeface="+mn-ea"/>
                <a:cs typeface="+mn-cs"/>
                <a:sym typeface="Trebuchet MS" panose="020B0603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9" name="Title 4"/>
          <p:cNvSpPr>
            <a:spLocks noGrp="1"/>
          </p:cNvSpPr>
          <p:nvPr>
            <p:ph type="title" hasCustomPrompt="1"/>
          </p:nvPr>
        </p:nvSpPr>
        <p:spPr>
          <a:xfrm>
            <a:off x="372825" y="1227048"/>
            <a:ext cx="3744000" cy="664797"/>
          </a:xfrm>
        </p:spPr>
        <p:txBody>
          <a:bodyPr vert="horz" anchor="t">
            <a:noAutofit/>
          </a:bodyPr>
          <a:lstStyle>
            <a:lvl1pPr>
              <a:defRPr sz="2400">
                <a:solidFill>
                  <a:srgbClr val="006DAA"/>
                </a:solidFill>
                <a:latin typeface="+mj-lt"/>
                <a:ea typeface="+mj-ea"/>
                <a:cs typeface="+mj-cs"/>
                <a:sym typeface="Trebuchet MS" panose="020B0603020202020204" pitchFamily="34" charset="0"/>
              </a:defRPr>
            </a:lvl1pPr>
          </a:lstStyle>
          <a:p>
            <a:r>
              <a:rPr lang="en-US"/>
              <a:t>Click to add title</a:t>
            </a:r>
          </a:p>
        </p:txBody>
      </p:sp>
    </p:spTree>
    <p:extLst>
      <p:ext uri="{BB962C8B-B14F-4D97-AF65-F5344CB8AC3E}">
        <p14:creationId xmlns:p14="http://schemas.microsoft.com/office/powerpoint/2010/main" val="8867061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D. Section header box">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95FE1F26-B003-4DF6-B8C0-1BFED1B70583}"/>
              </a:ext>
            </a:extLst>
          </p:cNvPr>
          <p:cNvGraphicFramePr>
            <a:graphicFrameLocks noChangeAspect="1"/>
          </p:cNvGraphicFramePr>
          <p:nvPr userDrawn="1">
            <p:custDataLst>
              <p:tags r:id="rId1"/>
            </p:custDataLst>
            <p:extLst>
              <p:ext uri="{D42A27DB-BD31-4B8C-83A1-F6EECF244321}">
                <p14:modId xmlns:p14="http://schemas.microsoft.com/office/powerpoint/2010/main" val="401402282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86" imgH="286" progId="TCLayout.ActiveDocument.1">
                  <p:embed/>
                </p:oleObj>
              </mc:Choice>
              <mc:Fallback>
                <p:oleObj name="think-cellスライド" r:id="rId3" imgW="286" imgH="286" progId="TCLayout.ActiveDocument.1">
                  <p:embed/>
                  <p:pic>
                    <p:nvPicPr>
                      <p:cNvPr id="3" name="think-cell data - do not delete" hidden="1">
                        <a:extLst>
                          <a:ext uri="{FF2B5EF4-FFF2-40B4-BE49-F238E27FC236}">
                            <a16:creationId xmlns:a16="http://schemas.microsoft.com/office/drawing/2014/main" id="{95FE1F26-B003-4DF6-B8C0-1BFED1B70583}"/>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9" name="Date Placeholder 8"/>
          <p:cNvSpPr>
            <a:spLocks noGrp="1"/>
          </p:cNvSpPr>
          <p:nvPr>
            <p:ph type="dt" sz="half" idx="10"/>
          </p:nvPr>
        </p:nvSpPr>
        <p:spPr/>
        <p:txBody>
          <a:bodyPr/>
          <a:lstStyle>
            <a:lvl1pPr>
              <a:defRPr>
                <a:solidFill>
                  <a:schemeClr val="bg1">
                    <a:lumMod val="50000"/>
                  </a:schemeClr>
                </a:solidFill>
                <a:latin typeface="+mn-lt"/>
                <a:ea typeface="+mn-ea"/>
                <a:cs typeface="+mn-cs"/>
                <a:sym typeface="Trebuchet MS" panose="020B0603020202020204" pitchFamily="34" charset="0"/>
              </a:defRPr>
            </a:lvl1pPr>
          </a:lstStyle>
          <a:p>
            <a:endParaRPr lang="en-US"/>
          </a:p>
        </p:txBody>
      </p:sp>
      <p:sp>
        <p:nvSpPr>
          <p:cNvPr id="12"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ea typeface="+mn-ea"/>
                <a:cs typeface="+mn-cs"/>
                <a:sym typeface="Trebuchet MS" panose="020B0603020202020204" pitchFamily="34" charset="0"/>
              </a:rPr>
              <a:t>Copyright © 2024 by Boston Consulting Group. All rights reserved.</a:t>
            </a:r>
          </a:p>
        </p:txBody>
      </p:sp>
      <p:sp>
        <p:nvSpPr>
          <p:cNvPr id="8" name="Title 1"/>
          <p:cNvSpPr>
            <a:spLocks noGrp="1"/>
          </p:cNvSpPr>
          <p:nvPr>
            <p:ph type="title" hasCustomPrompt="1"/>
          </p:nvPr>
        </p:nvSpPr>
        <p:spPr bwMode="blackWhite">
          <a:xfrm>
            <a:off x="1284742" y="2668041"/>
            <a:ext cx="9620491" cy="3201026"/>
          </a:xfrm>
          <a:prstGeom prst="rect">
            <a:avLst/>
          </a:prstGeom>
          <a:ln w="9525">
            <a:noFill/>
          </a:ln>
          <a:extLst>
            <a:ext uri="{91240B29-F687-4F45-9708-019B960494DF}">
              <a14:hiddenLine xmlns:a14="http://schemas.microsoft.com/office/drawing/2010/main" w="9525">
                <a:solidFill>
                  <a:schemeClr val="bg1"/>
                </a:solidFill>
              </a14:hiddenLine>
            </a:ext>
          </a:extLst>
        </p:spPr>
        <p:txBody>
          <a:bodyPr vert="horz" lIns="274320" tIns="274320" rIns="274320" bIns="137160" anchor="b">
            <a:noAutofit/>
          </a:bodyPr>
          <a:lstStyle>
            <a:lvl1pPr marL="0" algn="l" defTabSz="914400" rtl="0" eaLnBrk="1" fontAlgn="auto" latinLnBrk="0" hangingPunct="1">
              <a:lnSpc>
                <a:spcPts val="6000"/>
              </a:lnSpc>
              <a:spcBef>
                <a:spcPts val="0"/>
              </a:spcBef>
              <a:spcAft>
                <a:spcPts val="0"/>
              </a:spcAft>
              <a:defRPr lang="en-US" sz="5400" kern="1200" baseline="0" dirty="0">
                <a:solidFill>
                  <a:srgbClr val="006DAA"/>
                </a:solidFill>
                <a:latin typeface="+mj-lt"/>
                <a:ea typeface="+mj-ea"/>
                <a:cs typeface="+mj-cs"/>
                <a:sym typeface="Trebuchet MS" panose="020B0603020202020204" pitchFamily="34" charset="0"/>
              </a:defRPr>
            </a:lvl1pPr>
          </a:lstStyle>
          <a:p>
            <a:r>
              <a:rPr lang="en-US"/>
              <a:t>Click to add section title</a:t>
            </a:r>
          </a:p>
        </p:txBody>
      </p:sp>
      <p:sp>
        <p:nvSpPr>
          <p:cNvPr id="11" name="Rectangle 10"/>
          <p:cNvSpPr/>
          <p:nvPr userDrawn="1"/>
        </p:nvSpPr>
        <p:spPr bwMode="white">
          <a:xfrm>
            <a:off x="1280693" y="1424081"/>
            <a:ext cx="951721" cy="951721"/>
          </a:xfrm>
          <a:prstGeom prst="rect">
            <a:avLst/>
          </a:prstGeom>
          <a:noFill/>
          <a:ln>
            <a:solidFill>
              <a:srgbClr val="6FB8E6"/>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200">
              <a:solidFill>
                <a:schemeClr val="bg1"/>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385400880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D. Section header line">
    <p:bg bwMode="blackWhite">
      <p:bgPr>
        <a:solidFill>
          <a:srgbClr val="FFFFFF"/>
        </a:solidFill>
        <a:effectLst/>
      </p:bgPr>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F8F908A5-E4A5-4E1A-B04C-27EED3425444}"/>
              </a:ext>
            </a:extLst>
          </p:cNvPr>
          <p:cNvGraphicFramePr>
            <a:graphicFrameLocks noChangeAspect="1"/>
          </p:cNvGraphicFramePr>
          <p:nvPr userDrawn="1">
            <p:custDataLst>
              <p:tags r:id="rId1"/>
            </p:custDataLst>
            <p:extLst>
              <p:ext uri="{D42A27DB-BD31-4B8C-83A1-F6EECF244321}">
                <p14:modId xmlns:p14="http://schemas.microsoft.com/office/powerpoint/2010/main" val="250507160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86" imgH="286" progId="TCLayout.ActiveDocument.1">
                  <p:embed/>
                </p:oleObj>
              </mc:Choice>
              <mc:Fallback>
                <p:oleObj name="think-cellスライド" r:id="rId3" imgW="286" imgH="286" progId="TCLayout.ActiveDocument.1">
                  <p:embed/>
                  <p:pic>
                    <p:nvPicPr>
                      <p:cNvPr id="3" name="think-cell data - do not delete" hidden="1">
                        <a:extLst>
                          <a:ext uri="{FF2B5EF4-FFF2-40B4-BE49-F238E27FC236}">
                            <a16:creationId xmlns:a16="http://schemas.microsoft.com/office/drawing/2014/main" id="{F8F908A5-E4A5-4E1A-B04C-27EED3425444}"/>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9" name="Date Placeholder 8"/>
          <p:cNvSpPr>
            <a:spLocks noGrp="1"/>
          </p:cNvSpPr>
          <p:nvPr>
            <p:ph type="dt" sz="half" idx="10"/>
          </p:nvPr>
        </p:nvSpPr>
        <p:spPr/>
        <p:txBody>
          <a:bodyPr/>
          <a:lstStyle>
            <a:lvl1pPr>
              <a:defRPr>
                <a:solidFill>
                  <a:schemeClr val="bg1">
                    <a:lumMod val="50000"/>
                  </a:schemeClr>
                </a:solidFill>
                <a:latin typeface="+mn-lt"/>
                <a:ea typeface="+mn-ea"/>
                <a:cs typeface="+mn-cs"/>
                <a:sym typeface="Trebuchet MS" panose="020B0603020202020204" pitchFamily="34" charset="0"/>
              </a:defRPr>
            </a:lvl1pPr>
          </a:lstStyle>
          <a:p>
            <a:endParaRPr lang="en-US"/>
          </a:p>
        </p:txBody>
      </p:sp>
      <p:sp>
        <p:nvSpPr>
          <p:cNvPr id="7" name="Title 1"/>
          <p:cNvSpPr>
            <a:spLocks noGrp="1"/>
          </p:cNvSpPr>
          <p:nvPr>
            <p:ph type="title" hasCustomPrompt="1"/>
          </p:nvPr>
        </p:nvSpPr>
        <p:spPr bwMode="blackWhite">
          <a:xfrm>
            <a:off x="342523" y="3826800"/>
            <a:ext cx="11506955" cy="2041200"/>
          </a:xfrm>
        </p:spPr>
        <p:txBody>
          <a:bodyPr vert="horz" anchor="t">
            <a:noAutofit/>
          </a:bodyPr>
          <a:lstStyle>
            <a:lvl1pPr>
              <a:defRPr sz="5400">
                <a:solidFill>
                  <a:srgbClr val="006DAA"/>
                </a:solidFill>
                <a:latin typeface="+mj-lt"/>
                <a:ea typeface="+mj-ea"/>
                <a:cs typeface="+mj-cs"/>
                <a:sym typeface="Trebuchet MS" panose="020B0603020202020204" pitchFamily="34" charset="0"/>
              </a:defRPr>
            </a:lvl1pPr>
          </a:lstStyle>
          <a:p>
            <a:r>
              <a:rPr lang="en-US"/>
              <a:t>Click to add section title</a:t>
            </a:r>
          </a:p>
        </p:txBody>
      </p:sp>
      <p:cxnSp>
        <p:nvCxnSpPr>
          <p:cNvPr id="10" name="Straight Connector 9"/>
          <p:cNvCxnSpPr/>
          <p:nvPr userDrawn="1"/>
        </p:nvCxnSpPr>
        <p:spPr bwMode="white">
          <a:xfrm>
            <a:off x="342523" y="3680016"/>
            <a:ext cx="11846064" cy="0"/>
          </a:xfrm>
          <a:prstGeom prst="line">
            <a:avLst/>
          </a:prstGeom>
          <a:ln w="19050" cmpd="sng">
            <a:solidFill>
              <a:srgbClr val="6FB8E6"/>
            </a:solidFill>
            <a:miter lim="800000"/>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22379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 White one third">
    <p:bg>
      <p:bgPr>
        <a:gradFill flip="none" rotWithShape="1">
          <a:gsLst>
            <a:gs pos="0">
              <a:srgbClr val="003655"/>
            </a:gs>
            <a:gs pos="100000">
              <a:srgbClr val="006DAA"/>
            </a:gs>
          </a:gsLst>
          <a:lin ang="8100000" scaled="1"/>
          <a:tileRect/>
        </a:gradFill>
        <a:effectLst/>
      </p:bgPr>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49CED39D-3AEB-4ED5-95F7-1A831D759679}"/>
              </a:ext>
            </a:extLst>
          </p:cNvPr>
          <p:cNvGraphicFramePr>
            <a:graphicFrameLocks noChangeAspect="1"/>
          </p:cNvGraphicFramePr>
          <p:nvPr userDrawn="1">
            <p:custDataLst>
              <p:tags r:id="rId1"/>
            </p:custDataLst>
            <p:extLst>
              <p:ext uri="{D42A27DB-BD31-4B8C-83A1-F6EECF244321}">
                <p14:modId xmlns:p14="http://schemas.microsoft.com/office/powerpoint/2010/main" val="180289322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86" imgH="286" progId="TCLayout.ActiveDocument.1">
                  <p:embed/>
                </p:oleObj>
              </mc:Choice>
              <mc:Fallback>
                <p:oleObj name="think-cellスライド" r:id="rId3" imgW="286" imgH="286" progId="TCLayout.ActiveDocument.1">
                  <p:embed/>
                  <p:pic>
                    <p:nvPicPr>
                      <p:cNvPr id="3" name="think-cell data - do not delete" hidden="1">
                        <a:extLst>
                          <a:ext uri="{FF2B5EF4-FFF2-40B4-BE49-F238E27FC236}">
                            <a16:creationId xmlns:a16="http://schemas.microsoft.com/office/drawing/2014/main" id="{49CED39D-3AEB-4ED5-95F7-1A831D759679}"/>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10" name="Picture 9"/>
          <p:cNvPicPr>
            <a:picLocks noChangeAspect="1"/>
          </p:cNvPicPr>
          <p:nvPr userDrawn="1"/>
        </p:nvPicPr>
        <p:blipFill rotWithShape="1">
          <a:blip r:embed="rId5">
            <a:extLst>
              <a:ext uri="{28A0092B-C50C-407E-A947-70E740481C1C}">
                <a14:useLocalDpi xmlns:a14="http://schemas.microsoft.com/office/drawing/2010/main" val="0"/>
              </a:ext>
            </a:extLst>
          </a:blip>
          <a:srcRect l="29398" t="8741" r="101" b="27"/>
          <a:stretch/>
        </p:blipFill>
        <p:spPr bwMode="ltGray">
          <a:xfrm flipV="1">
            <a:off x="4064994" y="0"/>
            <a:ext cx="416951" cy="6858000"/>
          </a:xfrm>
          <a:prstGeom prst="rect">
            <a:avLst/>
          </a:prstGeom>
        </p:spPr>
      </p:pic>
      <p:sp>
        <p:nvSpPr>
          <p:cNvPr id="18" name="Date Placeholder 1"/>
          <p:cNvSpPr>
            <a:spLocks noGrp="1"/>
          </p:cNvSpPr>
          <p:nvPr>
            <p:ph type="dt" sz="half" idx="31"/>
          </p:nvPr>
        </p:nvSpPr>
        <p:spPr>
          <a:xfrm>
            <a:off x="9677400" y="6405036"/>
            <a:ext cx="1482051" cy="153888"/>
          </a:xfrm>
          <a:prstGeom prst="rect">
            <a:avLst/>
          </a:prstGeom>
        </p:spPr>
        <p:txBody>
          <a:bodyPr/>
          <a:lstStyle>
            <a:lvl1pPr>
              <a:defRPr>
                <a:solidFill>
                  <a:schemeClr val="bg1"/>
                </a:solidFill>
                <a:latin typeface="+mn-lt"/>
                <a:ea typeface="+mn-ea"/>
                <a:cs typeface="+mn-cs"/>
                <a:sym typeface="Trebuchet MS" panose="020B0603020202020204" pitchFamily="34" charset="0"/>
              </a:defRPr>
            </a:lvl1pPr>
          </a:lstStyle>
          <a:p>
            <a:endParaRPr lang="en-US"/>
          </a:p>
        </p:txBody>
      </p:sp>
      <p:sp>
        <p:nvSpPr>
          <p:cNvPr id="22"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ea typeface="+mn-ea"/>
                <a:cs typeface="+mn-cs"/>
                <a:sym typeface="Trebuchet MS" panose="020B0603020202020204" pitchFamily="34" charset="0"/>
              </a:rPr>
              <a:t>Copyright © 2024 by Boston Consulting Group. All rights reserved.</a:t>
            </a:r>
          </a:p>
        </p:txBody>
      </p:sp>
      <p:sp>
        <p:nvSpPr>
          <p:cNvPr id="24" name="Rectangle 23"/>
          <p:cNvSpPr/>
          <p:nvPr userDrawn="1"/>
        </p:nvSpPr>
        <p:spPr bwMode="white">
          <a:xfrm>
            <a:off x="0" y="0"/>
            <a:ext cx="4079508"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200">
              <a:solidFill>
                <a:schemeClr val="bg1"/>
              </a:solidFill>
              <a:latin typeface="+mn-lt"/>
              <a:ea typeface="+mn-ea"/>
              <a:cs typeface="+mn-cs"/>
              <a:sym typeface="Trebuchet MS" panose="020B0603020202020204" pitchFamily="34" charset="0"/>
            </a:endParaRPr>
          </a:p>
        </p:txBody>
      </p:sp>
      <p:sp>
        <p:nvSpPr>
          <p:cNvPr id="25" name="Title 4"/>
          <p:cNvSpPr>
            <a:spLocks noGrp="1"/>
          </p:cNvSpPr>
          <p:nvPr>
            <p:ph type="title" hasCustomPrompt="1"/>
          </p:nvPr>
        </p:nvSpPr>
        <p:spPr>
          <a:xfrm>
            <a:off x="372825" y="2681103"/>
            <a:ext cx="3127881" cy="1495794"/>
          </a:xfrm>
          <a:prstGeom prst="rect">
            <a:avLst/>
          </a:prstGeom>
        </p:spPr>
        <p:txBody>
          <a:bodyPr vert="horz" anchor="ctr">
            <a:noAutofit/>
          </a:bodyPr>
          <a:lstStyle>
            <a:lvl1pPr>
              <a:defRPr sz="2400">
                <a:solidFill>
                  <a:srgbClr val="006DAA"/>
                </a:solidFill>
                <a:latin typeface="+mj-lt"/>
                <a:ea typeface="+mj-ea"/>
                <a:cs typeface="+mj-cs"/>
                <a:sym typeface="Trebuchet MS" panose="020B0603020202020204" pitchFamily="34" charset="0"/>
              </a:defRPr>
            </a:lvl1pPr>
          </a:lstStyle>
          <a:p>
            <a:r>
              <a:rPr lang="en-US"/>
              <a:t>Click to add title</a:t>
            </a:r>
          </a:p>
        </p:txBody>
      </p:sp>
      <p:sp>
        <p:nvSpPr>
          <p:cNvPr id="9" name="Freeform: Shape 8">
            <a:extLst>
              <a:ext uri="{FF2B5EF4-FFF2-40B4-BE49-F238E27FC236}">
                <a16:creationId xmlns:a16="http://schemas.microsoft.com/office/drawing/2014/main" id="{3FD66458-13AD-4F2E-9CC1-2E1DAE675296}"/>
              </a:ext>
            </a:extLst>
          </p:cNvPr>
          <p:cNvSpPr/>
          <p:nvPr userDrawn="1"/>
        </p:nvSpPr>
        <p:spPr>
          <a:xfrm rot="10800000">
            <a:off x="11582399" y="6248191"/>
            <a:ext cx="609105" cy="609105"/>
          </a:xfrm>
          <a:custGeom>
            <a:avLst/>
            <a:gdLst>
              <a:gd name="connsiteX0" fmla="*/ 0 w 540000"/>
              <a:gd name="connsiteY0" fmla="*/ 0 h 540000"/>
              <a:gd name="connsiteX1" fmla="*/ 540000 w 540000"/>
              <a:gd name="connsiteY1" fmla="*/ 0 h 540000"/>
              <a:gd name="connsiteX2" fmla="*/ 540000 w 540000"/>
              <a:gd name="connsiteY2" fmla="*/ 10 h 540000"/>
              <a:gd name="connsiteX3" fmla="*/ 529030 w 540000"/>
              <a:gd name="connsiteY3" fmla="*/ 108829 h 540000"/>
              <a:gd name="connsiteX4" fmla="*/ 1 w 540000"/>
              <a:gd name="connsiteY4" fmla="*/ 540000 h 540000"/>
              <a:gd name="connsiteX5" fmla="*/ 0 w 540000"/>
              <a:gd name="connsiteY5" fmla="*/ 54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000" h="540000">
                <a:moveTo>
                  <a:pt x="0" y="0"/>
                </a:moveTo>
                <a:lnTo>
                  <a:pt x="540000" y="0"/>
                </a:lnTo>
                <a:lnTo>
                  <a:pt x="540000" y="10"/>
                </a:lnTo>
                <a:lnTo>
                  <a:pt x="529030" y="108829"/>
                </a:lnTo>
                <a:cubicBezTo>
                  <a:pt x="478677" y="354898"/>
                  <a:pt x="260956" y="540000"/>
                  <a:pt x="1" y="540000"/>
                </a:cubicBezTo>
                <a:lnTo>
                  <a:pt x="0" y="540000"/>
                </a:lnTo>
                <a:close/>
              </a:path>
            </a:pathLst>
          </a:custGeom>
          <a:gradFill>
            <a:gsLst>
              <a:gs pos="0">
                <a:srgbClr val="12294A"/>
              </a:gs>
              <a:gs pos="100000">
                <a:srgbClr val="1E5EA6"/>
              </a:gs>
            </a:gsLst>
            <a:lin ang="5400000" scaled="1"/>
          </a:gradFill>
          <a:ln w="25400"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srgbClr val="FFFFFF"/>
              </a:solidFill>
              <a:effectLst/>
              <a:uLnTx/>
              <a:uFillTx/>
            </a:endParaRPr>
          </a:p>
        </p:txBody>
      </p:sp>
      <p:sp>
        <p:nvSpPr>
          <p:cNvPr id="11" name="TextBox 10">
            <a:extLst>
              <a:ext uri="{FF2B5EF4-FFF2-40B4-BE49-F238E27FC236}">
                <a16:creationId xmlns:a16="http://schemas.microsoft.com/office/drawing/2014/main" id="{B8C9BD95-2631-4668-AE75-C4197CEEB7EA}"/>
              </a:ext>
            </a:extLst>
          </p:cNvPr>
          <p:cNvSpPr txBox="1"/>
          <p:nvPr userDrawn="1"/>
        </p:nvSpPr>
        <p:spPr>
          <a:xfrm>
            <a:off x="11690999" y="6505588"/>
            <a:ext cx="381000" cy="138499"/>
          </a:xfrm>
          <a:prstGeom prst="rect">
            <a:avLst/>
          </a:prstGeom>
          <a:noFill/>
        </p:spPr>
        <p:txBody>
          <a:bodyPr wrap="square" lIns="0" tIns="0" rIns="0" bIns="0" rtlCol="0" anchor="b">
            <a:spAutoFit/>
          </a:bodyPr>
          <a:lstStyle/>
          <a:p>
            <a:pPr marL="0" marR="0" lvl="0" indent="0" algn="r" defTabSz="914400" eaLnBrk="1" fontAlgn="auto" latinLnBrk="0" hangingPunct="1">
              <a:lnSpc>
                <a:spcPct val="100000"/>
              </a:lnSpc>
              <a:spcBef>
                <a:spcPts val="0"/>
              </a:spcBef>
              <a:spcAft>
                <a:spcPts val="0"/>
              </a:spcAft>
              <a:buClrTx/>
              <a:buSzTx/>
              <a:buFontTx/>
              <a:buNone/>
              <a:tabLst/>
              <a:defRPr/>
            </a:pPr>
            <a:fld id="{DFCF27A5-1A5B-48D3-A060-2758FFBB1ADD}" type="slidenum">
              <a:rPr kumimoji="0" lang="en-US" sz="900" b="0" i="0" u="none" strike="noStrike" kern="0" cap="none" spc="0" normalizeH="0" baseline="0" noProof="0" smtClean="0">
                <a:ln>
                  <a:noFill/>
                </a:ln>
                <a:solidFill>
                  <a:srgbClr val="FFFFFF"/>
                </a:solidFill>
                <a:effectLst/>
                <a:uLnTx/>
                <a:uFillTx/>
                <a:sym typeface="Trebuchet MS" panose="020B0603020202020204" pitchFamily="34" charset="0"/>
              </a:rPr>
              <a:pPr marL="0" marR="0" lvl="0" indent="0" algn="r" defTabSz="914400" eaLnBrk="1" fontAlgn="auto" latinLnBrk="0" hangingPunct="1">
                <a:lnSpc>
                  <a:spcPct val="100000"/>
                </a:lnSpc>
                <a:spcBef>
                  <a:spcPts val="0"/>
                </a:spcBef>
                <a:spcAft>
                  <a:spcPts val="0"/>
                </a:spcAft>
                <a:buClrTx/>
                <a:buSzTx/>
                <a:buFontTx/>
                <a:buNone/>
                <a:tabLst/>
                <a:defRPr/>
              </a:pPr>
              <a:t>‹#›</a:t>
            </a:fld>
            <a:endParaRPr kumimoji="0" lang="en-US" sz="900" b="0" i="0" u="none" strike="noStrike" kern="0" cap="none" spc="0" normalizeH="0" baseline="0" noProof="0">
              <a:ln>
                <a:noFill/>
              </a:ln>
              <a:solidFill>
                <a:srgbClr val="FFFFFF"/>
              </a:solidFill>
              <a:effectLst/>
              <a:uLnTx/>
              <a:uFillTx/>
              <a:sym typeface="Trebuchet MS" panose="020B0603020202020204" pitchFamily="34" charset="0"/>
            </a:endParaRPr>
          </a:p>
        </p:txBody>
      </p:sp>
    </p:spTree>
    <p:extLst>
      <p:ext uri="{BB962C8B-B14F-4D97-AF65-F5344CB8AC3E}">
        <p14:creationId xmlns:p14="http://schemas.microsoft.com/office/powerpoint/2010/main" val="29257903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D. Green highlight">
    <p:bg>
      <p:bgPr>
        <a:gradFill flip="none" rotWithShape="1">
          <a:gsLst>
            <a:gs pos="0">
              <a:srgbClr val="003655"/>
            </a:gs>
            <a:gs pos="100000">
              <a:srgbClr val="006DAA"/>
            </a:gs>
          </a:gsLst>
          <a:lin ang="8100000" scaled="1"/>
          <a:tileRect/>
        </a:gradFill>
        <a:effectLst/>
      </p:bgPr>
    </p:bg>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D6F52AB0-AAC9-4103-85C4-855910328E8E}"/>
              </a:ext>
            </a:extLst>
          </p:cNvPr>
          <p:cNvGraphicFramePr>
            <a:graphicFrameLocks noChangeAspect="1"/>
          </p:cNvGraphicFramePr>
          <p:nvPr userDrawn="1">
            <p:custDataLst>
              <p:tags r:id="rId1"/>
            </p:custDataLst>
            <p:extLst>
              <p:ext uri="{D42A27DB-BD31-4B8C-83A1-F6EECF244321}">
                <p14:modId xmlns:p14="http://schemas.microsoft.com/office/powerpoint/2010/main" val="341099531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86" imgH="286" progId="TCLayout.ActiveDocument.1">
                  <p:embed/>
                </p:oleObj>
              </mc:Choice>
              <mc:Fallback>
                <p:oleObj name="think-cellスライド" r:id="rId3" imgW="286" imgH="286" progId="TCLayout.ActiveDocument.1">
                  <p:embed/>
                  <p:pic>
                    <p:nvPicPr>
                      <p:cNvPr id="4" name="think-cell data - do not delete" hidden="1">
                        <a:extLst>
                          <a:ext uri="{FF2B5EF4-FFF2-40B4-BE49-F238E27FC236}">
                            <a16:creationId xmlns:a16="http://schemas.microsoft.com/office/drawing/2014/main" id="{D6F52AB0-AAC9-4103-85C4-855910328E8E}"/>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10" name="Picture 9"/>
          <p:cNvPicPr>
            <a:picLocks noChangeAspect="1"/>
          </p:cNvPicPr>
          <p:nvPr userDrawn="1"/>
        </p:nvPicPr>
        <p:blipFill rotWithShape="1">
          <a:blip r:embed="rId5">
            <a:extLst>
              <a:ext uri="{28A0092B-C50C-407E-A947-70E740481C1C}">
                <a14:useLocalDpi xmlns:a14="http://schemas.microsoft.com/office/drawing/2010/main" val="0"/>
              </a:ext>
            </a:extLst>
          </a:blip>
          <a:srcRect l="29398" t="8741" r="101" b="27"/>
          <a:stretch/>
        </p:blipFill>
        <p:spPr bwMode="ltGray">
          <a:xfrm flipV="1">
            <a:off x="7165606" y="0"/>
            <a:ext cx="416951" cy="6858000"/>
          </a:xfrm>
          <a:prstGeom prst="rect">
            <a:avLst/>
          </a:prstGeom>
        </p:spPr>
      </p:pic>
      <p:sp>
        <p:nvSpPr>
          <p:cNvPr id="14" name="Rectangle 13"/>
          <p:cNvSpPr/>
          <p:nvPr userDrawn="1"/>
        </p:nvSpPr>
        <p:spPr bwMode="white">
          <a:xfrm>
            <a:off x="0" y="0"/>
            <a:ext cx="7171956"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200">
              <a:solidFill>
                <a:schemeClr val="bg1"/>
              </a:solidFill>
              <a:latin typeface="+mn-lt"/>
              <a:ea typeface="+mn-ea"/>
              <a:cs typeface="+mn-cs"/>
              <a:sym typeface="Trebuchet MS" panose="020B0603020202020204" pitchFamily="34" charset="0"/>
            </a:endParaRPr>
          </a:p>
        </p:txBody>
      </p:sp>
      <p:sp>
        <p:nvSpPr>
          <p:cNvPr id="18" name="Date Placeholder 2"/>
          <p:cNvSpPr>
            <a:spLocks noGrp="1"/>
          </p:cNvSpPr>
          <p:nvPr>
            <p:ph type="dt" sz="half" idx="10"/>
          </p:nvPr>
        </p:nvSpPr>
        <p:spPr>
          <a:xfrm>
            <a:off x="9677400" y="6405036"/>
            <a:ext cx="1482051" cy="153888"/>
          </a:xfrm>
          <a:prstGeom prst="rect">
            <a:avLst/>
          </a:prstGeom>
        </p:spPr>
        <p:txBody>
          <a:bodyPr/>
          <a:lstStyle>
            <a:lvl1pPr>
              <a:defRPr>
                <a:solidFill>
                  <a:schemeClr val="bg1"/>
                </a:solidFill>
                <a:latin typeface="+mn-lt"/>
                <a:ea typeface="+mn-ea"/>
                <a:cs typeface="+mn-cs"/>
                <a:sym typeface="Trebuchet MS" panose="020B0603020202020204" pitchFamily="34" charset="0"/>
              </a:defRPr>
            </a:lvl1pPr>
          </a:lstStyle>
          <a:p>
            <a:endParaRPr lang="en-US"/>
          </a:p>
        </p:txBody>
      </p:sp>
      <p:sp>
        <p:nvSpPr>
          <p:cNvPr id="21"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ea typeface="+mn-ea"/>
                <a:cs typeface="+mn-cs"/>
                <a:sym typeface="Trebuchet MS" panose="020B0603020202020204" pitchFamily="34" charset="0"/>
              </a:rPr>
              <a:t>Copyright © 2024 by Boston Consulting Group. All rights reserved.</a:t>
            </a:r>
          </a:p>
        </p:txBody>
      </p:sp>
      <p:sp>
        <p:nvSpPr>
          <p:cNvPr id="9" name="Freeform: Shape 8">
            <a:extLst>
              <a:ext uri="{FF2B5EF4-FFF2-40B4-BE49-F238E27FC236}">
                <a16:creationId xmlns:a16="http://schemas.microsoft.com/office/drawing/2014/main" id="{5C29CA3E-BBE3-4301-8B19-117D692E37F8}"/>
              </a:ext>
            </a:extLst>
          </p:cNvPr>
          <p:cNvSpPr/>
          <p:nvPr userDrawn="1"/>
        </p:nvSpPr>
        <p:spPr>
          <a:xfrm rot="10800000">
            <a:off x="11582399" y="6248191"/>
            <a:ext cx="609105" cy="609105"/>
          </a:xfrm>
          <a:custGeom>
            <a:avLst/>
            <a:gdLst>
              <a:gd name="connsiteX0" fmla="*/ 0 w 540000"/>
              <a:gd name="connsiteY0" fmla="*/ 0 h 540000"/>
              <a:gd name="connsiteX1" fmla="*/ 540000 w 540000"/>
              <a:gd name="connsiteY1" fmla="*/ 0 h 540000"/>
              <a:gd name="connsiteX2" fmla="*/ 540000 w 540000"/>
              <a:gd name="connsiteY2" fmla="*/ 10 h 540000"/>
              <a:gd name="connsiteX3" fmla="*/ 529030 w 540000"/>
              <a:gd name="connsiteY3" fmla="*/ 108829 h 540000"/>
              <a:gd name="connsiteX4" fmla="*/ 1 w 540000"/>
              <a:gd name="connsiteY4" fmla="*/ 540000 h 540000"/>
              <a:gd name="connsiteX5" fmla="*/ 0 w 540000"/>
              <a:gd name="connsiteY5" fmla="*/ 54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000" h="540000">
                <a:moveTo>
                  <a:pt x="0" y="0"/>
                </a:moveTo>
                <a:lnTo>
                  <a:pt x="540000" y="0"/>
                </a:lnTo>
                <a:lnTo>
                  <a:pt x="540000" y="10"/>
                </a:lnTo>
                <a:lnTo>
                  <a:pt x="529030" y="108829"/>
                </a:lnTo>
                <a:cubicBezTo>
                  <a:pt x="478677" y="354898"/>
                  <a:pt x="260956" y="540000"/>
                  <a:pt x="1" y="540000"/>
                </a:cubicBezTo>
                <a:lnTo>
                  <a:pt x="0" y="540000"/>
                </a:lnTo>
                <a:close/>
              </a:path>
            </a:pathLst>
          </a:custGeom>
          <a:gradFill>
            <a:gsLst>
              <a:gs pos="0">
                <a:srgbClr val="12294A"/>
              </a:gs>
              <a:gs pos="100000">
                <a:srgbClr val="1E5EA6"/>
              </a:gs>
            </a:gsLst>
            <a:lin ang="5400000" scaled="1"/>
          </a:gradFill>
          <a:ln w="25400"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srgbClr val="FFFFFF"/>
              </a:solidFill>
              <a:effectLst/>
              <a:uLnTx/>
              <a:uFillTx/>
            </a:endParaRPr>
          </a:p>
        </p:txBody>
      </p:sp>
      <p:sp>
        <p:nvSpPr>
          <p:cNvPr id="11" name="TextBox 10">
            <a:extLst>
              <a:ext uri="{FF2B5EF4-FFF2-40B4-BE49-F238E27FC236}">
                <a16:creationId xmlns:a16="http://schemas.microsoft.com/office/drawing/2014/main" id="{33E5595A-BCF7-48C3-AD8F-31D541C4B7B0}"/>
              </a:ext>
            </a:extLst>
          </p:cNvPr>
          <p:cNvSpPr txBox="1"/>
          <p:nvPr userDrawn="1"/>
        </p:nvSpPr>
        <p:spPr>
          <a:xfrm>
            <a:off x="11690999" y="6505588"/>
            <a:ext cx="381000" cy="138499"/>
          </a:xfrm>
          <a:prstGeom prst="rect">
            <a:avLst/>
          </a:prstGeom>
          <a:noFill/>
        </p:spPr>
        <p:txBody>
          <a:bodyPr wrap="square" lIns="0" tIns="0" rIns="0" bIns="0" rtlCol="0" anchor="b">
            <a:spAutoFit/>
          </a:bodyPr>
          <a:lstStyle/>
          <a:p>
            <a:pPr marL="0" marR="0" lvl="0" indent="0" algn="r" defTabSz="914400" eaLnBrk="1" fontAlgn="auto" latinLnBrk="0" hangingPunct="1">
              <a:lnSpc>
                <a:spcPct val="100000"/>
              </a:lnSpc>
              <a:spcBef>
                <a:spcPts val="0"/>
              </a:spcBef>
              <a:spcAft>
                <a:spcPts val="0"/>
              </a:spcAft>
              <a:buClrTx/>
              <a:buSzTx/>
              <a:buFontTx/>
              <a:buNone/>
              <a:tabLst/>
              <a:defRPr/>
            </a:pPr>
            <a:fld id="{DFCF27A5-1A5B-48D3-A060-2758FFBB1ADD}" type="slidenum">
              <a:rPr kumimoji="0" lang="en-US" sz="900" b="0" i="0" u="none" strike="noStrike" kern="0" cap="none" spc="0" normalizeH="0" baseline="0" noProof="0" smtClean="0">
                <a:ln>
                  <a:noFill/>
                </a:ln>
                <a:solidFill>
                  <a:srgbClr val="FFFFFF"/>
                </a:solidFill>
                <a:effectLst/>
                <a:uLnTx/>
                <a:uFillTx/>
                <a:sym typeface="Trebuchet MS" panose="020B0603020202020204" pitchFamily="34" charset="0"/>
              </a:rPr>
              <a:pPr marL="0" marR="0" lvl="0" indent="0" algn="r" defTabSz="914400" eaLnBrk="1" fontAlgn="auto" latinLnBrk="0" hangingPunct="1">
                <a:lnSpc>
                  <a:spcPct val="100000"/>
                </a:lnSpc>
                <a:spcBef>
                  <a:spcPts val="0"/>
                </a:spcBef>
                <a:spcAft>
                  <a:spcPts val="0"/>
                </a:spcAft>
                <a:buClrTx/>
                <a:buSzTx/>
                <a:buFontTx/>
                <a:buNone/>
                <a:tabLst/>
                <a:defRPr/>
              </a:pPr>
              <a:t>‹#›</a:t>
            </a:fld>
            <a:endParaRPr kumimoji="0" lang="en-US" sz="900" b="0" i="0" u="none" strike="noStrike" kern="0" cap="none" spc="0" normalizeH="0" baseline="0" noProof="0">
              <a:ln>
                <a:noFill/>
              </a:ln>
              <a:solidFill>
                <a:srgbClr val="FFFFFF"/>
              </a:solidFill>
              <a:effectLst/>
              <a:uLnTx/>
              <a:uFillTx/>
              <a:sym typeface="Trebuchet MS" panose="020B0603020202020204" pitchFamily="34" charset="0"/>
            </a:endParaRPr>
          </a:p>
        </p:txBody>
      </p:sp>
      <p:sp>
        <p:nvSpPr>
          <p:cNvPr id="12" name="Title Placeholder 1">
            <a:extLst>
              <a:ext uri="{FF2B5EF4-FFF2-40B4-BE49-F238E27FC236}">
                <a16:creationId xmlns:a16="http://schemas.microsoft.com/office/drawing/2014/main" id="{105546CC-0977-4A7F-A7A0-4779EB1F2097}"/>
              </a:ext>
            </a:extLst>
          </p:cNvPr>
          <p:cNvSpPr>
            <a:spLocks noGrp="1"/>
          </p:cNvSpPr>
          <p:nvPr>
            <p:ph type="title" hasCustomPrompt="1"/>
          </p:nvPr>
        </p:nvSpPr>
        <p:spPr>
          <a:xfrm>
            <a:off x="372825" y="97661"/>
            <a:ext cx="6272784" cy="461905"/>
          </a:xfrm>
          <a:prstGeom prst="rect">
            <a:avLst/>
          </a:prstGeom>
        </p:spPr>
        <p:txBody>
          <a:bodyPr vert="horz" wrap="square" lIns="0" tIns="0" rIns="0" bIns="0" rtlCol="0" anchor="t">
            <a:noAutofit/>
          </a:bodyPr>
          <a:lstStyle/>
          <a:p>
            <a:r>
              <a:rPr lang="en-US"/>
              <a:t>Click to add title</a:t>
            </a:r>
          </a:p>
        </p:txBody>
      </p:sp>
    </p:spTree>
    <p:extLst>
      <p:ext uri="{BB962C8B-B14F-4D97-AF65-F5344CB8AC3E}">
        <p14:creationId xmlns:p14="http://schemas.microsoft.com/office/powerpoint/2010/main" val="242998226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D. Four column green">
    <p:bg>
      <p:bgPr>
        <a:gradFill flip="none" rotWithShape="1">
          <a:gsLst>
            <a:gs pos="0">
              <a:srgbClr val="003655"/>
            </a:gs>
            <a:gs pos="100000">
              <a:srgbClr val="006DAA"/>
            </a:gs>
          </a:gsLst>
          <a:lin ang="8100000" scaled="1"/>
          <a:tileRect/>
        </a:gradFill>
        <a:effectLst/>
      </p:bgPr>
    </p:bg>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8E827F15-0D52-4E40-8C9F-EEDA66D760DF}"/>
              </a:ext>
            </a:extLst>
          </p:cNvPr>
          <p:cNvGraphicFramePr>
            <a:graphicFrameLocks noChangeAspect="1"/>
          </p:cNvGraphicFramePr>
          <p:nvPr userDrawn="1">
            <p:custDataLst>
              <p:tags r:id="rId1"/>
            </p:custDataLst>
            <p:extLst>
              <p:ext uri="{D42A27DB-BD31-4B8C-83A1-F6EECF244321}">
                <p14:modId xmlns:p14="http://schemas.microsoft.com/office/powerpoint/2010/main" val="390761109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86" imgH="286" progId="TCLayout.ActiveDocument.1">
                  <p:embed/>
                </p:oleObj>
              </mc:Choice>
              <mc:Fallback>
                <p:oleObj name="think-cellスライド" r:id="rId3" imgW="286" imgH="286" progId="TCLayout.ActiveDocument.1">
                  <p:embed/>
                  <p:pic>
                    <p:nvPicPr>
                      <p:cNvPr id="4" name="think-cell data - do not delete" hidden="1">
                        <a:extLst>
                          <a:ext uri="{FF2B5EF4-FFF2-40B4-BE49-F238E27FC236}">
                            <a16:creationId xmlns:a16="http://schemas.microsoft.com/office/drawing/2014/main" id="{8E827F15-0D52-4E40-8C9F-EEDA66D760D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16" name="Picture 15"/>
          <p:cNvPicPr>
            <a:picLocks noChangeAspect="1"/>
          </p:cNvPicPr>
          <p:nvPr userDrawn="1"/>
        </p:nvPicPr>
        <p:blipFill rotWithShape="1">
          <a:blip r:embed="rId5">
            <a:extLst>
              <a:ext uri="{28A0092B-C50C-407E-A947-70E740481C1C}">
                <a14:useLocalDpi xmlns:a14="http://schemas.microsoft.com/office/drawing/2010/main" val="0"/>
              </a:ext>
            </a:extLst>
          </a:blip>
          <a:srcRect l="29398" t="8741" r="101" b="27"/>
          <a:stretch/>
        </p:blipFill>
        <p:spPr bwMode="ltGray">
          <a:xfrm flipV="1">
            <a:off x="9029246" y="0"/>
            <a:ext cx="416951" cy="6858000"/>
          </a:xfrm>
          <a:prstGeom prst="rect">
            <a:avLst/>
          </a:prstGeom>
        </p:spPr>
      </p:pic>
      <p:sp>
        <p:nvSpPr>
          <p:cNvPr id="10" name="Rectangle 9"/>
          <p:cNvSpPr/>
          <p:nvPr userDrawn="1"/>
        </p:nvSpPr>
        <p:spPr bwMode="white">
          <a:xfrm>
            <a:off x="0" y="0"/>
            <a:ext cx="9034272"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200">
              <a:solidFill>
                <a:schemeClr val="bg1"/>
              </a:solidFill>
              <a:latin typeface="+mn-lt"/>
              <a:ea typeface="+mn-ea"/>
              <a:cs typeface="+mn-cs"/>
              <a:sym typeface="Trebuchet MS" panose="020B0603020202020204" pitchFamily="34" charset="0"/>
            </a:endParaRPr>
          </a:p>
        </p:txBody>
      </p:sp>
      <p:sp>
        <p:nvSpPr>
          <p:cNvPr id="13" name="Date Placeholder 4"/>
          <p:cNvSpPr>
            <a:spLocks noGrp="1"/>
          </p:cNvSpPr>
          <p:nvPr>
            <p:ph type="dt" sz="half" idx="10"/>
          </p:nvPr>
        </p:nvSpPr>
        <p:spPr>
          <a:xfrm>
            <a:off x="9677400" y="6405036"/>
            <a:ext cx="1482051" cy="153888"/>
          </a:xfrm>
        </p:spPr>
        <p:txBody>
          <a:bodyPr/>
          <a:lstStyle>
            <a:lvl1pPr>
              <a:defRPr>
                <a:solidFill>
                  <a:schemeClr val="bg1"/>
                </a:solidFill>
                <a:latin typeface="+mn-lt"/>
                <a:ea typeface="+mn-ea"/>
                <a:cs typeface="+mn-cs"/>
                <a:sym typeface="Trebuchet MS" panose="020B0603020202020204" pitchFamily="34" charset="0"/>
              </a:defRPr>
            </a:lvl1pPr>
          </a:lstStyle>
          <a:p>
            <a:endParaRPr lang="en-US"/>
          </a:p>
        </p:txBody>
      </p:sp>
      <p:sp>
        <p:nvSpPr>
          <p:cNvPr id="22"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ea typeface="+mn-ea"/>
                <a:cs typeface="+mn-cs"/>
                <a:sym typeface="Trebuchet MS" panose="020B0603020202020204" pitchFamily="34" charset="0"/>
              </a:rPr>
              <a:t>Copyright © 2024 by Boston Consulting Group. All rights reserved.</a:t>
            </a:r>
          </a:p>
        </p:txBody>
      </p:sp>
      <p:sp>
        <p:nvSpPr>
          <p:cNvPr id="9" name="Freeform: Shape 8">
            <a:extLst>
              <a:ext uri="{FF2B5EF4-FFF2-40B4-BE49-F238E27FC236}">
                <a16:creationId xmlns:a16="http://schemas.microsoft.com/office/drawing/2014/main" id="{FC358F25-6FCD-4BEE-BE45-F58207C0106D}"/>
              </a:ext>
            </a:extLst>
          </p:cNvPr>
          <p:cNvSpPr/>
          <p:nvPr userDrawn="1"/>
        </p:nvSpPr>
        <p:spPr>
          <a:xfrm rot="10800000">
            <a:off x="11582399" y="6248191"/>
            <a:ext cx="609105" cy="609105"/>
          </a:xfrm>
          <a:custGeom>
            <a:avLst/>
            <a:gdLst>
              <a:gd name="connsiteX0" fmla="*/ 0 w 540000"/>
              <a:gd name="connsiteY0" fmla="*/ 0 h 540000"/>
              <a:gd name="connsiteX1" fmla="*/ 540000 w 540000"/>
              <a:gd name="connsiteY1" fmla="*/ 0 h 540000"/>
              <a:gd name="connsiteX2" fmla="*/ 540000 w 540000"/>
              <a:gd name="connsiteY2" fmla="*/ 10 h 540000"/>
              <a:gd name="connsiteX3" fmla="*/ 529030 w 540000"/>
              <a:gd name="connsiteY3" fmla="*/ 108829 h 540000"/>
              <a:gd name="connsiteX4" fmla="*/ 1 w 540000"/>
              <a:gd name="connsiteY4" fmla="*/ 540000 h 540000"/>
              <a:gd name="connsiteX5" fmla="*/ 0 w 540000"/>
              <a:gd name="connsiteY5" fmla="*/ 54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000" h="540000">
                <a:moveTo>
                  <a:pt x="0" y="0"/>
                </a:moveTo>
                <a:lnTo>
                  <a:pt x="540000" y="0"/>
                </a:lnTo>
                <a:lnTo>
                  <a:pt x="540000" y="10"/>
                </a:lnTo>
                <a:lnTo>
                  <a:pt x="529030" y="108829"/>
                </a:lnTo>
                <a:cubicBezTo>
                  <a:pt x="478677" y="354898"/>
                  <a:pt x="260956" y="540000"/>
                  <a:pt x="1" y="540000"/>
                </a:cubicBezTo>
                <a:lnTo>
                  <a:pt x="0" y="540000"/>
                </a:lnTo>
                <a:close/>
              </a:path>
            </a:pathLst>
          </a:custGeom>
          <a:gradFill>
            <a:gsLst>
              <a:gs pos="0">
                <a:srgbClr val="12294A"/>
              </a:gs>
              <a:gs pos="100000">
                <a:srgbClr val="1E5EA6"/>
              </a:gs>
            </a:gsLst>
            <a:lin ang="5400000" scaled="1"/>
          </a:gradFill>
          <a:ln w="25400"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srgbClr val="FFFFFF"/>
              </a:solidFill>
              <a:effectLst/>
              <a:uLnTx/>
              <a:uFillTx/>
            </a:endParaRPr>
          </a:p>
        </p:txBody>
      </p:sp>
      <p:sp>
        <p:nvSpPr>
          <p:cNvPr id="11" name="TextBox 10">
            <a:extLst>
              <a:ext uri="{FF2B5EF4-FFF2-40B4-BE49-F238E27FC236}">
                <a16:creationId xmlns:a16="http://schemas.microsoft.com/office/drawing/2014/main" id="{AC092B78-6B24-4640-B9F0-94CF125FBEC1}"/>
              </a:ext>
            </a:extLst>
          </p:cNvPr>
          <p:cNvSpPr txBox="1"/>
          <p:nvPr userDrawn="1"/>
        </p:nvSpPr>
        <p:spPr>
          <a:xfrm>
            <a:off x="11690999" y="6505588"/>
            <a:ext cx="381000" cy="138499"/>
          </a:xfrm>
          <a:prstGeom prst="rect">
            <a:avLst/>
          </a:prstGeom>
          <a:noFill/>
        </p:spPr>
        <p:txBody>
          <a:bodyPr wrap="square" lIns="0" tIns="0" rIns="0" bIns="0" rtlCol="0" anchor="b">
            <a:spAutoFit/>
          </a:bodyPr>
          <a:lstStyle/>
          <a:p>
            <a:pPr marL="0" marR="0" lvl="0" indent="0" algn="r" defTabSz="914400" eaLnBrk="1" fontAlgn="auto" latinLnBrk="0" hangingPunct="1">
              <a:lnSpc>
                <a:spcPct val="100000"/>
              </a:lnSpc>
              <a:spcBef>
                <a:spcPts val="0"/>
              </a:spcBef>
              <a:spcAft>
                <a:spcPts val="0"/>
              </a:spcAft>
              <a:buClrTx/>
              <a:buSzTx/>
              <a:buFontTx/>
              <a:buNone/>
              <a:tabLst/>
              <a:defRPr/>
            </a:pPr>
            <a:fld id="{DFCF27A5-1A5B-48D3-A060-2758FFBB1ADD}" type="slidenum">
              <a:rPr kumimoji="0" lang="en-US" sz="900" b="0" i="0" u="none" strike="noStrike" kern="0" cap="none" spc="0" normalizeH="0" baseline="0" noProof="0" smtClean="0">
                <a:ln>
                  <a:noFill/>
                </a:ln>
                <a:solidFill>
                  <a:srgbClr val="FFFFFF"/>
                </a:solidFill>
                <a:effectLst/>
                <a:uLnTx/>
                <a:uFillTx/>
                <a:sym typeface="Trebuchet MS" panose="020B0603020202020204" pitchFamily="34" charset="0"/>
              </a:rPr>
              <a:pPr marL="0" marR="0" lvl="0" indent="0" algn="r" defTabSz="914400" eaLnBrk="1" fontAlgn="auto" latinLnBrk="0" hangingPunct="1">
                <a:lnSpc>
                  <a:spcPct val="100000"/>
                </a:lnSpc>
                <a:spcBef>
                  <a:spcPts val="0"/>
                </a:spcBef>
                <a:spcAft>
                  <a:spcPts val="0"/>
                </a:spcAft>
                <a:buClrTx/>
                <a:buSzTx/>
                <a:buFontTx/>
                <a:buNone/>
                <a:tabLst/>
                <a:defRPr/>
              </a:pPr>
              <a:t>‹#›</a:t>
            </a:fld>
            <a:endParaRPr kumimoji="0" lang="en-US" sz="900" b="0" i="0" u="none" strike="noStrike" kern="0" cap="none" spc="0" normalizeH="0" baseline="0" noProof="0">
              <a:ln>
                <a:noFill/>
              </a:ln>
              <a:solidFill>
                <a:srgbClr val="FFFFFF"/>
              </a:solidFill>
              <a:effectLst/>
              <a:uLnTx/>
              <a:uFillTx/>
              <a:sym typeface="Trebuchet MS" panose="020B0603020202020204" pitchFamily="34" charset="0"/>
            </a:endParaRPr>
          </a:p>
        </p:txBody>
      </p:sp>
      <p:sp>
        <p:nvSpPr>
          <p:cNvPr id="12" name="Title Placeholder 1">
            <a:extLst>
              <a:ext uri="{FF2B5EF4-FFF2-40B4-BE49-F238E27FC236}">
                <a16:creationId xmlns:a16="http://schemas.microsoft.com/office/drawing/2014/main" id="{5A1206E8-5757-470E-9B5E-F8FBA54B16C9}"/>
              </a:ext>
            </a:extLst>
          </p:cNvPr>
          <p:cNvSpPr>
            <a:spLocks noGrp="1"/>
          </p:cNvSpPr>
          <p:nvPr>
            <p:ph type="title" hasCustomPrompt="1"/>
          </p:nvPr>
        </p:nvSpPr>
        <p:spPr>
          <a:xfrm>
            <a:off x="372825" y="97661"/>
            <a:ext cx="8101584" cy="461905"/>
          </a:xfrm>
          <a:prstGeom prst="rect">
            <a:avLst/>
          </a:prstGeom>
        </p:spPr>
        <p:txBody>
          <a:bodyPr vert="horz" wrap="square" lIns="0" tIns="0" rIns="0" bIns="0" rtlCol="0" anchor="t">
            <a:noAutofit/>
          </a:bodyPr>
          <a:lstStyle/>
          <a:p>
            <a:r>
              <a:rPr lang="en-US"/>
              <a:t>Click to add title</a:t>
            </a:r>
          </a:p>
        </p:txBody>
      </p:sp>
    </p:spTree>
    <p:extLst>
      <p:ext uri="{BB962C8B-B14F-4D97-AF65-F5344CB8AC3E}">
        <p14:creationId xmlns:p14="http://schemas.microsoft.com/office/powerpoint/2010/main" val="21859322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D. Green one third">
    <p:bg>
      <p:bgPr>
        <a:gradFill flip="none" rotWithShape="1">
          <a:gsLst>
            <a:gs pos="0">
              <a:srgbClr val="003655"/>
            </a:gs>
            <a:gs pos="100000">
              <a:srgbClr val="006DAA"/>
            </a:gs>
          </a:gsLst>
          <a:lin ang="8100000" scaled="1"/>
          <a:tileRect/>
        </a:gradFill>
        <a:effectLst/>
      </p:bgPr>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51A4B12A-3D2E-461B-B825-1D849FC472EF}"/>
              </a:ext>
            </a:extLst>
          </p:cNvPr>
          <p:cNvGraphicFramePr>
            <a:graphicFrameLocks noChangeAspect="1"/>
          </p:cNvGraphicFramePr>
          <p:nvPr userDrawn="1">
            <p:custDataLst>
              <p:tags r:id="rId1"/>
            </p:custDataLst>
            <p:extLst>
              <p:ext uri="{D42A27DB-BD31-4B8C-83A1-F6EECF244321}">
                <p14:modId xmlns:p14="http://schemas.microsoft.com/office/powerpoint/2010/main" val="384909559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86" imgH="286" progId="TCLayout.ActiveDocument.1">
                  <p:embed/>
                </p:oleObj>
              </mc:Choice>
              <mc:Fallback>
                <p:oleObj name="think-cellスライド" r:id="rId3" imgW="286" imgH="286" progId="TCLayout.ActiveDocument.1">
                  <p:embed/>
                  <p:pic>
                    <p:nvPicPr>
                      <p:cNvPr id="3" name="think-cell data - do not delete" hidden="1">
                        <a:extLst>
                          <a:ext uri="{FF2B5EF4-FFF2-40B4-BE49-F238E27FC236}">
                            <a16:creationId xmlns:a16="http://schemas.microsoft.com/office/drawing/2014/main" id="{51A4B12A-3D2E-461B-B825-1D849FC472E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23" name="Picture 22"/>
          <p:cNvPicPr>
            <a:picLocks noChangeAspect="1"/>
          </p:cNvPicPr>
          <p:nvPr userDrawn="1"/>
        </p:nvPicPr>
        <p:blipFill rotWithShape="1">
          <a:blip r:embed="rId5">
            <a:extLst>
              <a:ext uri="{28A0092B-C50C-407E-A947-70E740481C1C}">
                <a14:useLocalDpi xmlns:a14="http://schemas.microsoft.com/office/drawing/2010/main" val="0"/>
              </a:ext>
            </a:extLst>
          </a:blip>
          <a:srcRect l="29398" t="8741" r="101" b="27"/>
          <a:stretch/>
        </p:blipFill>
        <p:spPr bwMode="ltGray">
          <a:xfrm flipH="1">
            <a:off x="3671068" y="0"/>
            <a:ext cx="416951" cy="6858000"/>
          </a:xfrm>
          <a:prstGeom prst="rect">
            <a:avLst/>
          </a:prstGeom>
        </p:spPr>
      </p:pic>
      <p:sp>
        <p:nvSpPr>
          <p:cNvPr id="24" name="Title 4"/>
          <p:cNvSpPr>
            <a:spLocks noGrp="1"/>
          </p:cNvSpPr>
          <p:nvPr>
            <p:ph type="title" hasCustomPrompt="1"/>
          </p:nvPr>
        </p:nvSpPr>
        <p:spPr>
          <a:xfrm>
            <a:off x="372825" y="2681103"/>
            <a:ext cx="3127881" cy="1495794"/>
          </a:xfrm>
          <a:prstGeom prst="rect">
            <a:avLst/>
          </a:prstGeom>
        </p:spPr>
        <p:txBody>
          <a:bodyPr vert="horz" anchor="ctr">
            <a:noAutofit/>
          </a:bodyPr>
          <a:lstStyle>
            <a:lvl1pPr>
              <a:defRPr sz="2400">
                <a:solidFill>
                  <a:schemeClr val="bg1"/>
                </a:solidFill>
                <a:latin typeface="+mj-lt"/>
                <a:ea typeface="+mj-ea"/>
                <a:cs typeface="+mj-cs"/>
                <a:sym typeface="Trebuchet MS" panose="020B0603020202020204" pitchFamily="34" charset="0"/>
              </a:defRPr>
            </a:lvl1pPr>
          </a:lstStyle>
          <a:p>
            <a:r>
              <a:rPr lang="en-US"/>
              <a:t>Click to add title</a:t>
            </a:r>
          </a:p>
        </p:txBody>
      </p:sp>
      <p:sp>
        <p:nvSpPr>
          <p:cNvPr id="26" name="Rectangle 25"/>
          <p:cNvSpPr/>
          <p:nvPr userDrawn="1"/>
        </p:nvSpPr>
        <p:spPr bwMode="ltGray">
          <a:xfrm>
            <a:off x="4080763" y="-1309"/>
            <a:ext cx="8111237" cy="685930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200">
              <a:solidFill>
                <a:schemeClr val="bg1"/>
              </a:solidFill>
              <a:latin typeface="+mn-lt"/>
              <a:ea typeface="+mn-ea"/>
              <a:cs typeface="+mn-cs"/>
              <a:sym typeface="Trebuchet MS" panose="020B0603020202020204" pitchFamily="34" charset="0"/>
            </a:endParaRPr>
          </a:p>
        </p:txBody>
      </p:sp>
      <p:sp>
        <p:nvSpPr>
          <p:cNvPr id="25" name="Date Placeholder 1"/>
          <p:cNvSpPr>
            <a:spLocks noGrp="1"/>
          </p:cNvSpPr>
          <p:nvPr>
            <p:ph type="dt" sz="half" idx="29"/>
          </p:nvPr>
        </p:nvSpPr>
        <p:spPr>
          <a:xfrm>
            <a:off x="9677400" y="6405036"/>
            <a:ext cx="1482051" cy="153888"/>
          </a:xfrm>
          <a:prstGeom prst="rect">
            <a:avLst/>
          </a:prstGeom>
        </p:spPr>
        <p:txBody>
          <a:bodyPr/>
          <a:lstStyle>
            <a:lvl1pPr>
              <a:defRPr>
                <a:solidFill>
                  <a:schemeClr val="bg1">
                    <a:lumMod val="50000"/>
                  </a:schemeClr>
                </a:solidFill>
                <a:latin typeface="+mn-lt"/>
                <a:ea typeface="+mn-ea"/>
                <a:cs typeface="+mn-cs"/>
                <a:sym typeface="Trebuchet MS" panose="020B0603020202020204" pitchFamily="34" charset="0"/>
              </a:defRPr>
            </a:lvl1pPr>
          </a:lstStyle>
          <a:p>
            <a:endParaRPr lang="en-US"/>
          </a:p>
        </p:txBody>
      </p:sp>
      <p:sp>
        <p:nvSpPr>
          <p:cNvPr id="29"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ea typeface="+mn-ea"/>
                <a:cs typeface="+mn-cs"/>
                <a:sym typeface="Trebuchet MS" panose="020B0603020202020204" pitchFamily="34" charset="0"/>
              </a:rPr>
              <a:t>Copyright © 2024 by Boston Consulting Group. All rights reserved.</a:t>
            </a:r>
          </a:p>
        </p:txBody>
      </p:sp>
      <p:sp>
        <p:nvSpPr>
          <p:cNvPr id="9" name="Freeform: Shape 8">
            <a:extLst>
              <a:ext uri="{FF2B5EF4-FFF2-40B4-BE49-F238E27FC236}">
                <a16:creationId xmlns:a16="http://schemas.microsoft.com/office/drawing/2014/main" id="{826640D0-007E-4A80-B253-C255AEADDCD0}"/>
              </a:ext>
            </a:extLst>
          </p:cNvPr>
          <p:cNvSpPr/>
          <p:nvPr userDrawn="1"/>
        </p:nvSpPr>
        <p:spPr>
          <a:xfrm rot="10800000">
            <a:off x="11582399" y="6248191"/>
            <a:ext cx="609105" cy="609105"/>
          </a:xfrm>
          <a:custGeom>
            <a:avLst/>
            <a:gdLst>
              <a:gd name="connsiteX0" fmla="*/ 0 w 540000"/>
              <a:gd name="connsiteY0" fmla="*/ 0 h 540000"/>
              <a:gd name="connsiteX1" fmla="*/ 540000 w 540000"/>
              <a:gd name="connsiteY1" fmla="*/ 0 h 540000"/>
              <a:gd name="connsiteX2" fmla="*/ 540000 w 540000"/>
              <a:gd name="connsiteY2" fmla="*/ 10 h 540000"/>
              <a:gd name="connsiteX3" fmla="*/ 529030 w 540000"/>
              <a:gd name="connsiteY3" fmla="*/ 108829 h 540000"/>
              <a:gd name="connsiteX4" fmla="*/ 1 w 540000"/>
              <a:gd name="connsiteY4" fmla="*/ 540000 h 540000"/>
              <a:gd name="connsiteX5" fmla="*/ 0 w 540000"/>
              <a:gd name="connsiteY5" fmla="*/ 54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000" h="540000">
                <a:moveTo>
                  <a:pt x="0" y="0"/>
                </a:moveTo>
                <a:lnTo>
                  <a:pt x="540000" y="0"/>
                </a:lnTo>
                <a:lnTo>
                  <a:pt x="540000" y="10"/>
                </a:lnTo>
                <a:lnTo>
                  <a:pt x="529030" y="108829"/>
                </a:lnTo>
                <a:cubicBezTo>
                  <a:pt x="478677" y="354898"/>
                  <a:pt x="260956" y="540000"/>
                  <a:pt x="1" y="540000"/>
                </a:cubicBezTo>
                <a:lnTo>
                  <a:pt x="0" y="540000"/>
                </a:lnTo>
                <a:close/>
              </a:path>
            </a:pathLst>
          </a:custGeom>
          <a:gradFill>
            <a:gsLst>
              <a:gs pos="0">
                <a:srgbClr val="12294A"/>
              </a:gs>
              <a:gs pos="100000">
                <a:srgbClr val="1E5EA6"/>
              </a:gs>
            </a:gsLst>
            <a:lin ang="5400000" scaled="1"/>
          </a:gradFill>
          <a:ln w="25400"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srgbClr val="FFFFFF"/>
              </a:solidFill>
              <a:effectLst/>
              <a:uLnTx/>
              <a:uFillTx/>
            </a:endParaRPr>
          </a:p>
        </p:txBody>
      </p:sp>
      <p:sp>
        <p:nvSpPr>
          <p:cNvPr id="10" name="TextBox 9">
            <a:extLst>
              <a:ext uri="{FF2B5EF4-FFF2-40B4-BE49-F238E27FC236}">
                <a16:creationId xmlns:a16="http://schemas.microsoft.com/office/drawing/2014/main" id="{558E920F-8BAF-4F4C-9996-1526869235E6}"/>
              </a:ext>
            </a:extLst>
          </p:cNvPr>
          <p:cNvSpPr txBox="1"/>
          <p:nvPr userDrawn="1"/>
        </p:nvSpPr>
        <p:spPr>
          <a:xfrm>
            <a:off x="11690999" y="6505588"/>
            <a:ext cx="381000" cy="138499"/>
          </a:xfrm>
          <a:prstGeom prst="rect">
            <a:avLst/>
          </a:prstGeom>
          <a:noFill/>
        </p:spPr>
        <p:txBody>
          <a:bodyPr wrap="square" lIns="0" tIns="0" rIns="0" bIns="0" rtlCol="0" anchor="b">
            <a:spAutoFit/>
          </a:bodyPr>
          <a:lstStyle/>
          <a:p>
            <a:pPr marL="0" marR="0" lvl="0" indent="0" algn="r" defTabSz="914400" eaLnBrk="1" fontAlgn="auto" latinLnBrk="0" hangingPunct="1">
              <a:lnSpc>
                <a:spcPct val="100000"/>
              </a:lnSpc>
              <a:spcBef>
                <a:spcPts val="0"/>
              </a:spcBef>
              <a:spcAft>
                <a:spcPts val="0"/>
              </a:spcAft>
              <a:buClrTx/>
              <a:buSzTx/>
              <a:buFontTx/>
              <a:buNone/>
              <a:tabLst/>
              <a:defRPr/>
            </a:pPr>
            <a:fld id="{DFCF27A5-1A5B-48D3-A060-2758FFBB1ADD}" type="slidenum">
              <a:rPr kumimoji="0" lang="en-US" sz="900" b="0" i="0" u="none" strike="noStrike" kern="0" cap="none" spc="0" normalizeH="0" baseline="0" noProof="0" smtClean="0">
                <a:ln>
                  <a:noFill/>
                </a:ln>
                <a:solidFill>
                  <a:srgbClr val="FFFFFF"/>
                </a:solidFill>
                <a:effectLst/>
                <a:uLnTx/>
                <a:uFillTx/>
                <a:sym typeface="Trebuchet MS" panose="020B0603020202020204" pitchFamily="34" charset="0"/>
              </a:rPr>
              <a:pPr marL="0" marR="0" lvl="0" indent="0" algn="r" defTabSz="914400" eaLnBrk="1" fontAlgn="auto" latinLnBrk="0" hangingPunct="1">
                <a:lnSpc>
                  <a:spcPct val="100000"/>
                </a:lnSpc>
                <a:spcBef>
                  <a:spcPts val="0"/>
                </a:spcBef>
                <a:spcAft>
                  <a:spcPts val="0"/>
                </a:spcAft>
                <a:buClrTx/>
                <a:buSzTx/>
                <a:buFontTx/>
                <a:buNone/>
                <a:tabLst/>
                <a:defRPr/>
              </a:pPr>
              <a:t>‹#›</a:t>
            </a:fld>
            <a:endParaRPr kumimoji="0" lang="en-US" sz="900" b="0" i="0" u="none" strike="noStrike" kern="0" cap="none" spc="0" normalizeH="0" baseline="0" noProof="0">
              <a:ln>
                <a:noFill/>
              </a:ln>
              <a:solidFill>
                <a:srgbClr val="FFFFFF"/>
              </a:solidFill>
              <a:effectLst/>
              <a:uLnTx/>
              <a:uFillTx/>
              <a:sym typeface="Trebuchet MS" panose="020B0603020202020204" pitchFamily="34" charset="0"/>
            </a:endParaRPr>
          </a:p>
        </p:txBody>
      </p:sp>
    </p:spTree>
    <p:extLst>
      <p:ext uri="{BB962C8B-B14F-4D97-AF65-F5344CB8AC3E}">
        <p14:creationId xmlns:p14="http://schemas.microsoft.com/office/powerpoint/2010/main" val="225421898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Text">
    <p:bg>
      <p:bgPr>
        <a:solidFill>
          <a:srgbClr val="F2F2F2"/>
        </a:solidFill>
        <a:effectLst/>
      </p:bgPr>
    </p:bg>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F102BD87-C5A5-4D53-BC95-ED1A719AC4F1}"/>
              </a:ext>
            </a:extLst>
          </p:cNvPr>
          <p:cNvGraphicFramePr>
            <a:graphicFrameLocks noChangeAspect="1"/>
          </p:cNvGraphicFramePr>
          <p:nvPr userDrawn="1">
            <p:custDataLst>
              <p:tags r:id="rId1"/>
            </p:custDataLst>
            <p:extLst>
              <p:ext uri="{D42A27DB-BD31-4B8C-83A1-F6EECF244321}">
                <p14:modId xmlns:p14="http://schemas.microsoft.com/office/powerpoint/2010/main" val="28296739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86" imgH="286" progId="TCLayout.ActiveDocument.1">
                  <p:embed/>
                </p:oleObj>
              </mc:Choice>
              <mc:Fallback>
                <p:oleObj name="think-cellスライド" r:id="rId3" imgW="286" imgH="286" progId="TCLayout.ActiveDocument.1">
                  <p:embed/>
                  <p:pic>
                    <p:nvPicPr>
                      <p:cNvPr id="4" name="think-cell data - do not delete" hidden="1">
                        <a:extLst>
                          <a:ext uri="{FF2B5EF4-FFF2-40B4-BE49-F238E27FC236}">
                            <a16:creationId xmlns:a16="http://schemas.microsoft.com/office/drawing/2014/main" id="{F102BD87-C5A5-4D53-BC95-ED1A719AC4F1}"/>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8" name="Text Placeholder 7">
            <a:extLst>
              <a:ext uri="{FF2B5EF4-FFF2-40B4-BE49-F238E27FC236}">
                <a16:creationId xmlns:a16="http://schemas.microsoft.com/office/drawing/2014/main" id="{1F54B2F8-C51F-4566-BAC0-8A0C8E575488}"/>
              </a:ext>
            </a:extLst>
          </p:cNvPr>
          <p:cNvSpPr>
            <a:spLocks noGrp="1"/>
          </p:cNvSpPr>
          <p:nvPr>
            <p:ph type="body" sz="quarter" idx="10"/>
          </p:nvPr>
        </p:nvSpPr>
        <p:spPr>
          <a:xfrm>
            <a:off x="342523" y="2081212"/>
            <a:ext cx="11506955" cy="4188925"/>
          </a:xfrm>
        </p:spPr>
        <p:txBody>
          <a:bodyPr/>
          <a:lstStyle>
            <a:lvl1pPr>
              <a:lnSpc>
                <a:spcPct val="100000"/>
              </a:lnSpc>
              <a:spcBef>
                <a:spcPts val="0"/>
              </a:spcBef>
              <a:spcAft>
                <a:spcPts val="0"/>
              </a:spcAft>
              <a:defRPr sz="2000">
                <a:latin typeface="+mn-lt"/>
                <a:ea typeface="+mn-ea"/>
                <a:cs typeface="+mn-cs"/>
              </a:defRPr>
            </a:lvl1pPr>
            <a:lvl2pPr>
              <a:lnSpc>
                <a:spcPct val="100000"/>
              </a:lnSpc>
              <a:spcBef>
                <a:spcPts val="0"/>
              </a:spcBef>
              <a:spcAft>
                <a:spcPts val="0"/>
              </a:spcAft>
              <a:defRPr sz="2000">
                <a:latin typeface="+mn-lt"/>
                <a:ea typeface="+mn-ea"/>
                <a:cs typeface="+mn-cs"/>
              </a:defRPr>
            </a:lvl2pPr>
            <a:lvl3pPr>
              <a:lnSpc>
                <a:spcPct val="100000"/>
              </a:lnSpc>
              <a:spcBef>
                <a:spcPts val="0"/>
              </a:spcBef>
              <a:spcAft>
                <a:spcPts val="0"/>
              </a:spcAft>
              <a:defRPr sz="2000">
                <a:latin typeface="+mn-lt"/>
                <a:ea typeface="+mn-ea"/>
                <a:cs typeface="+mn-cs"/>
              </a:defRPr>
            </a:lvl3pPr>
            <a:lvl4pPr>
              <a:lnSpc>
                <a:spcPct val="100000"/>
              </a:lnSpc>
              <a:spcBef>
                <a:spcPts val="0"/>
              </a:spcBef>
              <a:spcAft>
                <a:spcPts val="0"/>
              </a:spcAft>
              <a:defRPr sz="2800">
                <a:latin typeface="+mn-lt"/>
                <a:ea typeface="+mn-ea"/>
                <a:cs typeface="+mn-cs"/>
              </a:defRPr>
            </a:lvl4pPr>
            <a:lvl5pPr>
              <a:lnSpc>
                <a:spcPct val="100000"/>
              </a:lnSpc>
              <a:spcBef>
                <a:spcPts val="0"/>
              </a:spcBef>
              <a:spcAft>
                <a:spcPts val="0"/>
              </a:spcAft>
              <a:defRPr sz="2800">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ea typeface="+mn-ea"/>
                <a:cs typeface="+mn-cs"/>
                <a:sym typeface="Trebuchet MS" panose="020B0603020202020204" pitchFamily="34" charset="0"/>
              </a:rPr>
              <a:t>Copyright © 2024 by Boston Consulting Group. All rights reserved.</a:t>
            </a:r>
          </a:p>
        </p:txBody>
      </p:sp>
      <p:pic>
        <p:nvPicPr>
          <p:cNvPr id="9" name="図 2" descr="グラフィカル ユーザー インターフェイス, アプリケーション&#10;&#10;自動的に生成された説明">
            <a:extLst>
              <a:ext uri="{FF2B5EF4-FFF2-40B4-BE49-F238E27FC236}">
                <a16:creationId xmlns:a16="http://schemas.microsoft.com/office/drawing/2014/main" id="{2F9750FC-2936-4CCA-B8EA-F494E8682BD1}"/>
              </a:ext>
            </a:extLst>
          </p:cNvPr>
          <p:cNvPicPr>
            <a:picLocks noChangeAspect="1"/>
          </p:cNvPicPr>
          <p:nvPr userDrawn="1"/>
        </p:nvPicPr>
        <p:blipFill rotWithShape="1">
          <a:blip r:embed="rId5"/>
          <a:srcRect t="6453" r="9750" b="83963"/>
          <a:stretch/>
        </p:blipFill>
        <p:spPr>
          <a:xfrm>
            <a:off x="0" y="0"/>
            <a:ext cx="11003280" cy="657226"/>
          </a:xfrm>
          <a:prstGeom prst="rect">
            <a:avLst/>
          </a:prstGeom>
          <a:solidFill>
            <a:srgbClr val="FFFFFF">
              <a:alpha val="0"/>
            </a:srgbClr>
          </a:solidFill>
        </p:spPr>
      </p:pic>
      <p:pic>
        <p:nvPicPr>
          <p:cNvPr id="11" name="Picture 2">
            <a:extLst>
              <a:ext uri="{FF2B5EF4-FFF2-40B4-BE49-F238E27FC236}">
                <a16:creationId xmlns:a16="http://schemas.microsoft.com/office/drawing/2014/main" id="{1273D1B5-8400-4942-88FB-A53BD624F2D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124388" y="132924"/>
            <a:ext cx="694787" cy="391377"/>
          </a:xfrm>
          <a:prstGeom prst="rect">
            <a:avLst/>
          </a:prstGeom>
          <a:noFill/>
          <a:extLst>
            <a:ext uri="{909E8E84-426E-40DD-AFC4-6F175D3DCCD1}">
              <a14:hiddenFill xmlns:a14="http://schemas.microsoft.com/office/drawing/2010/main">
                <a:solidFill>
                  <a:srgbClr val="FFFFFF"/>
                </a:solidFill>
              </a14:hiddenFill>
            </a:ext>
          </a:extLst>
        </p:spPr>
      </p:pic>
      <p:sp>
        <p:nvSpPr>
          <p:cNvPr id="13" name="Title Placeholder 1">
            <a:extLst>
              <a:ext uri="{FF2B5EF4-FFF2-40B4-BE49-F238E27FC236}">
                <a16:creationId xmlns:a16="http://schemas.microsoft.com/office/drawing/2014/main" id="{2905FD01-C922-4D86-A7AA-E316D1874A82}"/>
              </a:ext>
            </a:extLst>
          </p:cNvPr>
          <p:cNvSpPr>
            <a:spLocks noGrp="1"/>
          </p:cNvSpPr>
          <p:nvPr>
            <p:ph type="title" hasCustomPrompt="1"/>
          </p:nvPr>
        </p:nvSpPr>
        <p:spPr>
          <a:xfrm>
            <a:off x="372825" y="97661"/>
            <a:ext cx="9447667" cy="461905"/>
          </a:xfrm>
          <a:prstGeom prst="rect">
            <a:avLst/>
          </a:prstGeom>
        </p:spPr>
        <p:txBody>
          <a:bodyPr vert="horz" wrap="square" lIns="0" tIns="0" rIns="0" bIns="0" rtlCol="0" anchor="t">
            <a:noAutofit/>
          </a:bodyPr>
          <a:lstStyle>
            <a:lvl1pPr>
              <a:defRPr>
                <a:solidFill>
                  <a:schemeClr val="bg1"/>
                </a:solidFill>
              </a:defRPr>
            </a:lvl1pPr>
          </a:lstStyle>
          <a:p>
            <a:r>
              <a:rPr lang="en-US"/>
              <a:t>Click to add title</a:t>
            </a:r>
          </a:p>
        </p:txBody>
      </p:sp>
    </p:spTree>
    <p:extLst>
      <p:ext uri="{BB962C8B-B14F-4D97-AF65-F5344CB8AC3E}">
        <p14:creationId xmlns:p14="http://schemas.microsoft.com/office/powerpoint/2010/main" val="17306165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D. Green half">
    <p:bg>
      <p:bgPr>
        <a:gradFill flip="none" rotWithShape="1">
          <a:gsLst>
            <a:gs pos="0">
              <a:srgbClr val="003655"/>
            </a:gs>
            <a:gs pos="100000">
              <a:srgbClr val="006DAA"/>
            </a:gs>
          </a:gsLst>
          <a:lin ang="8100000" scaled="1"/>
          <a:tileRect/>
        </a:gradFill>
        <a:effectLst/>
      </p:bgPr>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22EB7E66-EA37-43AB-A520-1B85051E63D9}"/>
              </a:ext>
            </a:extLst>
          </p:cNvPr>
          <p:cNvGraphicFramePr>
            <a:graphicFrameLocks noChangeAspect="1"/>
          </p:cNvGraphicFramePr>
          <p:nvPr userDrawn="1">
            <p:custDataLst>
              <p:tags r:id="rId1"/>
            </p:custDataLst>
            <p:extLst>
              <p:ext uri="{D42A27DB-BD31-4B8C-83A1-F6EECF244321}">
                <p14:modId xmlns:p14="http://schemas.microsoft.com/office/powerpoint/2010/main" val="423301256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86" imgH="286" progId="TCLayout.ActiveDocument.1">
                  <p:embed/>
                </p:oleObj>
              </mc:Choice>
              <mc:Fallback>
                <p:oleObj name="think-cellスライド" r:id="rId3" imgW="286" imgH="286" progId="TCLayout.ActiveDocument.1">
                  <p:embed/>
                  <p:pic>
                    <p:nvPicPr>
                      <p:cNvPr id="3" name="think-cell data - do not delete" hidden="1">
                        <a:extLst>
                          <a:ext uri="{FF2B5EF4-FFF2-40B4-BE49-F238E27FC236}">
                            <a16:creationId xmlns:a16="http://schemas.microsoft.com/office/drawing/2014/main" id="{22EB7E66-EA37-43AB-A520-1B85051E63D9}"/>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10" name="Picture 9"/>
          <p:cNvPicPr>
            <a:picLocks noChangeAspect="1"/>
          </p:cNvPicPr>
          <p:nvPr userDrawn="1"/>
        </p:nvPicPr>
        <p:blipFill rotWithShape="1">
          <a:blip r:embed="rId5">
            <a:extLst>
              <a:ext uri="{28A0092B-C50C-407E-A947-70E740481C1C}">
                <a14:useLocalDpi xmlns:a14="http://schemas.microsoft.com/office/drawing/2010/main" val="0"/>
              </a:ext>
            </a:extLst>
          </a:blip>
          <a:srcRect l="29398" t="8741" r="101" b="27"/>
          <a:stretch/>
        </p:blipFill>
        <p:spPr bwMode="ltGray">
          <a:xfrm flipH="1">
            <a:off x="5689582" y="0"/>
            <a:ext cx="416951" cy="6858000"/>
          </a:xfrm>
          <a:prstGeom prst="rect">
            <a:avLst/>
          </a:prstGeom>
        </p:spPr>
      </p:pic>
      <p:sp>
        <p:nvSpPr>
          <p:cNvPr id="11" name="Rectangle 10"/>
          <p:cNvSpPr/>
          <p:nvPr userDrawn="1"/>
        </p:nvSpPr>
        <p:spPr>
          <a:xfrm>
            <a:off x="6096000" y="0"/>
            <a:ext cx="6096000" cy="6858000"/>
          </a:xfrm>
          <a:prstGeom prst="rect">
            <a:avLst/>
          </a:pr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1000"/>
              </a:spcAft>
            </a:pPr>
            <a:endParaRPr lang="en-US" sz="1200">
              <a:solidFill>
                <a:schemeClr val="bg1"/>
              </a:solidFill>
              <a:latin typeface="+mn-lt"/>
              <a:ea typeface="+mn-ea"/>
              <a:cs typeface="+mn-cs"/>
              <a:sym typeface="Trebuchet MS" panose="020B0603020202020204" pitchFamily="34" charset="0"/>
            </a:endParaRPr>
          </a:p>
        </p:txBody>
      </p:sp>
      <p:sp>
        <p:nvSpPr>
          <p:cNvPr id="12" name="Picture Placeholder 18"/>
          <p:cNvSpPr>
            <a:spLocks noGrp="1"/>
          </p:cNvSpPr>
          <p:nvPr>
            <p:ph type="pic" sz="quarter" idx="14" hasCustomPrompt="1"/>
          </p:nvPr>
        </p:nvSpPr>
        <p:spPr>
          <a:xfrm>
            <a:off x="6092021" y="0"/>
            <a:ext cx="6099977" cy="6858000"/>
          </a:xfrm>
          <a:prstGeom prst="rect">
            <a:avLst/>
          </a:prstGeom>
          <a:noFill/>
        </p:spPr>
        <p:txBody>
          <a:bodyPr lIns="914400" tIns="914400" rIns="914400" bIns="914400"/>
          <a:lstStyle>
            <a:lvl1pPr algn="ctr">
              <a:defRPr sz="1800" baseline="0">
                <a:latin typeface="+mn-lt"/>
                <a:ea typeface="+mn-ea"/>
                <a:cs typeface="+mn-cs"/>
                <a:sym typeface="Trebuchet MS" panose="020B0603020202020204" pitchFamily="34" charset="0"/>
              </a:defRPr>
            </a:lvl1pPr>
          </a:lstStyle>
          <a:p>
            <a:r>
              <a:rPr lang="en-US"/>
              <a:t>Click icon below to insert an image or remove this placeholder to use the whitespace in another way</a:t>
            </a:r>
          </a:p>
        </p:txBody>
      </p:sp>
      <p:sp>
        <p:nvSpPr>
          <p:cNvPr id="13" name="Title 1"/>
          <p:cNvSpPr>
            <a:spLocks noGrp="1"/>
          </p:cNvSpPr>
          <p:nvPr>
            <p:ph type="title" hasCustomPrompt="1"/>
          </p:nvPr>
        </p:nvSpPr>
        <p:spPr bwMode="blackWhite">
          <a:xfrm>
            <a:off x="372825" y="1785600"/>
            <a:ext cx="4388400" cy="3286800"/>
          </a:xfrm>
          <a:prstGeom prst="rect">
            <a:avLst/>
          </a:prstGeom>
          <a:noFill/>
        </p:spPr>
        <p:txBody>
          <a:bodyPr vert="horz" wrap="square" lIns="0" tIns="0" rIns="320040" bIns="0" anchor="ctr">
            <a:noAutofit/>
          </a:bodyPr>
          <a:lstStyle>
            <a:lvl1pPr>
              <a:defRPr sz="4400">
                <a:solidFill>
                  <a:schemeClr val="bg1"/>
                </a:solidFill>
                <a:latin typeface="+mj-lt"/>
                <a:ea typeface="+mj-ea"/>
                <a:cs typeface="+mj-cs"/>
                <a:sym typeface="Trebuchet MS" panose="020B0603020202020204" pitchFamily="34" charset="0"/>
              </a:defRPr>
            </a:lvl1pPr>
          </a:lstStyle>
          <a:p>
            <a:r>
              <a:rPr lang="en-US"/>
              <a:t>Click to add title</a:t>
            </a:r>
          </a:p>
        </p:txBody>
      </p:sp>
      <p:sp>
        <p:nvSpPr>
          <p:cNvPr id="15" name="Date Placeholder 2"/>
          <p:cNvSpPr>
            <a:spLocks noGrp="1"/>
          </p:cNvSpPr>
          <p:nvPr>
            <p:ph type="dt" sz="half" idx="15"/>
          </p:nvPr>
        </p:nvSpPr>
        <p:spPr>
          <a:xfrm>
            <a:off x="9677400" y="6405036"/>
            <a:ext cx="1482051" cy="153888"/>
          </a:xfrm>
          <a:prstGeom prst="rect">
            <a:avLst/>
          </a:prstGeom>
        </p:spPr>
        <p:txBody>
          <a:bodyPr/>
          <a:lstStyle>
            <a:lvl1pPr>
              <a:defRPr>
                <a:solidFill>
                  <a:schemeClr val="bg1">
                    <a:lumMod val="50000"/>
                  </a:schemeClr>
                </a:solidFill>
                <a:latin typeface="+mn-lt"/>
                <a:ea typeface="+mn-ea"/>
                <a:cs typeface="+mn-cs"/>
                <a:sym typeface="Trebuchet MS" panose="020B0603020202020204" pitchFamily="34" charset="0"/>
              </a:defRPr>
            </a:lvl1pPr>
          </a:lstStyle>
          <a:p>
            <a:endParaRPr lang="en-US"/>
          </a:p>
        </p:txBody>
      </p:sp>
      <p:sp>
        <p:nvSpPr>
          <p:cNvPr id="17"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ea typeface="+mn-ea"/>
                <a:cs typeface="+mn-cs"/>
                <a:sym typeface="Trebuchet MS" panose="020B0603020202020204" pitchFamily="34" charset="0"/>
              </a:rPr>
              <a:t>Copyright © 2024 by Boston Consulting Group. All rights reserved.</a:t>
            </a:r>
          </a:p>
        </p:txBody>
      </p:sp>
      <p:sp>
        <p:nvSpPr>
          <p:cNvPr id="16" name="Freeform: Shape 15">
            <a:extLst>
              <a:ext uri="{FF2B5EF4-FFF2-40B4-BE49-F238E27FC236}">
                <a16:creationId xmlns:a16="http://schemas.microsoft.com/office/drawing/2014/main" id="{C6C1ED88-C242-4CBE-AFCA-37A2078F9F25}"/>
              </a:ext>
            </a:extLst>
          </p:cNvPr>
          <p:cNvSpPr/>
          <p:nvPr userDrawn="1"/>
        </p:nvSpPr>
        <p:spPr>
          <a:xfrm rot="10800000">
            <a:off x="11582399" y="6248191"/>
            <a:ext cx="609105" cy="609105"/>
          </a:xfrm>
          <a:custGeom>
            <a:avLst/>
            <a:gdLst>
              <a:gd name="connsiteX0" fmla="*/ 0 w 540000"/>
              <a:gd name="connsiteY0" fmla="*/ 0 h 540000"/>
              <a:gd name="connsiteX1" fmla="*/ 540000 w 540000"/>
              <a:gd name="connsiteY1" fmla="*/ 0 h 540000"/>
              <a:gd name="connsiteX2" fmla="*/ 540000 w 540000"/>
              <a:gd name="connsiteY2" fmla="*/ 10 h 540000"/>
              <a:gd name="connsiteX3" fmla="*/ 529030 w 540000"/>
              <a:gd name="connsiteY3" fmla="*/ 108829 h 540000"/>
              <a:gd name="connsiteX4" fmla="*/ 1 w 540000"/>
              <a:gd name="connsiteY4" fmla="*/ 540000 h 540000"/>
              <a:gd name="connsiteX5" fmla="*/ 0 w 540000"/>
              <a:gd name="connsiteY5" fmla="*/ 54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000" h="540000">
                <a:moveTo>
                  <a:pt x="0" y="0"/>
                </a:moveTo>
                <a:lnTo>
                  <a:pt x="540000" y="0"/>
                </a:lnTo>
                <a:lnTo>
                  <a:pt x="540000" y="10"/>
                </a:lnTo>
                <a:lnTo>
                  <a:pt x="529030" y="108829"/>
                </a:lnTo>
                <a:cubicBezTo>
                  <a:pt x="478677" y="354898"/>
                  <a:pt x="260956" y="540000"/>
                  <a:pt x="1" y="540000"/>
                </a:cubicBezTo>
                <a:lnTo>
                  <a:pt x="0" y="540000"/>
                </a:lnTo>
                <a:close/>
              </a:path>
            </a:pathLst>
          </a:custGeom>
          <a:gradFill>
            <a:gsLst>
              <a:gs pos="0">
                <a:srgbClr val="12294A"/>
              </a:gs>
              <a:gs pos="100000">
                <a:srgbClr val="1E5EA6"/>
              </a:gs>
            </a:gsLst>
            <a:lin ang="5400000" scaled="1"/>
          </a:gradFill>
          <a:ln w="25400"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srgbClr val="FFFFFF"/>
              </a:solidFill>
              <a:effectLst/>
              <a:uLnTx/>
              <a:uFillTx/>
            </a:endParaRPr>
          </a:p>
        </p:txBody>
      </p:sp>
      <p:sp>
        <p:nvSpPr>
          <p:cNvPr id="18" name="TextBox 17">
            <a:extLst>
              <a:ext uri="{FF2B5EF4-FFF2-40B4-BE49-F238E27FC236}">
                <a16:creationId xmlns:a16="http://schemas.microsoft.com/office/drawing/2014/main" id="{181AD24F-46F7-4DE4-B11E-50FCE022B1E3}"/>
              </a:ext>
            </a:extLst>
          </p:cNvPr>
          <p:cNvSpPr txBox="1"/>
          <p:nvPr userDrawn="1"/>
        </p:nvSpPr>
        <p:spPr>
          <a:xfrm>
            <a:off x="11690999" y="6505588"/>
            <a:ext cx="381000" cy="138499"/>
          </a:xfrm>
          <a:prstGeom prst="rect">
            <a:avLst/>
          </a:prstGeom>
          <a:noFill/>
        </p:spPr>
        <p:txBody>
          <a:bodyPr wrap="square" lIns="0" tIns="0" rIns="0" bIns="0" rtlCol="0" anchor="b">
            <a:spAutoFit/>
          </a:bodyPr>
          <a:lstStyle/>
          <a:p>
            <a:pPr marL="0" marR="0" lvl="0" indent="0" algn="r" defTabSz="914400" eaLnBrk="1" fontAlgn="auto" latinLnBrk="0" hangingPunct="1">
              <a:lnSpc>
                <a:spcPct val="100000"/>
              </a:lnSpc>
              <a:spcBef>
                <a:spcPts val="0"/>
              </a:spcBef>
              <a:spcAft>
                <a:spcPts val="0"/>
              </a:spcAft>
              <a:buClrTx/>
              <a:buSzTx/>
              <a:buFontTx/>
              <a:buNone/>
              <a:tabLst/>
              <a:defRPr/>
            </a:pPr>
            <a:fld id="{DFCF27A5-1A5B-48D3-A060-2758FFBB1ADD}" type="slidenum">
              <a:rPr kumimoji="0" lang="en-US" sz="900" b="0" i="0" u="none" strike="noStrike" kern="0" cap="none" spc="0" normalizeH="0" baseline="0" noProof="0" smtClean="0">
                <a:ln>
                  <a:noFill/>
                </a:ln>
                <a:solidFill>
                  <a:srgbClr val="FFFFFF"/>
                </a:solidFill>
                <a:effectLst/>
                <a:uLnTx/>
                <a:uFillTx/>
                <a:sym typeface="Trebuchet MS" panose="020B0603020202020204" pitchFamily="34" charset="0"/>
              </a:rPr>
              <a:pPr marL="0" marR="0" lvl="0" indent="0" algn="r" defTabSz="914400" eaLnBrk="1" fontAlgn="auto" latinLnBrk="0" hangingPunct="1">
                <a:lnSpc>
                  <a:spcPct val="100000"/>
                </a:lnSpc>
                <a:spcBef>
                  <a:spcPts val="0"/>
                </a:spcBef>
                <a:spcAft>
                  <a:spcPts val="0"/>
                </a:spcAft>
                <a:buClrTx/>
                <a:buSzTx/>
                <a:buFontTx/>
                <a:buNone/>
                <a:tabLst/>
                <a:defRPr/>
              </a:pPr>
              <a:t>‹#›</a:t>
            </a:fld>
            <a:endParaRPr kumimoji="0" lang="en-US" sz="900" b="0" i="0" u="none" strike="noStrike" kern="0" cap="none" spc="0" normalizeH="0" baseline="0" noProof="0">
              <a:ln>
                <a:noFill/>
              </a:ln>
              <a:solidFill>
                <a:srgbClr val="FFFFFF"/>
              </a:solidFill>
              <a:effectLst/>
              <a:uLnTx/>
              <a:uFillTx/>
              <a:sym typeface="Trebuchet MS" panose="020B0603020202020204" pitchFamily="34" charset="0"/>
            </a:endParaRPr>
          </a:p>
        </p:txBody>
      </p:sp>
    </p:spTree>
    <p:extLst>
      <p:ext uri="{BB962C8B-B14F-4D97-AF65-F5344CB8AC3E}">
        <p14:creationId xmlns:p14="http://schemas.microsoft.com/office/powerpoint/2010/main" val="37853919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D. Green two third">
    <p:bg>
      <p:bgPr>
        <a:gradFill flip="none" rotWithShape="1">
          <a:gsLst>
            <a:gs pos="0">
              <a:srgbClr val="003655"/>
            </a:gs>
            <a:gs pos="100000">
              <a:srgbClr val="006DAA"/>
            </a:gs>
          </a:gsLst>
          <a:lin ang="8100000" scaled="1"/>
          <a:tileRect/>
        </a:gradFill>
        <a:effectLst/>
      </p:bgPr>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16D4CB8D-14E1-49F5-9480-9561235388F4}"/>
              </a:ext>
            </a:extLst>
          </p:cNvPr>
          <p:cNvGraphicFramePr>
            <a:graphicFrameLocks noChangeAspect="1"/>
          </p:cNvGraphicFramePr>
          <p:nvPr userDrawn="1">
            <p:custDataLst>
              <p:tags r:id="rId1"/>
            </p:custDataLst>
            <p:extLst>
              <p:ext uri="{D42A27DB-BD31-4B8C-83A1-F6EECF244321}">
                <p14:modId xmlns:p14="http://schemas.microsoft.com/office/powerpoint/2010/main" val="1565056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86" imgH="286" progId="TCLayout.ActiveDocument.1">
                  <p:embed/>
                </p:oleObj>
              </mc:Choice>
              <mc:Fallback>
                <p:oleObj name="think-cellスライド" r:id="rId3" imgW="286" imgH="286" progId="TCLayout.ActiveDocument.1">
                  <p:embed/>
                  <p:pic>
                    <p:nvPicPr>
                      <p:cNvPr id="3" name="think-cell data - do not delete" hidden="1">
                        <a:extLst>
                          <a:ext uri="{FF2B5EF4-FFF2-40B4-BE49-F238E27FC236}">
                            <a16:creationId xmlns:a16="http://schemas.microsoft.com/office/drawing/2014/main" id="{16D4CB8D-14E1-49F5-9480-9561235388F4}"/>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10" name="Picture 9"/>
          <p:cNvPicPr>
            <a:picLocks noChangeAspect="1"/>
          </p:cNvPicPr>
          <p:nvPr userDrawn="1"/>
        </p:nvPicPr>
        <p:blipFill rotWithShape="1">
          <a:blip r:embed="rId5">
            <a:extLst>
              <a:ext uri="{28A0092B-C50C-407E-A947-70E740481C1C}">
                <a14:useLocalDpi xmlns:a14="http://schemas.microsoft.com/office/drawing/2010/main" val="0"/>
              </a:ext>
            </a:extLst>
          </a:blip>
          <a:srcRect l="29398" t="8741" r="101" b="27"/>
          <a:stretch/>
        </p:blipFill>
        <p:spPr bwMode="ltGray">
          <a:xfrm flipH="1">
            <a:off x="7409849" y="0"/>
            <a:ext cx="416951" cy="6858000"/>
          </a:xfrm>
          <a:prstGeom prst="rect">
            <a:avLst/>
          </a:prstGeom>
        </p:spPr>
      </p:pic>
      <p:sp>
        <p:nvSpPr>
          <p:cNvPr id="11" name="Rectangle 10"/>
          <p:cNvSpPr/>
          <p:nvPr userDrawn="1"/>
        </p:nvSpPr>
        <p:spPr bwMode="gray">
          <a:xfrm>
            <a:off x="7819543" y="0"/>
            <a:ext cx="4372457"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200">
              <a:solidFill>
                <a:schemeClr val="bg1"/>
              </a:solidFill>
              <a:latin typeface="+mn-lt"/>
              <a:ea typeface="+mn-ea"/>
              <a:cs typeface="+mn-cs"/>
              <a:sym typeface="Trebuchet MS" panose="020B0603020202020204" pitchFamily="34" charset="0"/>
            </a:endParaRPr>
          </a:p>
        </p:txBody>
      </p:sp>
      <p:sp>
        <p:nvSpPr>
          <p:cNvPr id="12" name="Picture Placeholder 5"/>
          <p:cNvSpPr>
            <a:spLocks noGrp="1"/>
          </p:cNvSpPr>
          <p:nvPr>
            <p:ph type="pic" sz="quarter" idx="11" hasCustomPrompt="1"/>
          </p:nvPr>
        </p:nvSpPr>
        <p:spPr>
          <a:xfrm>
            <a:off x="7820025" y="0"/>
            <a:ext cx="4371975" cy="6858000"/>
          </a:xfrm>
          <a:prstGeom prst="rect">
            <a:avLst/>
          </a:prstGeom>
          <a:noFill/>
        </p:spPr>
        <p:txBody>
          <a:bodyPr lIns="182880" tIns="914400" rIns="182880" bIns="914400"/>
          <a:lstStyle>
            <a:lvl1pPr algn="ctr">
              <a:defRPr sz="1600">
                <a:solidFill>
                  <a:schemeClr val="tx1"/>
                </a:solidFill>
                <a:latin typeface="+mn-lt"/>
                <a:ea typeface="+mn-ea"/>
                <a:cs typeface="+mn-cs"/>
                <a:sym typeface="Trebuchet MS" panose="020B0603020202020204" pitchFamily="34" charset="0"/>
              </a:defRPr>
            </a:lvl1pPr>
          </a:lstStyle>
          <a:p>
            <a:r>
              <a:rPr lang="en-US"/>
              <a:t>Click icon below to insert an image or remove this placeholder to use the whitespace in another way</a:t>
            </a:r>
          </a:p>
        </p:txBody>
      </p:sp>
      <p:sp>
        <p:nvSpPr>
          <p:cNvPr id="13" name="Date Placeholder 2"/>
          <p:cNvSpPr>
            <a:spLocks noGrp="1"/>
          </p:cNvSpPr>
          <p:nvPr>
            <p:ph type="dt" sz="half" idx="12"/>
          </p:nvPr>
        </p:nvSpPr>
        <p:spPr>
          <a:xfrm>
            <a:off x="9677400" y="6405036"/>
            <a:ext cx="1482051" cy="153888"/>
          </a:xfrm>
          <a:prstGeom prst="rect">
            <a:avLst/>
          </a:prstGeom>
        </p:spPr>
        <p:txBody>
          <a:bodyPr/>
          <a:lstStyle>
            <a:lvl1pPr>
              <a:defRPr>
                <a:solidFill>
                  <a:schemeClr val="bg1">
                    <a:lumMod val="50000"/>
                  </a:schemeClr>
                </a:solidFill>
                <a:latin typeface="+mn-lt"/>
                <a:ea typeface="+mn-ea"/>
                <a:cs typeface="+mn-cs"/>
                <a:sym typeface="Trebuchet MS" panose="020B0603020202020204" pitchFamily="34" charset="0"/>
              </a:defRPr>
            </a:lvl1pPr>
          </a:lstStyle>
          <a:p>
            <a:endParaRPr lang="en-US"/>
          </a:p>
        </p:txBody>
      </p:sp>
      <p:sp>
        <p:nvSpPr>
          <p:cNvPr id="9"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ea typeface="+mn-ea"/>
                <a:cs typeface="+mn-cs"/>
                <a:sym typeface="Trebuchet MS" panose="020B0603020202020204" pitchFamily="34" charset="0"/>
              </a:rPr>
              <a:t>Copyright © 2024 by Boston Consulting Group. All rights reserved.</a:t>
            </a:r>
          </a:p>
        </p:txBody>
      </p:sp>
      <p:sp>
        <p:nvSpPr>
          <p:cNvPr id="15" name="Title 1"/>
          <p:cNvSpPr>
            <a:spLocks noGrp="1"/>
          </p:cNvSpPr>
          <p:nvPr>
            <p:ph type="title" hasCustomPrompt="1"/>
          </p:nvPr>
        </p:nvSpPr>
        <p:spPr bwMode="black">
          <a:xfrm>
            <a:off x="372825" y="1785600"/>
            <a:ext cx="6247552" cy="3286800"/>
          </a:xfrm>
          <a:prstGeom prst="rect">
            <a:avLst/>
          </a:prstGeom>
        </p:spPr>
        <p:txBody>
          <a:bodyPr vert="horz" anchor="ctr">
            <a:noAutofit/>
          </a:bodyPr>
          <a:lstStyle>
            <a:lvl1pPr>
              <a:defRPr sz="4400">
                <a:solidFill>
                  <a:schemeClr val="bg1"/>
                </a:solidFill>
                <a:latin typeface="+mj-lt"/>
                <a:ea typeface="+mj-ea"/>
                <a:cs typeface="+mj-cs"/>
                <a:sym typeface="Trebuchet MS" panose="020B0603020202020204" pitchFamily="34" charset="0"/>
              </a:defRPr>
            </a:lvl1pPr>
          </a:lstStyle>
          <a:p>
            <a:r>
              <a:rPr lang="en-US"/>
              <a:t>Click to add title</a:t>
            </a:r>
          </a:p>
        </p:txBody>
      </p:sp>
      <p:sp>
        <p:nvSpPr>
          <p:cNvPr id="16" name="Freeform: Shape 15">
            <a:extLst>
              <a:ext uri="{FF2B5EF4-FFF2-40B4-BE49-F238E27FC236}">
                <a16:creationId xmlns:a16="http://schemas.microsoft.com/office/drawing/2014/main" id="{C675333D-1F0D-41CF-9EF8-BDE4F6132A26}"/>
              </a:ext>
            </a:extLst>
          </p:cNvPr>
          <p:cNvSpPr/>
          <p:nvPr userDrawn="1"/>
        </p:nvSpPr>
        <p:spPr>
          <a:xfrm rot="10800000">
            <a:off x="11582399" y="6248191"/>
            <a:ext cx="609105" cy="609105"/>
          </a:xfrm>
          <a:custGeom>
            <a:avLst/>
            <a:gdLst>
              <a:gd name="connsiteX0" fmla="*/ 0 w 540000"/>
              <a:gd name="connsiteY0" fmla="*/ 0 h 540000"/>
              <a:gd name="connsiteX1" fmla="*/ 540000 w 540000"/>
              <a:gd name="connsiteY1" fmla="*/ 0 h 540000"/>
              <a:gd name="connsiteX2" fmla="*/ 540000 w 540000"/>
              <a:gd name="connsiteY2" fmla="*/ 10 h 540000"/>
              <a:gd name="connsiteX3" fmla="*/ 529030 w 540000"/>
              <a:gd name="connsiteY3" fmla="*/ 108829 h 540000"/>
              <a:gd name="connsiteX4" fmla="*/ 1 w 540000"/>
              <a:gd name="connsiteY4" fmla="*/ 540000 h 540000"/>
              <a:gd name="connsiteX5" fmla="*/ 0 w 540000"/>
              <a:gd name="connsiteY5" fmla="*/ 54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000" h="540000">
                <a:moveTo>
                  <a:pt x="0" y="0"/>
                </a:moveTo>
                <a:lnTo>
                  <a:pt x="540000" y="0"/>
                </a:lnTo>
                <a:lnTo>
                  <a:pt x="540000" y="10"/>
                </a:lnTo>
                <a:lnTo>
                  <a:pt x="529030" y="108829"/>
                </a:lnTo>
                <a:cubicBezTo>
                  <a:pt x="478677" y="354898"/>
                  <a:pt x="260956" y="540000"/>
                  <a:pt x="1" y="540000"/>
                </a:cubicBezTo>
                <a:lnTo>
                  <a:pt x="0" y="540000"/>
                </a:lnTo>
                <a:close/>
              </a:path>
            </a:pathLst>
          </a:custGeom>
          <a:gradFill>
            <a:gsLst>
              <a:gs pos="0">
                <a:srgbClr val="12294A"/>
              </a:gs>
              <a:gs pos="100000">
                <a:srgbClr val="1E5EA6"/>
              </a:gs>
            </a:gsLst>
            <a:lin ang="5400000" scaled="1"/>
          </a:gradFill>
          <a:ln w="25400"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srgbClr val="FFFFFF"/>
              </a:solidFill>
              <a:effectLst/>
              <a:uLnTx/>
              <a:uFillTx/>
            </a:endParaRPr>
          </a:p>
        </p:txBody>
      </p:sp>
      <p:sp>
        <p:nvSpPr>
          <p:cNvPr id="17" name="TextBox 16">
            <a:extLst>
              <a:ext uri="{FF2B5EF4-FFF2-40B4-BE49-F238E27FC236}">
                <a16:creationId xmlns:a16="http://schemas.microsoft.com/office/drawing/2014/main" id="{E577A161-E2AB-4866-B0A5-4438C0A7F329}"/>
              </a:ext>
            </a:extLst>
          </p:cNvPr>
          <p:cNvSpPr txBox="1"/>
          <p:nvPr userDrawn="1"/>
        </p:nvSpPr>
        <p:spPr>
          <a:xfrm>
            <a:off x="11690999" y="6505588"/>
            <a:ext cx="381000" cy="138499"/>
          </a:xfrm>
          <a:prstGeom prst="rect">
            <a:avLst/>
          </a:prstGeom>
          <a:noFill/>
        </p:spPr>
        <p:txBody>
          <a:bodyPr wrap="square" lIns="0" tIns="0" rIns="0" bIns="0" rtlCol="0" anchor="b">
            <a:spAutoFit/>
          </a:bodyPr>
          <a:lstStyle/>
          <a:p>
            <a:pPr marL="0" marR="0" lvl="0" indent="0" algn="r" defTabSz="914400" eaLnBrk="1" fontAlgn="auto" latinLnBrk="0" hangingPunct="1">
              <a:lnSpc>
                <a:spcPct val="100000"/>
              </a:lnSpc>
              <a:spcBef>
                <a:spcPts val="0"/>
              </a:spcBef>
              <a:spcAft>
                <a:spcPts val="0"/>
              </a:spcAft>
              <a:buClrTx/>
              <a:buSzTx/>
              <a:buFontTx/>
              <a:buNone/>
              <a:tabLst/>
              <a:defRPr/>
            </a:pPr>
            <a:fld id="{DFCF27A5-1A5B-48D3-A060-2758FFBB1ADD}" type="slidenum">
              <a:rPr kumimoji="0" lang="en-US" sz="900" b="0" i="0" u="none" strike="noStrike" kern="0" cap="none" spc="0" normalizeH="0" baseline="0" noProof="0" smtClean="0">
                <a:ln>
                  <a:noFill/>
                </a:ln>
                <a:solidFill>
                  <a:srgbClr val="FFFFFF"/>
                </a:solidFill>
                <a:effectLst/>
                <a:uLnTx/>
                <a:uFillTx/>
                <a:sym typeface="Trebuchet MS" panose="020B0603020202020204" pitchFamily="34" charset="0"/>
              </a:rPr>
              <a:pPr marL="0" marR="0" lvl="0" indent="0" algn="r" defTabSz="914400" eaLnBrk="1" fontAlgn="auto" latinLnBrk="0" hangingPunct="1">
                <a:lnSpc>
                  <a:spcPct val="100000"/>
                </a:lnSpc>
                <a:spcBef>
                  <a:spcPts val="0"/>
                </a:spcBef>
                <a:spcAft>
                  <a:spcPts val="0"/>
                </a:spcAft>
                <a:buClrTx/>
                <a:buSzTx/>
                <a:buFontTx/>
                <a:buNone/>
                <a:tabLst/>
                <a:defRPr/>
              </a:pPr>
              <a:t>‹#›</a:t>
            </a:fld>
            <a:endParaRPr kumimoji="0" lang="en-US" sz="900" b="0" i="0" u="none" strike="noStrike" kern="0" cap="none" spc="0" normalizeH="0" baseline="0" noProof="0">
              <a:ln>
                <a:noFill/>
              </a:ln>
              <a:solidFill>
                <a:srgbClr val="FFFFFF"/>
              </a:solidFill>
              <a:effectLst/>
              <a:uLnTx/>
              <a:uFillTx/>
              <a:sym typeface="Trebuchet MS" panose="020B0603020202020204" pitchFamily="34" charset="0"/>
            </a:endParaRPr>
          </a:p>
        </p:txBody>
      </p:sp>
    </p:spTree>
    <p:extLst>
      <p:ext uri="{BB962C8B-B14F-4D97-AF65-F5344CB8AC3E}">
        <p14:creationId xmlns:p14="http://schemas.microsoft.com/office/powerpoint/2010/main" val="22176827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D. Left arrow">
    <p:bg>
      <p:bgPr>
        <a:gradFill flip="none" rotWithShape="1">
          <a:gsLst>
            <a:gs pos="0">
              <a:srgbClr val="003655"/>
            </a:gs>
            <a:gs pos="100000">
              <a:srgbClr val="006DAA"/>
            </a:gs>
          </a:gsLst>
          <a:lin ang="8100000" scaled="1"/>
          <a:tileRect/>
        </a:gra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extLst>
              <p:ext uri="{D42A27DB-BD31-4B8C-83A1-F6EECF244321}">
                <p14:modId xmlns:p14="http://schemas.microsoft.com/office/powerpoint/2010/main" val="3913150908"/>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スライド" r:id="rId3" imgW="324" imgH="324" progId="TCLayout.ActiveDocument.1">
                  <p:embed/>
                </p:oleObj>
              </mc:Choice>
              <mc:Fallback>
                <p:oleObj name="think-cellスライド" r:id="rId3" imgW="324" imgH="324" progId="TCLayout.ActiveDocument.1">
                  <p:embed/>
                  <p:pic>
                    <p:nvPicPr>
                      <p:cNvPr id="3" name="Object 2" hidden="1"/>
                      <p:cNvPicPr/>
                      <p:nvPr/>
                    </p:nvPicPr>
                    <p:blipFill>
                      <a:blip r:embed="rId4"/>
                      <a:stretch>
                        <a:fillRect/>
                      </a:stretch>
                    </p:blipFill>
                    <p:spPr>
                      <a:xfrm>
                        <a:off x="1588" y="1588"/>
                        <a:ext cx="1587" cy="1587"/>
                      </a:xfrm>
                      <a:prstGeom prst="rect">
                        <a:avLst/>
                      </a:prstGeom>
                    </p:spPr>
                  </p:pic>
                </p:oleObj>
              </mc:Fallback>
            </mc:AlternateContent>
          </a:graphicData>
        </a:graphic>
      </p:graphicFrame>
      <p:sp>
        <p:nvSpPr>
          <p:cNvPr id="10" name="Freeform 14"/>
          <p:cNvSpPr/>
          <p:nvPr userDrawn="1"/>
        </p:nvSpPr>
        <p:spPr bwMode="ltGray">
          <a:xfrm>
            <a:off x="1524" y="1310"/>
            <a:ext cx="4088312"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1000"/>
              </a:spcAft>
            </a:pPr>
            <a:endParaRPr lang="en-US" sz="1200">
              <a:solidFill>
                <a:prstClr val="white"/>
              </a:solidFill>
              <a:latin typeface="+mn-lt"/>
              <a:ea typeface="+mn-ea"/>
              <a:cs typeface="+mn-cs"/>
              <a:sym typeface="Trebuchet MS" panose="020B0603020202020204" pitchFamily="34" charset="0"/>
            </a:endParaRPr>
          </a:p>
        </p:txBody>
      </p:sp>
      <p:sp>
        <p:nvSpPr>
          <p:cNvPr id="13" name="Date Placeholder 4"/>
          <p:cNvSpPr>
            <a:spLocks noGrp="1"/>
          </p:cNvSpPr>
          <p:nvPr>
            <p:ph type="dt" sz="half" idx="10"/>
          </p:nvPr>
        </p:nvSpPr>
        <p:spPr>
          <a:xfrm>
            <a:off x="9677400" y="6405036"/>
            <a:ext cx="1482051" cy="153888"/>
          </a:xfrm>
          <a:prstGeom prst="rect">
            <a:avLst/>
          </a:prstGeom>
        </p:spPr>
        <p:txBody>
          <a:bodyPr/>
          <a:lstStyle>
            <a:lvl1pPr>
              <a:defRPr>
                <a:solidFill>
                  <a:schemeClr val="bg1"/>
                </a:solidFill>
                <a:latin typeface="+mn-lt"/>
                <a:ea typeface="+mn-ea"/>
                <a:cs typeface="+mn-cs"/>
                <a:sym typeface="Trebuchet MS" panose="020B0603020202020204" pitchFamily="34" charset="0"/>
              </a:defRPr>
            </a:lvl1pPr>
          </a:lstStyle>
          <a:p>
            <a:endParaRPr lang="en-US"/>
          </a:p>
        </p:txBody>
      </p:sp>
      <p:sp>
        <p:nvSpPr>
          <p:cNvPr id="11"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ea typeface="+mn-ea"/>
                <a:cs typeface="+mn-cs"/>
                <a:sym typeface="Trebuchet MS" panose="020B0603020202020204" pitchFamily="34" charset="0"/>
              </a:rPr>
              <a:t>Copyright © 2024 by Boston Consulting Group. All rights reserved.</a:t>
            </a:r>
          </a:p>
        </p:txBody>
      </p:sp>
      <p:pic>
        <p:nvPicPr>
          <p:cNvPr id="12" name="Picture 11"/>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3132442" y="3590399"/>
            <a:ext cx="1365250" cy="3382962"/>
          </a:xfrm>
          <a:custGeom>
            <a:avLst/>
            <a:gdLst>
              <a:gd name="connsiteX0" fmla="*/ 919541 w 1365250"/>
              <a:gd name="connsiteY0" fmla="*/ 0 h 3382962"/>
              <a:gd name="connsiteX1" fmla="*/ 1365250 w 1365250"/>
              <a:gd name="connsiteY1" fmla="*/ 0 h 3382962"/>
              <a:gd name="connsiteX2" fmla="*/ 1365250 w 1365250"/>
              <a:gd name="connsiteY2" fmla="*/ 3382962 h 3382962"/>
              <a:gd name="connsiteX3" fmla="*/ 0 w 1365250"/>
              <a:gd name="connsiteY3" fmla="*/ 3382962 h 3382962"/>
              <a:gd name="connsiteX4" fmla="*/ 0 w 1365250"/>
              <a:gd name="connsiteY4" fmla="*/ 3264716 h 3382962"/>
              <a:gd name="connsiteX5" fmla="*/ 129871 w 1365250"/>
              <a:gd name="connsiteY5" fmla="*/ 3267601 h 3382962"/>
              <a:gd name="connsiteX6" fmla="*/ 0 w 1365250"/>
              <a:gd name="connsiteY6" fmla="*/ 0 h 3382962"/>
              <a:gd name="connsiteX7" fmla="*/ 909386 w 1365250"/>
              <a:gd name="connsiteY7" fmla="*/ 0 h 3382962"/>
              <a:gd name="connsiteX8" fmla="*/ 0 w 1365250"/>
              <a:gd name="connsiteY8" fmla="*/ 2985607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250" h="3382962">
                <a:moveTo>
                  <a:pt x="919541" y="0"/>
                </a:moveTo>
                <a:lnTo>
                  <a:pt x="1365250" y="0"/>
                </a:lnTo>
                <a:lnTo>
                  <a:pt x="1365250" y="3382962"/>
                </a:lnTo>
                <a:lnTo>
                  <a:pt x="0" y="3382962"/>
                </a:lnTo>
                <a:lnTo>
                  <a:pt x="0" y="3264716"/>
                </a:lnTo>
                <a:lnTo>
                  <a:pt x="129871" y="3267601"/>
                </a:lnTo>
                <a:close/>
                <a:moveTo>
                  <a:pt x="0" y="0"/>
                </a:moveTo>
                <a:lnTo>
                  <a:pt x="909386" y="0"/>
                </a:lnTo>
                <a:lnTo>
                  <a:pt x="0" y="2985607"/>
                </a:lnTo>
                <a:close/>
              </a:path>
            </a:pathLst>
          </a:custGeom>
          <a:noFill/>
          <a:extLst>
            <a:ext uri="{909E8E84-426E-40DD-AFC4-6F175D3DCCD1}">
              <a14:hiddenFill xmlns:a14="http://schemas.microsoft.com/office/drawing/2010/main">
                <a:solidFill>
                  <a:srgbClr val="FFFFFF"/>
                </a:solidFill>
              </a14:hiddenFill>
            </a:ext>
          </a:extLst>
        </p:spPr>
      </p:pic>
      <p:sp>
        <p:nvSpPr>
          <p:cNvPr id="9" name="Freeform: Shape 8">
            <a:extLst>
              <a:ext uri="{FF2B5EF4-FFF2-40B4-BE49-F238E27FC236}">
                <a16:creationId xmlns:a16="http://schemas.microsoft.com/office/drawing/2014/main" id="{1D77BD51-D2C0-432E-857D-4B0BBF55D96D}"/>
              </a:ext>
            </a:extLst>
          </p:cNvPr>
          <p:cNvSpPr/>
          <p:nvPr userDrawn="1"/>
        </p:nvSpPr>
        <p:spPr>
          <a:xfrm rot="10800000">
            <a:off x="11582399" y="6248191"/>
            <a:ext cx="609105" cy="609105"/>
          </a:xfrm>
          <a:custGeom>
            <a:avLst/>
            <a:gdLst>
              <a:gd name="connsiteX0" fmla="*/ 0 w 540000"/>
              <a:gd name="connsiteY0" fmla="*/ 0 h 540000"/>
              <a:gd name="connsiteX1" fmla="*/ 540000 w 540000"/>
              <a:gd name="connsiteY1" fmla="*/ 0 h 540000"/>
              <a:gd name="connsiteX2" fmla="*/ 540000 w 540000"/>
              <a:gd name="connsiteY2" fmla="*/ 10 h 540000"/>
              <a:gd name="connsiteX3" fmla="*/ 529030 w 540000"/>
              <a:gd name="connsiteY3" fmla="*/ 108829 h 540000"/>
              <a:gd name="connsiteX4" fmla="*/ 1 w 540000"/>
              <a:gd name="connsiteY4" fmla="*/ 540000 h 540000"/>
              <a:gd name="connsiteX5" fmla="*/ 0 w 540000"/>
              <a:gd name="connsiteY5" fmla="*/ 54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000" h="540000">
                <a:moveTo>
                  <a:pt x="0" y="0"/>
                </a:moveTo>
                <a:lnTo>
                  <a:pt x="540000" y="0"/>
                </a:lnTo>
                <a:lnTo>
                  <a:pt x="540000" y="10"/>
                </a:lnTo>
                <a:lnTo>
                  <a:pt x="529030" y="108829"/>
                </a:lnTo>
                <a:cubicBezTo>
                  <a:pt x="478677" y="354898"/>
                  <a:pt x="260956" y="540000"/>
                  <a:pt x="1" y="540000"/>
                </a:cubicBezTo>
                <a:lnTo>
                  <a:pt x="0" y="540000"/>
                </a:lnTo>
                <a:close/>
              </a:path>
            </a:pathLst>
          </a:custGeom>
          <a:gradFill>
            <a:gsLst>
              <a:gs pos="0">
                <a:srgbClr val="12294A"/>
              </a:gs>
              <a:gs pos="100000">
                <a:srgbClr val="1E5EA6"/>
              </a:gs>
            </a:gsLst>
            <a:lin ang="5400000" scaled="1"/>
          </a:gradFill>
          <a:ln w="25400"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srgbClr val="FFFFFF"/>
              </a:solidFill>
              <a:effectLst/>
              <a:uLnTx/>
              <a:uFillTx/>
            </a:endParaRPr>
          </a:p>
        </p:txBody>
      </p:sp>
      <p:sp>
        <p:nvSpPr>
          <p:cNvPr id="14" name="TextBox 13">
            <a:extLst>
              <a:ext uri="{FF2B5EF4-FFF2-40B4-BE49-F238E27FC236}">
                <a16:creationId xmlns:a16="http://schemas.microsoft.com/office/drawing/2014/main" id="{41550E45-9640-4B31-B408-E35F8F321F9B}"/>
              </a:ext>
            </a:extLst>
          </p:cNvPr>
          <p:cNvSpPr txBox="1"/>
          <p:nvPr userDrawn="1"/>
        </p:nvSpPr>
        <p:spPr>
          <a:xfrm>
            <a:off x="11690999" y="6505588"/>
            <a:ext cx="381000" cy="138499"/>
          </a:xfrm>
          <a:prstGeom prst="rect">
            <a:avLst/>
          </a:prstGeom>
          <a:noFill/>
        </p:spPr>
        <p:txBody>
          <a:bodyPr wrap="square" lIns="0" tIns="0" rIns="0" bIns="0" rtlCol="0" anchor="b">
            <a:spAutoFit/>
          </a:bodyPr>
          <a:lstStyle/>
          <a:p>
            <a:pPr marL="0" marR="0" lvl="0" indent="0" algn="r" defTabSz="914400" eaLnBrk="1" fontAlgn="auto" latinLnBrk="0" hangingPunct="1">
              <a:lnSpc>
                <a:spcPct val="100000"/>
              </a:lnSpc>
              <a:spcBef>
                <a:spcPts val="0"/>
              </a:spcBef>
              <a:spcAft>
                <a:spcPts val="0"/>
              </a:spcAft>
              <a:buClrTx/>
              <a:buSzTx/>
              <a:buFontTx/>
              <a:buNone/>
              <a:tabLst/>
              <a:defRPr/>
            </a:pPr>
            <a:fld id="{DFCF27A5-1A5B-48D3-A060-2758FFBB1ADD}" type="slidenum">
              <a:rPr kumimoji="0" lang="en-US" sz="900" b="0" i="0" u="none" strike="noStrike" kern="0" cap="none" spc="0" normalizeH="0" baseline="0" noProof="0" smtClean="0">
                <a:ln>
                  <a:noFill/>
                </a:ln>
                <a:solidFill>
                  <a:srgbClr val="FFFFFF"/>
                </a:solidFill>
                <a:effectLst/>
                <a:uLnTx/>
                <a:uFillTx/>
                <a:sym typeface="Trebuchet MS" panose="020B0603020202020204" pitchFamily="34" charset="0"/>
              </a:rPr>
              <a:pPr marL="0" marR="0" lvl="0" indent="0" algn="r" defTabSz="914400" eaLnBrk="1" fontAlgn="auto" latinLnBrk="0" hangingPunct="1">
                <a:lnSpc>
                  <a:spcPct val="100000"/>
                </a:lnSpc>
                <a:spcBef>
                  <a:spcPts val="0"/>
                </a:spcBef>
                <a:spcAft>
                  <a:spcPts val="0"/>
                </a:spcAft>
                <a:buClrTx/>
                <a:buSzTx/>
                <a:buFontTx/>
                <a:buNone/>
                <a:tabLst/>
                <a:defRPr/>
              </a:pPr>
              <a:t>‹#›</a:t>
            </a:fld>
            <a:endParaRPr kumimoji="0" lang="en-US" sz="900" b="0" i="0" u="none" strike="noStrike" kern="0" cap="none" spc="0" normalizeH="0" baseline="0" noProof="0">
              <a:ln>
                <a:noFill/>
              </a:ln>
              <a:solidFill>
                <a:srgbClr val="FFFFFF"/>
              </a:solidFill>
              <a:effectLst/>
              <a:uLnTx/>
              <a:uFillTx/>
              <a:sym typeface="Trebuchet MS" panose="020B0603020202020204" pitchFamily="34" charset="0"/>
            </a:endParaRPr>
          </a:p>
        </p:txBody>
      </p:sp>
      <p:sp>
        <p:nvSpPr>
          <p:cNvPr id="15" name="Title 4">
            <a:extLst>
              <a:ext uri="{FF2B5EF4-FFF2-40B4-BE49-F238E27FC236}">
                <a16:creationId xmlns:a16="http://schemas.microsoft.com/office/drawing/2014/main" id="{825B2E0F-E116-44A0-875D-0AB6D91324C0}"/>
              </a:ext>
            </a:extLst>
          </p:cNvPr>
          <p:cNvSpPr>
            <a:spLocks noGrp="1"/>
          </p:cNvSpPr>
          <p:nvPr>
            <p:ph type="title" hasCustomPrompt="1"/>
          </p:nvPr>
        </p:nvSpPr>
        <p:spPr>
          <a:xfrm>
            <a:off x="372825" y="2764203"/>
            <a:ext cx="2478638" cy="1314311"/>
          </a:xfrm>
        </p:spPr>
        <p:txBody>
          <a:bodyPr vert="horz" anchor="ctr" anchorCtr="0">
            <a:noAutofit/>
          </a:bodyPr>
          <a:lstStyle>
            <a:lvl1pPr>
              <a:defRPr>
                <a:solidFill>
                  <a:srgbClr val="006DAA"/>
                </a:solidFill>
                <a:latin typeface="+mj-lt"/>
                <a:ea typeface="+mj-ea"/>
                <a:cs typeface="+mj-cs"/>
              </a:defRPr>
            </a:lvl1pPr>
          </a:lstStyle>
          <a:p>
            <a:r>
              <a:rPr lang="en-US"/>
              <a:t>Click to add title</a:t>
            </a:r>
          </a:p>
        </p:txBody>
      </p:sp>
    </p:spTree>
    <p:extLst>
      <p:ext uri="{BB962C8B-B14F-4D97-AF65-F5344CB8AC3E}">
        <p14:creationId xmlns:p14="http://schemas.microsoft.com/office/powerpoint/2010/main" val="275427716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D. Green left arrow">
    <p:bg>
      <p:bgPr>
        <a:solidFill>
          <a:srgbClr val="FFFFFF"/>
        </a:solidFill>
        <a:effectLst/>
      </p:bgPr>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FA7CBBD2-BE25-4C26-9817-8B12BAAA6CF4}"/>
              </a:ext>
            </a:extLst>
          </p:cNvPr>
          <p:cNvGraphicFramePr>
            <a:graphicFrameLocks noChangeAspect="1"/>
          </p:cNvGraphicFramePr>
          <p:nvPr userDrawn="1">
            <p:custDataLst>
              <p:tags r:id="rId1"/>
            </p:custDataLst>
            <p:extLst>
              <p:ext uri="{D42A27DB-BD31-4B8C-83A1-F6EECF244321}">
                <p14:modId xmlns:p14="http://schemas.microsoft.com/office/powerpoint/2010/main" val="326726778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86" imgH="286" progId="TCLayout.ActiveDocument.1">
                  <p:embed/>
                </p:oleObj>
              </mc:Choice>
              <mc:Fallback>
                <p:oleObj name="think-cellスライド" r:id="rId3" imgW="286" imgH="286" progId="TCLayout.ActiveDocument.1">
                  <p:embed/>
                  <p:pic>
                    <p:nvPicPr>
                      <p:cNvPr id="3" name="think-cell data - do not delete" hidden="1">
                        <a:extLst>
                          <a:ext uri="{FF2B5EF4-FFF2-40B4-BE49-F238E27FC236}">
                            <a16:creationId xmlns:a16="http://schemas.microsoft.com/office/drawing/2014/main" id="{FA7CBBD2-BE25-4C26-9817-8B12BAAA6CF4}"/>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0" name="Freeform 14"/>
          <p:cNvSpPr/>
          <p:nvPr userDrawn="1"/>
        </p:nvSpPr>
        <p:spPr bwMode="ltGray">
          <a:xfrm>
            <a:off x="1524" y="1310"/>
            <a:ext cx="4088312"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gradFill flip="none" rotWithShape="1">
            <a:gsLst>
              <a:gs pos="0">
                <a:srgbClr val="003655"/>
              </a:gs>
              <a:gs pos="100000">
                <a:srgbClr val="006DAA"/>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1000"/>
              </a:spcAft>
            </a:pPr>
            <a:endParaRPr lang="en-US" sz="1200">
              <a:solidFill>
                <a:prstClr val="white"/>
              </a:solidFill>
              <a:latin typeface="+mn-lt"/>
              <a:ea typeface="+mn-ea"/>
              <a:cs typeface="+mn-cs"/>
              <a:sym typeface="Trebuchet MS" panose="020B0603020202020204" pitchFamily="34" charset="0"/>
            </a:endParaRPr>
          </a:p>
        </p:txBody>
      </p:sp>
      <p:sp>
        <p:nvSpPr>
          <p:cNvPr id="5" name="Title 4"/>
          <p:cNvSpPr>
            <a:spLocks noGrp="1"/>
          </p:cNvSpPr>
          <p:nvPr>
            <p:ph type="title" hasCustomPrompt="1"/>
          </p:nvPr>
        </p:nvSpPr>
        <p:spPr>
          <a:xfrm>
            <a:off x="372825" y="2764203"/>
            <a:ext cx="2478638" cy="1314311"/>
          </a:xfrm>
        </p:spPr>
        <p:txBody>
          <a:bodyPr vert="horz" anchor="ctr" anchorCtr="0">
            <a:noAutofit/>
          </a:bodyPr>
          <a:lstStyle>
            <a:lvl1pPr>
              <a:defRPr>
                <a:solidFill>
                  <a:srgbClr val="FFFFFF"/>
                </a:solidFill>
                <a:latin typeface="+mj-lt"/>
                <a:ea typeface="+mj-ea"/>
                <a:cs typeface="+mj-cs"/>
              </a:defRPr>
            </a:lvl1pPr>
          </a:lstStyle>
          <a:p>
            <a:r>
              <a:rPr lang="en-US"/>
              <a:t>Click to add title</a:t>
            </a:r>
          </a:p>
        </p:txBody>
      </p:sp>
      <p:sp>
        <p:nvSpPr>
          <p:cNvPr id="15" name="Date Placeholder 3"/>
          <p:cNvSpPr>
            <a:spLocks noGrp="1"/>
          </p:cNvSpPr>
          <p:nvPr>
            <p:ph type="dt" sz="half" idx="2"/>
          </p:nvPr>
        </p:nvSpPr>
        <p:spPr>
          <a:xfrm>
            <a:off x="9677400" y="6405036"/>
            <a:ext cx="1482051" cy="153888"/>
          </a:xfrm>
          <a:prstGeom prst="rect">
            <a:avLst/>
          </a:prstGeom>
        </p:spPr>
        <p:txBody>
          <a:bodyPr vert="horz" wrap="square" lIns="0" tIns="0" rIns="0" bIns="0" rtlCol="0" anchor="b">
            <a:spAutoFit/>
          </a:bodyPr>
          <a:lstStyle>
            <a:lvl1pPr algn="r">
              <a:defRPr sz="1000">
                <a:solidFill>
                  <a:schemeClr val="bg1">
                    <a:lumMod val="50000"/>
                  </a:schemeClr>
                </a:solidFill>
                <a:latin typeface="+mn-lt"/>
                <a:ea typeface="+mn-ea"/>
                <a:cs typeface="+mn-cs"/>
                <a:sym typeface="Trebuchet MS" panose="020B0603020202020204" pitchFamily="34" charset="0"/>
              </a:defRPr>
            </a:lvl1pPr>
          </a:lstStyle>
          <a:p>
            <a:endParaRPr lang="en-US"/>
          </a:p>
        </p:txBody>
      </p:sp>
      <p:sp>
        <p:nvSpPr>
          <p:cNvPr id="17"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ea typeface="+mn-ea"/>
                <a:cs typeface="+mn-cs"/>
                <a:sym typeface="Trebuchet MS" panose="020B0603020202020204" pitchFamily="34" charset="0"/>
              </a:rPr>
              <a:t>Copyright © 2024 by Boston Consulting Group. All rights reserved.</a:t>
            </a:r>
          </a:p>
        </p:txBody>
      </p:sp>
      <p:pic>
        <p:nvPicPr>
          <p:cNvPr id="9" name="Picture 8"/>
          <p:cNvPicPr>
            <a:picLocks noChangeAspect="1"/>
          </p:cNvPicPr>
          <p:nvPr userDrawn="1"/>
        </p:nvPicPr>
        <p:blipFill rotWithShape="1">
          <a:blip r:embed="rId5">
            <a:extLst>
              <a:ext uri="{28A0092B-C50C-407E-A947-70E740481C1C}">
                <a14:useLocalDpi xmlns:a14="http://schemas.microsoft.com/office/drawing/2010/main" val="0"/>
              </a:ext>
            </a:extLst>
          </a:blip>
          <a:srcRect/>
          <a:stretch/>
        </p:blipFill>
        <p:spPr>
          <a:xfrm rot="120000">
            <a:off x="2174642" y="3402828"/>
            <a:ext cx="2694666" cy="3461745"/>
          </a:xfrm>
          <a:custGeom>
            <a:avLst/>
            <a:gdLst>
              <a:gd name="connsiteX0" fmla="*/ 0 w 2694666"/>
              <a:gd name="connsiteY0" fmla="*/ 0 h 3461745"/>
              <a:gd name="connsiteX1" fmla="*/ 2694666 w 2694666"/>
              <a:gd name="connsiteY1" fmla="*/ 0 h 3461745"/>
              <a:gd name="connsiteX2" fmla="*/ 2694666 w 2694666"/>
              <a:gd name="connsiteY2" fmla="*/ 3461745 h 3461745"/>
              <a:gd name="connsiteX3" fmla="*/ 1325678 w 2694666"/>
              <a:gd name="connsiteY3" fmla="*/ 3461745 h 3461745"/>
              <a:gd name="connsiteX4" fmla="*/ 1671729 w 2694666"/>
              <a:gd name="connsiteY4" fmla="*/ 3449661 h 3461745"/>
              <a:gd name="connsiteX5" fmla="*/ 1894583 w 2694666"/>
              <a:gd name="connsiteY5" fmla="*/ 6023 h 3461745"/>
              <a:gd name="connsiteX6" fmla="*/ 1847153 w 2694666"/>
              <a:gd name="connsiteY6" fmla="*/ 12445 h 3461745"/>
              <a:gd name="connsiteX7" fmla="*/ 1149427 w 2694666"/>
              <a:gd name="connsiteY7" fmla="*/ 3461745 h 3461745"/>
              <a:gd name="connsiteX8" fmla="*/ 0 w 2694666"/>
              <a:gd name="connsiteY8" fmla="*/ 3461745 h 3461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4666" h="3461745">
                <a:moveTo>
                  <a:pt x="0" y="0"/>
                </a:moveTo>
                <a:lnTo>
                  <a:pt x="2694666" y="0"/>
                </a:lnTo>
                <a:lnTo>
                  <a:pt x="2694666" y="3461745"/>
                </a:lnTo>
                <a:lnTo>
                  <a:pt x="1325678" y="3461745"/>
                </a:lnTo>
                <a:lnTo>
                  <a:pt x="1671729" y="3449661"/>
                </a:lnTo>
                <a:lnTo>
                  <a:pt x="1894583" y="6023"/>
                </a:lnTo>
                <a:lnTo>
                  <a:pt x="1847153" y="12445"/>
                </a:lnTo>
                <a:lnTo>
                  <a:pt x="1149427" y="3461745"/>
                </a:lnTo>
                <a:lnTo>
                  <a:pt x="0" y="3461745"/>
                </a:lnTo>
                <a:close/>
              </a:path>
            </a:pathLst>
          </a:custGeom>
        </p:spPr>
      </p:pic>
      <p:sp>
        <p:nvSpPr>
          <p:cNvPr id="11" name="Freeform: Shape 10">
            <a:extLst>
              <a:ext uri="{FF2B5EF4-FFF2-40B4-BE49-F238E27FC236}">
                <a16:creationId xmlns:a16="http://schemas.microsoft.com/office/drawing/2014/main" id="{8FEA71E5-F933-452F-BAD3-7E47C2FA2FF3}"/>
              </a:ext>
            </a:extLst>
          </p:cNvPr>
          <p:cNvSpPr/>
          <p:nvPr userDrawn="1"/>
        </p:nvSpPr>
        <p:spPr>
          <a:xfrm rot="10800000">
            <a:off x="11582399" y="6248191"/>
            <a:ext cx="609105" cy="609105"/>
          </a:xfrm>
          <a:custGeom>
            <a:avLst/>
            <a:gdLst>
              <a:gd name="connsiteX0" fmla="*/ 0 w 540000"/>
              <a:gd name="connsiteY0" fmla="*/ 0 h 540000"/>
              <a:gd name="connsiteX1" fmla="*/ 540000 w 540000"/>
              <a:gd name="connsiteY1" fmla="*/ 0 h 540000"/>
              <a:gd name="connsiteX2" fmla="*/ 540000 w 540000"/>
              <a:gd name="connsiteY2" fmla="*/ 10 h 540000"/>
              <a:gd name="connsiteX3" fmla="*/ 529030 w 540000"/>
              <a:gd name="connsiteY3" fmla="*/ 108829 h 540000"/>
              <a:gd name="connsiteX4" fmla="*/ 1 w 540000"/>
              <a:gd name="connsiteY4" fmla="*/ 540000 h 540000"/>
              <a:gd name="connsiteX5" fmla="*/ 0 w 540000"/>
              <a:gd name="connsiteY5" fmla="*/ 54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000" h="540000">
                <a:moveTo>
                  <a:pt x="0" y="0"/>
                </a:moveTo>
                <a:lnTo>
                  <a:pt x="540000" y="0"/>
                </a:lnTo>
                <a:lnTo>
                  <a:pt x="540000" y="10"/>
                </a:lnTo>
                <a:lnTo>
                  <a:pt x="529030" y="108829"/>
                </a:lnTo>
                <a:cubicBezTo>
                  <a:pt x="478677" y="354898"/>
                  <a:pt x="260956" y="540000"/>
                  <a:pt x="1" y="540000"/>
                </a:cubicBezTo>
                <a:lnTo>
                  <a:pt x="0" y="540000"/>
                </a:lnTo>
                <a:close/>
              </a:path>
            </a:pathLst>
          </a:custGeom>
          <a:gradFill>
            <a:gsLst>
              <a:gs pos="0">
                <a:srgbClr val="12294A"/>
              </a:gs>
              <a:gs pos="100000">
                <a:srgbClr val="1E5EA6"/>
              </a:gs>
            </a:gsLst>
            <a:lin ang="5400000" scaled="1"/>
          </a:gradFill>
          <a:ln w="25400"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srgbClr val="FFFFFF"/>
              </a:solidFill>
              <a:effectLst/>
              <a:uLnTx/>
              <a:uFillTx/>
            </a:endParaRPr>
          </a:p>
        </p:txBody>
      </p:sp>
      <p:sp>
        <p:nvSpPr>
          <p:cNvPr id="12" name="TextBox 11">
            <a:extLst>
              <a:ext uri="{FF2B5EF4-FFF2-40B4-BE49-F238E27FC236}">
                <a16:creationId xmlns:a16="http://schemas.microsoft.com/office/drawing/2014/main" id="{592BAA18-B12A-4A73-BFC2-76E72A783B58}"/>
              </a:ext>
            </a:extLst>
          </p:cNvPr>
          <p:cNvSpPr txBox="1"/>
          <p:nvPr userDrawn="1"/>
        </p:nvSpPr>
        <p:spPr>
          <a:xfrm>
            <a:off x="11690999" y="6505588"/>
            <a:ext cx="381000" cy="138499"/>
          </a:xfrm>
          <a:prstGeom prst="rect">
            <a:avLst/>
          </a:prstGeom>
          <a:noFill/>
        </p:spPr>
        <p:txBody>
          <a:bodyPr wrap="square" lIns="0" tIns="0" rIns="0" bIns="0" rtlCol="0" anchor="b">
            <a:spAutoFit/>
          </a:bodyPr>
          <a:lstStyle/>
          <a:p>
            <a:pPr marL="0" marR="0" lvl="0" indent="0" algn="r" defTabSz="914400" eaLnBrk="1" fontAlgn="auto" latinLnBrk="0" hangingPunct="1">
              <a:lnSpc>
                <a:spcPct val="100000"/>
              </a:lnSpc>
              <a:spcBef>
                <a:spcPts val="0"/>
              </a:spcBef>
              <a:spcAft>
                <a:spcPts val="0"/>
              </a:spcAft>
              <a:buClrTx/>
              <a:buSzTx/>
              <a:buFontTx/>
              <a:buNone/>
              <a:tabLst/>
              <a:defRPr/>
            </a:pPr>
            <a:fld id="{DFCF27A5-1A5B-48D3-A060-2758FFBB1ADD}" type="slidenum">
              <a:rPr kumimoji="0" lang="en-US" sz="900" b="0" i="0" u="none" strike="noStrike" kern="0" cap="none" spc="0" normalizeH="0" baseline="0" noProof="0" smtClean="0">
                <a:ln>
                  <a:noFill/>
                </a:ln>
                <a:solidFill>
                  <a:srgbClr val="FFFFFF"/>
                </a:solidFill>
                <a:effectLst/>
                <a:uLnTx/>
                <a:uFillTx/>
                <a:sym typeface="Trebuchet MS" panose="020B0603020202020204" pitchFamily="34" charset="0"/>
              </a:rPr>
              <a:pPr marL="0" marR="0" lvl="0" indent="0" algn="r" defTabSz="914400" eaLnBrk="1" fontAlgn="auto" latinLnBrk="0" hangingPunct="1">
                <a:lnSpc>
                  <a:spcPct val="100000"/>
                </a:lnSpc>
                <a:spcBef>
                  <a:spcPts val="0"/>
                </a:spcBef>
                <a:spcAft>
                  <a:spcPts val="0"/>
                </a:spcAft>
                <a:buClrTx/>
                <a:buSzTx/>
                <a:buFontTx/>
                <a:buNone/>
                <a:tabLst/>
                <a:defRPr/>
              </a:pPr>
              <a:t>‹#›</a:t>
            </a:fld>
            <a:endParaRPr kumimoji="0" lang="en-US" sz="900" b="0" i="0" u="none" strike="noStrike" kern="0" cap="none" spc="0" normalizeH="0" baseline="0" noProof="0">
              <a:ln>
                <a:noFill/>
              </a:ln>
              <a:solidFill>
                <a:srgbClr val="FFFFFF"/>
              </a:solidFill>
              <a:effectLst/>
              <a:uLnTx/>
              <a:uFillTx/>
              <a:sym typeface="Trebuchet MS" panose="020B0603020202020204" pitchFamily="34" charset="0"/>
            </a:endParaRPr>
          </a:p>
        </p:txBody>
      </p:sp>
    </p:spTree>
    <p:extLst>
      <p:ext uri="{BB962C8B-B14F-4D97-AF65-F5344CB8AC3E}">
        <p14:creationId xmlns:p14="http://schemas.microsoft.com/office/powerpoint/2010/main" val="18902052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D. Arrow one third">
    <p:bg>
      <p:bgPr>
        <a:gradFill flip="none" rotWithShape="1">
          <a:gsLst>
            <a:gs pos="0">
              <a:srgbClr val="003655"/>
            </a:gs>
            <a:gs pos="100000">
              <a:srgbClr val="006DAA"/>
            </a:gs>
          </a:gsLst>
          <a:lin ang="8100000" scaled="1"/>
          <a:tileRect/>
        </a:gradFill>
        <a:effectLst/>
      </p:bgPr>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9DB99F20-3011-4E64-A590-5AAFB4121367}"/>
              </a:ext>
            </a:extLst>
          </p:cNvPr>
          <p:cNvGraphicFramePr>
            <a:graphicFrameLocks noChangeAspect="1"/>
          </p:cNvGraphicFramePr>
          <p:nvPr userDrawn="1">
            <p:custDataLst>
              <p:tags r:id="rId1"/>
            </p:custDataLst>
            <p:extLst>
              <p:ext uri="{D42A27DB-BD31-4B8C-83A1-F6EECF244321}">
                <p14:modId xmlns:p14="http://schemas.microsoft.com/office/powerpoint/2010/main" val="252248149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86" imgH="286" progId="TCLayout.ActiveDocument.1">
                  <p:embed/>
                </p:oleObj>
              </mc:Choice>
              <mc:Fallback>
                <p:oleObj name="think-cellスライド" r:id="rId3" imgW="286" imgH="286" progId="TCLayout.ActiveDocument.1">
                  <p:embed/>
                  <p:pic>
                    <p:nvPicPr>
                      <p:cNvPr id="3" name="think-cell data - do not delete" hidden="1">
                        <a:extLst>
                          <a:ext uri="{FF2B5EF4-FFF2-40B4-BE49-F238E27FC236}">
                            <a16:creationId xmlns:a16="http://schemas.microsoft.com/office/drawing/2014/main" id="{9DB99F20-3011-4E64-A590-5AAFB412136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0" name="Date Placeholder 7"/>
          <p:cNvSpPr>
            <a:spLocks noGrp="1"/>
          </p:cNvSpPr>
          <p:nvPr>
            <p:ph type="dt" sz="half" idx="11"/>
          </p:nvPr>
        </p:nvSpPr>
        <p:spPr>
          <a:xfrm>
            <a:off x="9677400" y="6405036"/>
            <a:ext cx="1482051" cy="153888"/>
          </a:xfrm>
          <a:prstGeom prst="rect">
            <a:avLst/>
          </a:prstGeom>
        </p:spPr>
        <p:txBody>
          <a:bodyPr/>
          <a:lstStyle>
            <a:lvl1pPr>
              <a:defRPr>
                <a:solidFill>
                  <a:schemeClr val="bg1"/>
                </a:solidFill>
                <a:latin typeface="+mn-lt"/>
                <a:ea typeface="+mn-ea"/>
                <a:cs typeface="+mn-cs"/>
                <a:sym typeface="Trebuchet MS" panose="020B0603020202020204" pitchFamily="34" charset="0"/>
              </a:defRPr>
            </a:lvl1pPr>
          </a:lstStyle>
          <a:p>
            <a:endParaRPr lang="en-US"/>
          </a:p>
        </p:txBody>
      </p:sp>
      <p:sp>
        <p:nvSpPr>
          <p:cNvPr id="17"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ea typeface="+mn-ea"/>
                <a:cs typeface="+mn-cs"/>
                <a:sym typeface="Trebuchet MS" panose="020B0603020202020204" pitchFamily="34" charset="0"/>
              </a:rPr>
              <a:t>Copyright © 2024 by Boston Consulting Group. All rights reserved.</a:t>
            </a:r>
          </a:p>
        </p:txBody>
      </p:sp>
      <p:sp>
        <p:nvSpPr>
          <p:cNvPr id="19" name="Pentagon 3"/>
          <p:cNvSpPr/>
          <p:nvPr userDrawn="1"/>
        </p:nvSpPr>
        <p:spPr bwMode="white">
          <a:xfrm>
            <a:off x="1" y="0"/>
            <a:ext cx="5426920" cy="6858000"/>
          </a:xfrm>
          <a:prstGeom prst="homePlate">
            <a:avLst>
              <a:gd name="adj" fmla="val 12939"/>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1000"/>
              </a:spcAft>
            </a:pPr>
            <a:endParaRPr lang="en-US" sz="1200">
              <a:solidFill>
                <a:prstClr val="white"/>
              </a:solidFill>
              <a:latin typeface="+mn-lt"/>
              <a:ea typeface="+mn-ea"/>
              <a:cs typeface="+mn-cs"/>
              <a:sym typeface="Trebuchet MS" panose="020B0603020202020204" pitchFamily="34" charset="0"/>
            </a:endParaRPr>
          </a:p>
        </p:txBody>
      </p:sp>
      <p:sp>
        <p:nvSpPr>
          <p:cNvPr id="20" name="Title 1"/>
          <p:cNvSpPr>
            <a:spLocks noGrp="1"/>
          </p:cNvSpPr>
          <p:nvPr>
            <p:ph type="title" hasCustomPrompt="1"/>
          </p:nvPr>
        </p:nvSpPr>
        <p:spPr>
          <a:xfrm>
            <a:off x="372825" y="1785600"/>
            <a:ext cx="4062235" cy="3286800"/>
          </a:xfrm>
          <a:prstGeom prst="rect">
            <a:avLst/>
          </a:prstGeom>
        </p:spPr>
        <p:txBody>
          <a:bodyPr vert="horz" anchor="ctr">
            <a:noAutofit/>
          </a:bodyPr>
          <a:lstStyle>
            <a:lvl1pPr>
              <a:defRPr sz="4400" b="1">
                <a:solidFill>
                  <a:srgbClr val="006DAA"/>
                </a:solidFill>
                <a:latin typeface="+mj-lt"/>
                <a:ea typeface="+mj-ea"/>
                <a:cs typeface="+mj-cs"/>
                <a:sym typeface="Trebuchet MS" panose="020B0603020202020204" pitchFamily="34" charset="0"/>
              </a:defRPr>
            </a:lvl1pPr>
          </a:lstStyle>
          <a:p>
            <a:r>
              <a:rPr lang="en-US"/>
              <a:t>Click to add title</a:t>
            </a:r>
          </a:p>
        </p:txBody>
      </p:sp>
      <p:pic>
        <p:nvPicPr>
          <p:cNvPr id="11" name="Picture 10"/>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4581525" y="3394392"/>
            <a:ext cx="1298575" cy="3571875"/>
          </a:xfrm>
          <a:custGeom>
            <a:avLst/>
            <a:gdLst>
              <a:gd name="connsiteX0" fmla="*/ 0 w 1298575"/>
              <a:gd name="connsiteY0" fmla="*/ 0 h 3571875"/>
              <a:gd name="connsiteX1" fmla="*/ 1298575 w 1298575"/>
              <a:gd name="connsiteY1" fmla="*/ 0 h 3571875"/>
              <a:gd name="connsiteX2" fmla="*/ 1298575 w 1298575"/>
              <a:gd name="connsiteY2" fmla="*/ 3571875 h 3571875"/>
              <a:gd name="connsiteX3" fmla="*/ 0 w 1298575"/>
              <a:gd name="connsiteY3" fmla="*/ 3571875 h 3571875"/>
              <a:gd name="connsiteX4" fmla="*/ 0 w 1298575"/>
              <a:gd name="connsiteY4" fmla="*/ 3465683 h 3571875"/>
              <a:gd name="connsiteX5" fmla="*/ 139700 w 1298575"/>
              <a:gd name="connsiteY5" fmla="*/ 3466783 h 3571875"/>
              <a:gd name="connsiteX6" fmla="*/ 841375 w 1298575"/>
              <a:gd name="connsiteY6" fmla="*/ 21908 h 3571875"/>
              <a:gd name="connsiteX7" fmla="*/ 0 w 1298575"/>
              <a:gd name="connsiteY7" fmla="*/ 2642743 h 3571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98575" h="3571875">
                <a:moveTo>
                  <a:pt x="0" y="0"/>
                </a:moveTo>
                <a:lnTo>
                  <a:pt x="1298575" y="0"/>
                </a:lnTo>
                <a:lnTo>
                  <a:pt x="1298575" y="3571875"/>
                </a:lnTo>
                <a:lnTo>
                  <a:pt x="0" y="3571875"/>
                </a:lnTo>
                <a:lnTo>
                  <a:pt x="0" y="3465683"/>
                </a:lnTo>
                <a:lnTo>
                  <a:pt x="139700" y="3466783"/>
                </a:lnTo>
                <a:lnTo>
                  <a:pt x="841375" y="21908"/>
                </a:lnTo>
                <a:lnTo>
                  <a:pt x="0" y="2642743"/>
                </a:lnTo>
                <a:close/>
              </a:path>
            </a:pathLst>
          </a:custGeom>
          <a:noFill/>
          <a:extLst>
            <a:ext uri="{909E8E84-426E-40DD-AFC4-6F175D3DCCD1}">
              <a14:hiddenFill xmlns:a14="http://schemas.microsoft.com/office/drawing/2010/main">
                <a:solidFill>
                  <a:srgbClr val="FFFFFF"/>
                </a:solidFill>
              </a14:hiddenFill>
            </a:ext>
          </a:extLst>
        </p:spPr>
      </p:pic>
      <p:sp>
        <p:nvSpPr>
          <p:cNvPr id="12" name="Freeform: Shape 11">
            <a:extLst>
              <a:ext uri="{FF2B5EF4-FFF2-40B4-BE49-F238E27FC236}">
                <a16:creationId xmlns:a16="http://schemas.microsoft.com/office/drawing/2014/main" id="{76C51037-679B-44EA-9CDA-298CF1CE06FE}"/>
              </a:ext>
            </a:extLst>
          </p:cNvPr>
          <p:cNvSpPr/>
          <p:nvPr userDrawn="1"/>
        </p:nvSpPr>
        <p:spPr>
          <a:xfrm rot="10800000">
            <a:off x="11582399" y="6248191"/>
            <a:ext cx="609105" cy="609105"/>
          </a:xfrm>
          <a:custGeom>
            <a:avLst/>
            <a:gdLst>
              <a:gd name="connsiteX0" fmla="*/ 0 w 540000"/>
              <a:gd name="connsiteY0" fmla="*/ 0 h 540000"/>
              <a:gd name="connsiteX1" fmla="*/ 540000 w 540000"/>
              <a:gd name="connsiteY1" fmla="*/ 0 h 540000"/>
              <a:gd name="connsiteX2" fmla="*/ 540000 w 540000"/>
              <a:gd name="connsiteY2" fmla="*/ 10 h 540000"/>
              <a:gd name="connsiteX3" fmla="*/ 529030 w 540000"/>
              <a:gd name="connsiteY3" fmla="*/ 108829 h 540000"/>
              <a:gd name="connsiteX4" fmla="*/ 1 w 540000"/>
              <a:gd name="connsiteY4" fmla="*/ 540000 h 540000"/>
              <a:gd name="connsiteX5" fmla="*/ 0 w 540000"/>
              <a:gd name="connsiteY5" fmla="*/ 54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000" h="540000">
                <a:moveTo>
                  <a:pt x="0" y="0"/>
                </a:moveTo>
                <a:lnTo>
                  <a:pt x="540000" y="0"/>
                </a:lnTo>
                <a:lnTo>
                  <a:pt x="540000" y="10"/>
                </a:lnTo>
                <a:lnTo>
                  <a:pt x="529030" y="108829"/>
                </a:lnTo>
                <a:cubicBezTo>
                  <a:pt x="478677" y="354898"/>
                  <a:pt x="260956" y="540000"/>
                  <a:pt x="1" y="540000"/>
                </a:cubicBezTo>
                <a:lnTo>
                  <a:pt x="0" y="540000"/>
                </a:lnTo>
                <a:close/>
              </a:path>
            </a:pathLst>
          </a:custGeom>
          <a:gradFill>
            <a:gsLst>
              <a:gs pos="0">
                <a:srgbClr val="12294A"/>
              </a:gs>
              <a:gs pos="100000">
                <a:srgbClr val="1E5EA6"/>
              </a:gs>
            </a:gsLst>
            <a:lin ang="5400000" scaled="1"/>
          </a:gradFill>
          <a:ln w="25400"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srgbClr val="FFFFFF"/>
              </a:solidFill>
              <a:effectLst/>
              <a:uLnTx/>
              <a:uFillTx/>
            </a:endParaRPr>
          </a:p>
        </p:txBody>
      </p:sp>
      <p:sp>
        <p:nvSpPr>
          <p:cNvPr id="13" name="TextBox 12">
            <a:extLst>
              <a:ext uri="{FF2B5EF4-FFF2-40B4-BE49-F238E27FC236}">
                <a16:creationId xmlns:a16="http://schemas.microsoft.com/office/drawing/2014/main" id="{456599AB-41B1-48F7-A0E4-31869ED12503}"/>
              </a:ext>
            </a:extLst>
          </p:cNvPr>
          <p:cNvSpPr txBox="1"/>
          <p:nvPr userDrawn="1"/>
        </p:nvSpPr>
        <p:spPr>
          <a:xfrm>
            <a:off x="11690999" y="6505588"/>
            <a:ext cx="381000" cy="138499"/>
          </a:xfrm>
          <a:prstGeom prst="rect">
            <a:avLst/>
          </a:prstGeom>
          <a:noFill/>
        </p:spPr>
        <p:txBody>
          <a:bodyPr wrap="square" lIns="0" tIns="0" rIns="0" bIns="0" rtlCol="0" anchor="b">
            <a:spAutoFit/>
          </a:bodyPr>
          <a:lstStyle/>
          <a:p>
            <a:pPr marL="0" marR="0" lvl="0" indent="0" algn="r" defTabSz="914400" eaLnBrk="1" fontAlgn="auto" latinLnBrk="0" hangingPunct="1">
              <a:lnSpc>
                <a:spcPct val="100000"/>
              </a:lnSpc>
              <a:spcBef>
                <a:spcPts val="0"/>
              </a:spcBef>
              <a:spcAft>
                <a:spcPts val="0"/>
              </a:spcAft>
              <a:buClrTx/>
              <a:buSzTx/>
              <a:buFontTx/>
              <a:buNone/>
              <a:tabLst/>
              <a:defRPr/>
            </a:pPr>
            <a:fld id="{DFCF27A5-1A5B-48D3-A060-2758FFBB1ADD}" type="slidenum">
              <a:rPr kumimoji="0" lang="en-US" sz="900" b="0" i="0" u="none" strike="noStrike" kern="0" cap="none" spc="0" normalizeH="0" baseline="0" noProof="0" smtClean="0">
                <a:ln>
                  <a:noFill/>
                </a:ln>
                <a:solidFill>
                  <a:srgbClr val="FFFFFF"/>
                </a:solidFill>
                <a:effectLst/>
                <a:uLnTx/>
                <a:uFillTx/>
                <a:sym typeface="Trebuchet MS" panose="020B0603020202020204" pitchFamily="34" charset="0"/>
              </a:rPr>
              <a:pPr marL="0" marR="0" lvl="0" indent="0" algn="r" defTabSz="914400" eaLnBrk="1" fontAlgn="auto" latinLnBrk="0" hangingPunct="1">
                <a:lnSpc>
                  <a:spcPct val="100000"/>
                </a:lnSpc>
                <a:spcBef>
                  <a:spcPts val="0"/>
                </a:spcBef>
                <a:spcAft>
                  <a:spcPts val="0"/>
                </a:spcAft>
                <a:buClrTx/>
                <a:buSzTx/>
                <a:buFontTx/>
                <a:buNone/>
                <a:tabLst/>
                <a:defRPr/>
              </a:pPr>
              <a:t>‹#›</a:t>
            </a:fld>
            <a:endParaRPr kumimoji="0" lang="en-US" sz="900" b="0" i="0" u="none" strike="noStrike" kern="0" cap="none" spc="0" normalizeH="0" baseline="0" noProof="0">
              <a:ln>
                <a:noFill/>
              </a:ln>
              <a:solidFill>
                <a:srgbClr val="FFFFFF"/>
              </a:solidFill>
              <a:effectLst/>
              <a:uLnTx/>
              <a:uFillTx/>
              <a:sym typeface="Trebuchet MS" panose="020B0603020202020204" pitchFamily="34" charset="0"/>
            </a:endParaRPr>
          </a:p>
        </p:txBody>
      </p:sp>
    </p:spTree>
    <p:extLst>
      <p:ext uri="{BB962C8B-B14F-4D97-AF65-F5344CB8AC3E}">
        <p14:creationId xmlns:p14="http://schemas.microsoft.com/office/powerpoint/2010/main" val="2959712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D. Green arrow one third">
    <p:bg>
      <p:bgPr>
        <a:solidFill>
          <a:srgbClr val="FFFFFF"/>
        </a:solidFill>
        <a:effectLst/>
      </p:bgPr>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02439A13-1A14-4A23-ABFE-3714E6194427}"/>
              </a:ext>
            </a:extLst>
          </p:cNvPr>
          <p:cNvGraphicFramePr>
            <a:graphicFrameLocks noChangeAspect="1"/>
          </p:cNvGraphicFramePr>
          <p:nvPr userDrawn="1">
            <p:custDataLst>
              <p:tags r:id="rId1"/>
            </p:custDataLst>
            <p:extLst>
              <p:ext uri="{D42A27DB-BD31-4B8C-83A1-F6EECF244321}">
                <p14:modId xmlns:p14="http://schemas.microsoft.com/office/powerpoint/2010/main" val="198968382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86" imgH="286" progId="TCLayout.ActiveDocument.1">
                  <p:embed/>
                </p:oleObj>
              </mc:Choice>
              <mc:Fallback>
                <p:oleObj name="think-cellスライド" r:id="rId3" imgW="286" imgH="286" progId="TCLayout.ActiveDocument.1">
                  <p:embed/>
                  <p:pic>
                    <p:nvPicPr>
                      <p:cNvPr id="3" name="think-cell data - do not delete" hidden="1">
                        <a:extLst>
                          <a:ext uri="{FF2B5EF4-FFF2-40B4-BE49-F238E27FC236}">
                            <a16:creationId xmlns:a16="http://schemas.microsoft.com/office/drawing/2014/main" id="{02439A13-1A14-4A23-ABFE-3714E619442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9" name="Pentagon 3"/>
          <p:cNvSpPr/>
          <p:nvPr userDrawn="1"/>
        </p:nvSpPr>
        <p:spPr bwMode="white">
          <a:xfrm>
            <a:off x="1" y="0"/>
            <a:ext cx="5426920" cy="6858000"/>
          </a:xfrm>
          <a:prstGeom prst="homePlate">
            <a:avLst>
              <a:gd name="adj" fmla="val 12939"/>
            </a:avLst>
          </a:prstGeom>
          <a:gradFill flip="none" rotWithShape="1">
            <a:gsLst>
              <a:gs pos="0">
                <a:srgbClr val="003655"/>
              </a:gs>
              <a:gs pos="100000">
                <a:srgbClr val="006DAA"/>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1000"/>
              </a:spcAft>
            </a:pPr>
            <a:endParaRPr lang="en-US" sz="1200">
              <a:solidFill>
                <a:prstClr val="white"/>
              </a:solidFill>
              <a:latin typeface="+mn-lt"/>
              <a:ea typeface="+mn-ea"/>
              <a:cs typeface="+mn-cs"/>
              <a:sym typeface="Trebuchet MS" panose="020B0603020202020204" pitchFamily="34" charset="0"/>
            </a:endParaRPr>
          </a:p>
        </p:txBody>
      </p:sp>
      <p:sp>
        <p:nvSpPr>
          <p:cNvPr id="20" name="Title 1"/>
          <p:cNvSpPr>
            <a:spLocks noGrp="1"/>
          </p:cNvSpPr>
          <p:nvPr>
            <p:ph type="title" hasCustomPrompt="1"/>
          </p:nvPr>
        </p:nvSpPr>
        <p:spPr>
          <a:xfrm>
            <a:off x="372825" y="1785600"/>
            <a:ext cx="4062235" cy="3286800"/>
          </a:xfrm>
          <a:prstGeom prst="rect">
            <a:avLst/>
          </a:prstGeom>
        </p:spPr>
        <p:txBody>
          <a:bodyPr vert="horz" anchor="ctr">
            <a:noAutofit/>
          </a:bodyPr>
          <a:lstStyle>
            <a:lvl1pPr>
              <a:defRPr sz="4400" b="1">
                <a:solidFill>
                  <a:srgbClr val="FFFFFF"/>
                </a:solidFill>
                <a:latin typeface="+mj-lt"/>
                <a:ea typeface="+mj-ea"/>
                <a:cs typeface="+mj-cs"/>
                <a:sym typeface="Trebuchet MS" panose="020B0603020202020204" pitchFamily="34" charset="0"/>
              </a:defRPr>
            </a:lvl1pPr>
          </a:lstStyle>
          <a:p>
            <a:r>
              <a:rPr lang="en-US"/>
              <a:t>Click to add title</a:t>
            </a:r>
          </a:p>
        </p:txBody>
      </p:sp>
      <p:sp>
        <p:nvSpPr>
          <p:cNvPr id="13" name="Date Placeholder 3"/>
          <p:cNvSpPr>
            <a:spLocks noGrp="1"/>
          </p:cNvSpPr>
          <p:nvPr>
            <p:ph type="dt" sz="half" idx="2"/>
          </p:nvPr>
        </p:nvSpPr>
        <p:spPr>
          <a:xfrm>
            <a:off x="9677400" y="6405036"/>
            <a:ext cx="1482051" cy="153888"/>
          </a:xfrm>
          <a:prstGeom prst="rect">
            <a:avLst/>
          </a:prstGeom>
        </p:spPr>
        <p:txBody>
          <a:bodyPr vert="horz" wrap="square" lIns="0" tIns="0" rIns="0" bIns="0" rtlCol="0" anchor="b">
            <a:spAutoFit/>
          </a:bodyPr>
          <a:lstStyle>
            <a:lvl1pPr algn="r">
              <a:defRPr sz="1000">
                <a:solidFill>
                  <a:schemeClr val="bg1">
                    <a:lumMod val="50000"/>
                  </a:schemeClr>
                </a:solidFill>
                <a:latin typeface="+mn-lt"/>
                <a:ea typeface="+mn-ea"/>
                <a:cs typeface="+mn-cs"/>
                <a:sym typeface="Trebuchet MS" panose="020B0603020202020204" pitchFamily="34" charset="0"/>
              </a:defRPr>
            </a:lvl1pPr>
          </a:lstStyle>
          <a:p>
            <a:endParaRPr lang="en-US"/>
          </a:p>
        </p:txBody>
      </p:sp>
      <p:sp>
        <p:nvSpPr>
          <p:cNvPr id="15"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ea typeface="+mn-ea"/>
                <a:cs typeface="+mn-cs"/>
                <a:sym typeface="Trebuchet MS" panose="020B0603020202020204" pitchFamily="34" charset="0"/>
              </a:rPr>
              <a:t>Copyright © 2024 by Boston Consulting Group. All rights reserved.</a:t>
            </a:r>
          </a:p>
        </p:txBody>
      </p:sp>
      <p:pic>
        <p:nvPicPr>
          <p:cNvPr id="9" name="Picture 8"/>
          <p:cNvPicPr>
            <a:picLocks noChangeAspect="1"/>
          </p:cNvPicPr>
          <p:nvPr userDrawn="1"/>
        </p:nvPicPr>
        <p:blipFill rotWithShape="1">
          <a:blip r:embed="rId5">
            <a:extLst>
              <a:ext uri="{28A0092B-C50C-407E-A947-70E740481C1C}">
                <a14:useLocalDpi xmlns:a14="http://schemas.microsoft.com/office/drawing/2010/main" val="0"/>
              </a:ext>
            </a:extLst>
          </a:blip>
          <a:srcRect/>
          <a:stretch/>
        </p:blipFill>
        <p:spPr>
          <a:xfrm>
            <a:off x="3578059" y="3416300"/>
            <a:ext cx="2694666" cy="3441700"/>
          </a:xfrm>
          <a:custGeom>
            <a:avLst/>
            <a:gdLst>
              <a:gd name="connsiteX0" fmla="*/ 2040063 w 2694666"/>
              <a:gd name="connsiteY0" fmla="*/ 0 h 3441700"/>
              <a:gd name="connsiteX1" fmla="*/ 2694666 w 2694666"/>
              <a:gd name="connsiteY1" fmla="*/ 0 h 3441700"/>
              <a:gd name="connsiteX2" fmla="*/ 2694666 w 2694666"/>
              <a:gd name="connsiteY2" fmla="*/ 3441700 h 3441700"/>
              <a:gd name="connsiteX3" fmla="*/ 1510783 w 2694666"/>
              <a:gd name="connsiteY3" fmla="*/ 3441700 h 3441700"/>
              <a:gd name="connsiteX4" fmla="*/ 1816742 w 2694666"/>
              <a:gd name="connsiteY4" fmla="*/ 365420 h 3441700"/>
              <a:gd name="connsiteX5" fmla="*/ 2022641 w 2694666"/>
              <a:gd name="connsiteY5" fmla="*/ 379413 h 3441700"/>
              <a:gd name="connsiteX6" fmla="*/ 0 w 2694666"/>
              <a:gd name="connsiteY6" fmla="*/ 0 h 3441700"/>
              <a:gd name="connsiteX7" fmla="*/ 1846270 w 2694666"/>
              <a:gd name="connsiteY7" fmla="*/ 0 h 3441700"/>
              <a:gd name="connsiteX8" fmla="*/ 1848810 w 2694666"/>
              <a:gd name="connsiteY8" fmla="*/ 12700 h 3441700"/>
              <a:gd name="connsiteX9" fmla="*/ 1777372 w 2694666"/>
              <a:gd name="connsiteY9" fmla="*/ 362744 h 3441700"/>
              <a:gd name="connsiteX10" fmla="*/ 1780172 w 2694666"/>
              <a:gd name="connsiteY10" fmla="*/ 362934 h 3441700"/>
              <a:gd name="connsiteX11" fmla="*/ 1144340 w 2694666"/>
              <a:gd name="connsiteY11" fmla="*/ 3441700 h 3441700"/>
              <a:gd name="connsiteX12" fmla="*/ 0 w 2694666"/>
              <a:gd name="connsiteY12" fmla="*/ 3441700 h 344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4666" h="3441700">
                <a:moveTo>
                  <a:pt x="2040063" y="0"/>
                </a:moveTo>
                <a:lnTo>
                  <a:pt x="2694666" y="0"/>
                </a:lnTo>
                <a:lnTo>
                  <a:pt x="2694666" y="3441700"/>
                </a:lnTo>
                <a:lnTo>
                  <a:pt x="1510783" y="3441700"/>
                </a:lnTo>
                <a:lnTo>
                  <a:pt x="1816742" y="365420"/>
                </a:lnTo>
                <a:lnTo>
                  <a:pt x="2022641" y="379413"/>
                </a:lnTo>
                <a:close/>
                <a:moveTo>
                  <a:pt x="0" y="0"/>
                </a:moveTo>
                <a:lnTo>
                  <a:pt x="1846270" y="0"/>
                </a:lnTo>
                <a:lnTo>
                  <a:pt x="1848810" y="12700"/>
                </a:lnTo>
                <a:lnTo>
                  <a:pt x="1777372" y="362744"/>
                </a:lnTo>
                <a:lnTo>
                  <a:pt x="1780172" y="362934"/>
                </a:lnTo>
                <a:lnTo>
                  <a:pt x="1144340" y="3441700"/>
                </a:lnTo>
                <a:lnTo>
                  <a:pt x="0" y="3441700"/>
                </a:lnTo>
                <a:close/>
              </a:path>
            </a:pathLst>
          </a:custGeom>
        </p:spPr>
      </p:pic>
      <p:sp>
        <p:nvSpPr>
          <p:cNvPr id="10" name="Freeform: Shape 9">
            <a:extLst>
              <a:ext uri="{FF2B5EF4-FFF2-40B4-BE49-F238E27FC236}">
                <a16:creationId xmlns:a16="http://schemas.microsoft.com/office/drawing/2014/main" id="{27496CB3-F165-4D71-BF20-BC69641CCAAA}"/>
              </a:ext>
            </a:extLst>
          </p:cNvPr>
          <p:cNvSpPr/>
          <p:nvPr userDrawn="1"/>
        </p:nvSpPr>
        <p:spPr>
          <a:xfrm rot="10800000">
            <a:off x="11582399" y="6248191"/>
            <a:ext cx="609105" cy="609105"/>
          </a:xfrm>
          <a:custGeom>
            <a:avLst/>
            <a:gdLst>
              <a:gd name="connsiteX0" fmla="*/ 0 w 540000"/>
              <a:gd name="connsiteY0" fmla="*/ 0 h 540000"/>
              <a:gd name="connsiteX1" fmla="*/ 540000 w 540000"/>
              <a:gd name="connsiteY1" fmla="*/ 0 h 540000"/>
              <a:gd name="connsiteX2" fmla="*/ 540000 w 540000"/>
              <a:gd name="connsiteY2" fmla="*/ 10 h 540000"/>
              <a:gd name="connsiteX3" fmla="*/ 529030 w 540000"/>
              <a:gd name="connsiteY3" fmla="*/ 108829 h 540000"/>
              <a:gd name="connsiteX4" fmla="*/ 1 w 540000"/>
              <a:gd name="connsiteY4" fmla="*/ 540000 h 540000"/>
              <a:gd name="connsiteX5" fmla="*/ 0 w 540000"/>
              <a:gd name="connsiteY5" fmla="*/ 54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000" h="540000">
                <a:moveTo>
                  <a:pt x="0" y="0"/>
                </a:moveTo>
                <a:lnTo>
                  <a:pt x="540000" y="0"/>
                </a:lnTo>
                <a:lnTo>
                  <a:pt x="540000" y="10"/>
                </a:lnTo>
                <a:lnTo>
                  <a:pt x="529030" y="108829"/>
                </a:lnTo>
                <a:cubicBezTo>
                  <a:pt x="478677" y="354898"/>
                  <a:pt x="260956" y="540000"/>
                  <a:pt x="1" y="540000"/>
                </a:cubicBezTo>
                <a:lnTo>
                  <a:pt x="0" y="540000"/>
                </a:lnTo>
                <a:close/>
              </a:path>
            </a:pathLst>
          </a:custGeom>
          <a:gradFill>
            <a:gsLst>
              <a:gs pos="0">
                <a:srgbClr val="12294A"/>
              </a:gs>
              <a:gs pos="100000">
                <a:srgbClr val="1E5EA6"/>
              </a:gs>
            </a:gsLst>
            <a:lin ang="5400000" scaled="1"/>
          </a:gradFill>
          <a:ln w="25400"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srgbClr val="FFFFFF"/>
              </a:solidFill>
              <a:effectLst/>
              <a:uLnTx/>
              <a:uFillTx/>
            </a:endParaRPr>
          </a:p>
        </p:txBody>
      </p:sp>
      <p:sp>
        <p:nvSpPr>
          <p:cNvPr id="11" name="TextBox 10">
            <a:extLst>
              <a:ext uri="{FF2B5EF4-FFF2-40B4-BE49-F238E27FC236}">
                <a16:creationId xmlns:a16="http://schemas.microsoft.com/office/drawing/2014/main" id="{FC63736C-2D8A-4FA7-BF55-819F8FDCABC3}"/>
              </a:ext>
            </a:extLst>
          </p:cNvPr>
          <p:cNvSpPr txBox="1"/>
          <p:nvPr userDrawn="1"/>
        </p:nvSpPr>
        <p:spPr>
          <a:xfrm>
            <a:off x="11690999" y="6505588"/>
            <a:ext cx="381000" cy="138499"/>
          </a:xfrm>
          <a:prstGeom prst="rect">
            <a:avLst/>
          </a:prstGeom>
          <a:noFill/>
        </p:spPr>
        <p:txBody>
          <a:bodyPr wrap="square" lIns="0" tIns="0" rIns="0" bIns="0" rtlCol="0" anchor="b">
            <a:spAutoFit/>
          </a:bodyPr>
          <a:lstStyle/>
          <a:p>
            <a:pPr marL="0" marR="0" lvl="0" indent="0" algn="r" defTabSz="914400" eaLnBrk="1" fontAlgn="auto" latinLnBrk="0" hangingPunct="1">
              <a:lnSpc>
                <a:spcPct val="100000"/>
              </a:lnSpc>
              <a:spcBef>
                <a:spcPts val="0"/>
              </a:spcBef>
              <a:spcAft>
                <a:spcPts val="0"/>
              </a:spcAft>
              <a:buClrTx/>
              <a:buSzTx/>
              <a:buFontTx/>
              <a:buNone/>
              <a:tabLst/>
              <a:defRPr/>
            </a:pPr>
            <a:fld id="{DFCF27A5-1A5B-48D3-A060-2758FFBB1ADD}" type="slidenum">
              <a:rPr kumimoji="0" lang="en-US" sz="900" b="0" i="0" u="none" strike="noStrike" kern="0" cap="none" spc="0" normalizeH="0" baseline="0" noProof="0" smtClean="0">
                <a:ln>
                  <a:noFill/>
                </a:ln>
                <a:solidFill>
                  <a:srgbClr val="FFFFFF"/>
                </a:solidFill>
                <a:effectLst/>
                <a:uLnTx/>
                <a:uFillTx/>
                <a:sym typeface="Trebuchet MS" panose="020B0603020202020204" pitchFamily="34" charset="0"/>
              </a:rPr>
              <a:pPr marL="0" marR="0" lvl="0" indent="0" algn="r" defTabSz="914400" eaLnBrk="1" fontAlgn="auto" latinLnBrk="0" hangingPunct="1">
                <a:lnSpc>
                  <a:spcPct val="100000"/>
                </a:lnSpc>
                <a:spcBef>
                  <a:spcPts val="0"/>
                </a:spcBef>
                <a:spcAft>
                  <a:spcPts val="0"/>
                </a:spcAft>
                <a:buClrTx/>
                <a:buSzTx/>
                <a:buFontTx/>
                <a:buNone/>
                <a:tabLst/>
                <a:defRPr/>
              </a:pPr>
              <a:t>‹#›</a:t>
            </a:fld>
            <a:endParaRPr kumimoji="0" lang="en-US" sz="900" b="0" i="0" u="none" strike="noStrike" kern="0" cap="none" spc="0" normalizeH="0" baseline="0" noProof="0">
              <a:ln>
                <a:noFill/>
              </a:ln>
              <a:solidFill>
                <a:srgbClr val="FFFFFF"/>
              </a:solidFill>
              <a:effectLst/>
              <a:uLnTx/>
              <a:uFillTx/>
              <a:sym typeface="Trebuchet MS" panose="020B0603020202020204" pitchFamily="34" charset="0"/>
            </a:endParaRPr>
          </a:p>
        </p:txBody>
      </p:sp>
    </p:spTree>
    <p:extLst>
      <p:ext uri="{BB962C8B-B14F-4D97-AF65-F5344CB8AC3E}">
        <p14:creationId xmlns:p14="http://schemas.microsoft.com/office/powerpoint/2010/main" val="35542695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D. Arrow half">
    <p:bg>
      <p:bgPr>
        <a:gradFill flip="none" rotWithShape="1">
          <a:gsLst>
            <a:gs pos="0">
              <a:srgbClr val="003655"/>
            </a:gs>
            <a:gs pos="100000">
              <a:srgbClr val="006DAA"/>
            </a:gs>
          </a:gsLst>
          <a:lin ang="8100000" scaled="1"/>
          <a:tileRect/>
        </a:gradFill>
        <a:effectLst/>
      </p:bgPr>
    </p:bg>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B091D761-69C9-4849-8330-14B08031F7B9}"/>
              </a:ext>
            </a:extLst>
          </p:cNvPr>
          <p:cNvGraphicFramePr>
            <a:graphicFrameLocks noChangeAspect="1"/>
          </p:cNvGraphicFramePr>
          <p:nvPr userDrawn="1">
            <p:custDataLst>
              <p:tags r:id="rId1"/>
            </p:custDataLst>
            <p:extLst>
              <p:ext uri="{D42A27DB-BD31-4B8C-83A1-F6EECF244321}">
                <p14:modId xmlns:p14="http://schemas.microsoft.com/office/powerpoint/2010/main" val="221234718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86" imgH="286" progId="TCLayout.ActiveDocument.1">
                  <p:embed/>
                </p:oleObj>
              </mc:Choice>
              <mc:Fallback>
                <p:oleObj name="think-cellスライド" r:id="rId3" imgW="286" imgH="286" progId="TCLayout.ActiveDocument.1">
                  <p:embed/>
                  <p:pic>
                    <p:nvPicPr>
                      <p:cNvPr id="4" name="think-cell data - do not delete" hidden="1">
                        <a:extLst>
                          <a:ext uri="{FF2B5EF4-FFF2-40B4-BE49-F238E27FC236}">
                            <a16:creationId xmlns:a16="http://schemas.microsoft.com/office/drawing/2014/main" id="{B091D761-69C9-4849-8330-14B08031F7B9}"/>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9" name="Pentagon 8"/>
          <p:cNvSpPr/>
          <p:nvPr/>
        </p:nvSpPr>
        <p:spPr bwMode="white">
          <a:xfrm>
            <a:off x="0" y="0"/>
            <a:ext cx="6363546" cy="6858000"/>
          </a:xfrm>
          <a:prstGeom prst="homePlate">
            <a:avLst>
              <a:gd name="adj" fmla="val 12939"/>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1000"/>
              </a:spcAft>
            </a:pPr>
            <a:endParaRPr lang="en-US" sz="1200">
              <a:solidFill>
                <a:prstClr val="white"/>
              </a:solidFill>
              <a:latin typeface="+mn-lt"/>
              <a:ea typeface="+mn-ea"/>
              <a:cs typeface="+mn-cs"/>
              <a:sym typeface="Trebuchet MS" panose="020B0603020202020204" pitchFamily="34" charset="0"/>
            </a:endParaRPr>
          </a:p>
        </p:txBody>
      </p:sp>
      <p:sp>
        <p:nvSpPr>
          <p:cNvPr id="13" name="Date Placeholder 4"/>
          <p:cNvSpPr>
            <a:spLocks noGrp="1"/>
          </p:cNvSpPr>
          <p:nvPr>
            <p:ph type="dt" sz="half" idx="10"/>
          </p:nvPr>
        </p:nvSpPr>
        <p:spPr>
          <a:xfrm>
            <a:off x="9677400" y="6405036"/>
            <a:ext cx="1482051" cy="153888"/>
          </a:xfrm>
        </p:spPr>
        <p:txBody>
          <a:bodyPr/>
          <a:lstStyle>
            <a:lvl1pPr>
              <a:defRPr>
                <a:solidFill>
                  <a:schemeClr val="bg1"/>
                </a:solidFill>
                <a:latin typeface="+mn-lt"/>
                <a:ea typeface="+mn-ea"/>
                <a:cs typeface="+mn-cs"/>
                <a:sym typeface="Trebuchet MS" panose="020B0603020202020204" pitchFamily="34" charset="0"/>
              </a:defRPr>
            </a:lvl1pPr>
          </a:lstStyle>
          <a:p>
            <a:endParaRPr lang="en-US"/>
          </a:p>
        </p:txBody>
      </p:sp>
      <p:sp>
        <p:nvSpPr>
          <p:cNvPr id="18"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ea typeface="+mn-ea"/>
                <a:cs typeface="+mn-cs"/>
                <a:sym typeface="Trebuchet MS" panose="020B0603020202020204" pitchFamily="34" charset="0"/>
              </a:rPr>
              <a:t>Copyright © 2024 by Boston Consulting Group. All rights reserved.</a:t>
            </a:r>
          </a:p>
        </p:txBody>
      </p:sp>
      <p:pic>
        <p:nvPicPr>
          <p:cNvPr id="10" name="Picture 9"/>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5397806" y="3589606"/>
            <a:ext cx="1365250" cy="3382962"/>
          </a:xfrm>
          <a:custGeom>
            <a:avLst/>
            <a:gdLst>
              <a:gd name="connsiteX0" fmla="*/ 920598 w 1365250"/>
              <a:gd name="connsiteY0" fmla="*/ 0 h 3382962"/>
              <a:gd name="connsiteX1" fmla="*/ 1365250 w 1365250"/>
              <a:gd name="connsiteY1" fmla="*/ 0 h 3382962"/>
              <a:gd name="connsiteX2" fmla="*/ 1365250 w 1365250"/>
              <a:gd name="connsiteY2" fmla="*/ 3382962 h 3382962"/>
              <a:gd name="connsiteX3" fmla="*/ 0 w 1365250"/>
              <a:gd name="connsiteY3" fmla="*/ 3382962 h 3382962"/>
              <a:gd name="connsiteX4" fmla="*/ 0 w 1365250"/>
              <a:gd name="connsiteY4" fmla="*/ 3320782 h 3382962"/>
              <a:gd name="connsiteX5" fmla="*/ 126694 w 1365250"/>
              <a:gd name="connsiteY5" fmla="*/ 3320782 h 3382962"/>
              <a:gd name="connsiteX6" fmla="*/ 0 w 1365250"/>
              <a:gd name="connsiteY6" fmla="*/ 0 h 3382962"/>
              <a:gd name="connsiteX7" fmla="*/ 908172 w 1365250"/>
              <a:gd name="connsiteY7" fmla="*/ 0 h 3382962"/>
              <a:gd name="connsiteX8" fmla="*/ 0 w 1365250"/>
              <a:gd name="connsiteY8" fmla="*/ 2890357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250" h="3382962">
                <a:moveTo>
                  <a:pt x="920598" y="0"/>
                </a:moveTo>
                <a:lnTo>
                  <a:pt x="1365250" y="0"/>
                </a:lnTo>
                <a:lnTo>
                  <a:pt x="1365250" y="3382962"/>
                </a:lnTo>
                <a:lnTo>
                  <a:pt x="0" y="3382962"/>
                </a:lnTo>
                <a:lnTo>
                  <a:pt x="0" y="3320782"/>
                </a:lnTo>
                <a:lnTo>
                  <a:pt x="126694" y="3320782"/>
                </a:lnTo>
                <a:close/>
                <a:moveTo>
                  <a:pt x="0" y="0"/>
                </a:moveTo>
                <a:lnTo>
                  <a:pt x="908172" y="0"/>
                </a:lnTo>
                <a:lnTo>
                  <a:pt x="0" y="2890357"/>
                </a:lnTo>
                <a:close/>
              </a:path>
            </a:pathLst>
          </a:custGeom>
          <a:noFill/>
          <a:extLst>
            <a:ext uri="{909E8E84-426E-40DD-AFC4-6F175D3DCCD1}">
              <a14:hiddenFill xmlns:a14="http://schemas.microsoft.com/office/drawing/2010/main">
                <a:solidFill>
                  <a:srgbClr val="FFFFFF"/>
                </a:solidFill>
              </a14:hiddenFill>
            </a:ext>
          </a:extLst>
        </p:spPr>
      </p:pic>
      <p:sp>
        <p:nvSpPr>
          <p:cNvPr id="11" name="Freeform: Shape 10">
            <a:extLst>
              <a:ext uri="{FF2B5EF4-FFF2-40B4-BE49-F238E27FC236}">
                <a16:creationId xmlns:a16="http://schemas.microsoft.com/office/drawing/2014/main" id="{A2BF153F-E3F8-4F29-959C-F0BEC6DEBA04}"/>
              </a:ext>
            </a:extLst>
          </p:cNvPr>
          <p:cNvSpPr/>
          <p:nvPr userDrawn="1"/>
        </p:nvSpPr>
        <p:spPr>
          <a:xfrm rot="10800000">
            <a:off x="11582399" y="6248191"/>
            <a:ext cx="609105" cy="609105"/>
          </a:xfrm>
          <a:custGeom>
            <a:avLst/>
            <a:gdLst>
              <a:gd name="connsiteX0" fmla="*/ 0 w 540000"/>
              <a:gd name="connsiteY0" fmla="*/ 0 h 540000"/>
              <a:gd name="connsiteX1" fmla="*/ 540000 w 540000"/>
              <a:gd name="connsiteY1" fmla="*/ 0 h 540000"/>
              <a:gd name="connsiteX2" fmla="*/ 540000 w 540000"/>
              <a:gd name="connsiteY2" fmla="*/ 10 h 540000"/>
              <a:gd name="connsiteX3" fmla="*/ 529030 w 540000"/>
              <a:gd name="connsiteY3" fmla="*/ 108829 h 540000"/>
              <a:gd name="connsiteX4" fmla="*/ 1 w 540000"/>
              <a:gd name="connsiteY4" fmla="*/ 540000 h 540000"/>
              <a:gd name="connsiteX5" fmla="*/ 0 w 540000"/>
              <a:gd name="connsiteY5" fmla="*/ 54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000" h="540000">
                <a:moveTo>
                  <a:pt x="0" y="0"/>
                </a:moveTo>
                <a:lnTo>
                  <a:pt x="540000" y="0"/>
                </a:lnTo>
                <a:lnTo>
                  <a:pt x="540000" y="10"/>
                </a:lnTo>
                <a:lnTo>
                  <a:pt x="529030" y="108829"/>
                </a:lnTo>
                <a:cubicBezTo>
                  <a:pt x="478677" y="354898"/>
                  <a:pt x="260956" y="540000"/>
                  <a:pt x="1" y="540000"/>
                </a:cubicBezTo>
                <a:lnTo>
                  <a:pt x="0" y="540000"/>
                </a:lnTo>
                <a:close/>
              </a:path>
            </a:pathLst>
          </a:custGeom>
          <a:gradFill>
            <a:gsLst>
              <a:gs pos="0">
                <a:srgbClr val="12294A"/>
              </a:gs>
              <a:gs pos="100000">
                <a:srgbClr val="1E5EA6"/>
              </a:gs>
            </a:gsLst>
            <a:lin ang="5400000" scaled="1"/>
          </a:gradFill>
          <a:ln w="25400"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srgbClr val="FFFFFF"/>
              </a:solidFill>
              <a:effectLst/>
              <a:uLnTx/>
              <a:uFillTx/>
            </a:endParaRPr>
          </a:p>
        </p:txBody>
      </p:sp>
      <p:sp>
        <p:nvSpPr>
          <p:cNvPr id="12" name="TextBox 11">
            <a:extLst>
              <a:ext uri="{FF2B5EF4-FFF2-40B4-BE49-F238E27FC236}">
                <a16:creationId xmlns:a16="http://schemas.microsoft.com/office/drawing/2014/main" id="{B6C514B4-722A-4DFF-95A6-55F69CE1A4C8}"/>
              </a:ext>
            </a:extLst>
          </p:cNvPr>
          <p:cNvSpPr txBox="1"/>
          <p:nvPr userDrawn="1"/>
        </p:nvSpPr>
        <p:spPr>
          <a:xfrm>
            <a:off x="11690999" y="6505588"/>
            <a:ext cx="381000" cy="138499"/>
          </a:xfrm>
          <a:prstGeom prst="rect">
            <a:avLst/>
          </a:prstGeom>
          <a:noFill/>
        </p:spPr>
        <p:txBody>
          <a:bodyPr wrap="square" lIns="0" tIns="0" rIns="0" bIns="0" rtlCol="0" anchor="b">
            <a:spAutoFit/>
          </a:bodyPr>
          <a:lstStyle/>
          <a:p>
            <a:pPr marL="0" marR="0" lvl="0" indent="0" algn="r" defTabSz="914400" eaLnBrk="1" fontAlgn="auto" latinLnBrk="0" hangingPunct="1">
              <a:lnSpc>
                <a:spcPct val="100000"/>
              </a:lnSpc>
              <a:spcBef>
                <a:spcPts val="0"/>
              </a:spcBef>
              <a:spcAft>
                <a:spcPts val="0"/>
              </a:spcAft>
              <a:buClrTx/>
              <a:buSzTx/>
              <a:buFontTx/>
              <a:buNone/>
              <a:tabLst/>
              <a:defRPr/>
            </a:pPr>
            <a:fld id="{DFCF27A5-1A5B-48D3-A060-2758FFBB1ADD}" type="slidenum">
              <a:rPr kumimoji="0" lang="en-US" sz="900" b="0" i="0" u="none" strike="noStrike" kern="0" cap="none" spc="0" normalizeH="0" baseline="0" noProof="0" smtClean="0">
                <a:ln>
                  <a:noFill/>
                </a:ln>
                <a:solidFill>
                  <a:srgbClr val="FFFFFF"/>
                </a:solidFill>
                <a:effectLst/>
                <a:uLnTx/>
                <a:uFillTx/>
                <a:sym typeface="Trebuchet MS" panose="020B0603020202020204" pitchFamily="34" charset="0"/>
              </a:rPr>
              <a:pPr marL="0" marR="0" lvl="0" indent="0" algn="r" defTabSz="914400" eaLnBrk="1" fontAlgn="auto" latinLnBrk="0" hangingPunct="1">
                <a:lnSpc>
                  <a:spcPct val="100000"/>
                </a:lnSpc>
                <a:spcBef>
                  <a:spcPts val="0"/>
                </a:spcBef>
                <a:spcAft>
                  <a:spcPts val="0"/>
                </a:spcAft>
                <a:buClrTx/>
                <a:buSzTx/>
                <a:buFontTx/>
                <a:buNone/>
                <a:tabLst/>
                <a:defRPr/>
              </a:pPr>
              <a:t>‹#›</a:t>
            </a:fld>
            <a:endParaRPr kumimoji="0" lang="en-US" sz="900" b="0" i="0" u="none" strike="noStrike" kern="0" cap="none" spc="0" normalizeH="0" baseline="0" noProof="0">
              <a:ln>
                <a:noFill/>
              </a:ln>
              <a:solidFill>
                <a:srgbClr val="FFFFFF"/>
              </a:solidFill>
              <a:effectLst/>
              <a:uLnTx/>
              <a:uFillTx/>
              <a:sym typeface="Trebuchet MS" panose="020B0603020202020204" pitchFamily="34" charset="0"/>
            </a:endParaRPr>
          </a:p>
        </p:txBody>
      </p:sp>
      <p:sp>
        <p:nvSpPr>
          <p:cNvPr id="14" name="Title Placeholder 1">
            <a:extLst>
              <a:ext uri="{FF2B5EF4-FFF2-40B4-BE49-F238E27FC236}">
                <a16:creationId xmlns:a16="http://schemas.microsoft.com/office/drawing/2014/main" id="{E44376E4-480C-41E6-A644-D31607BDEC2C}"/>
              </a:ext>
            </a:extLst>
          </p:cNvPr>
          <p:cNvSpPr>
            <a:spLocks noGrp="1"/>
          </p:cNvSpPr>
          <p:nvPr>
            <p:ph type="title" hasCustomPrompt="1"/>
          </p:nvPr>
        </p:nvSpPr>
        <p:spPr>
          <a:xfrm>
            <a:off x="372825" y="97661"/>
            <a:ext cx="4745736" cy="461905"/>
          </a:xfrm>
          <a:prstGeom prst="rect">
            <a:avLst/>
          </a:prstGeom>
        </p:spPr>
        <p:txBody>
          <a:bodyPr vert="horz" wrap="square" lIns="0" tIns="0" rIns="0" bIns="0" rtlCol="0" anchor="t">
            <a:noAutofit/>
          </a:bodyPr>
          <a:lstStyle/>
          <a:p>
            <a:r>
              <a:rPr lang="en-US"/>
              <a:t>Click to add title</a:t>
            </a:r>
          </a:p>
        </p:txBody>
      </p:sp>
    </p:spTree>
    <p:extLst>
      <p:ext uri="{BB962C8B-B14F-4D97-AF65-F5344CB8AC3E}">
        <p14:creationId xmlns:p14="http://schemas.microsoft.com/office/powerpoint/2010/main" val="48868811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D. Green arrow half">
    <p:bg>
      <p:bgPr>
        <a:solidFill>
          <a:srgbClr val="FFFFFF"/>
        </a:solidFill>
        <a:effectLst/>
      </p:bgPr>
    </p:bg>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1F430A2E-36CA-4AD6-B426-41DD79796B2B}"/>
              </a:ext>
            </a:extLst>
          </p:cNvPr>
          <p:cNvGraphicFramePr>
            <a:graphicFrameLocks noChangeAspect="1"/>
          </p:cNvGraphicFramePr>
          <p:nvPr userDrawn="1">
            <p:custDataLst>
              <p:tags r:id="rId1"/>
            </p:custDataLst>
            <p:extLst>
              <p:ext uri="{D42A27DB-BD31-4B8C-83A1-F6EECF244321}">
                <p14:modId xmlns:p14="http://schemas.microsoft.com/office/powerpoint/2010/main" val="399752886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86" imgH="286" progId="TCLayout.ActiveDocument.1">
                  <p:embed/>
                </p:oleObj>
              </mc:Choice>
              <mc:Fallback>
                <p:oleObj name="think-cellスライド" r:id="rId3" imgW="286" imgH="286" progId="TCLayout.ActiveDocument.1">
                  <p:embed/>
                  <p:pic>
                    <p:nvPicPr>
                      <p:cNvPr id="4" name="think-cell data - do not delete" hidden="1">
                        <a:extLst>
                          <a:ext uri="{FF2B5EF4-FFF2-40B4-BE49-F238E27FC236}">
                            <a16:creationId xmlns:a16="http://schemas.microsoft.com/office/drawing/2014/main" id="{1F430A2E-36CA-4AD6-B426-41DD79796B2B}"/>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9" name="Pentagon 8"/>
          <p:cNvSpPr/>
          <p:nvPr/>
        </p:nvSpPr>
        <p:spPr bwMode="white">
          <a:xfrm>
            <a:off x="0" y="0"/>
            <a:ext cx="6363546" cy="6858000"/>
          </a:xfrm>
          <a:prstGeom prst="homePlate">
            <a:avLst>
              <a:gd name="adj" fmla="val 12939"/>
            </a:avLst>
          </a:prstGeom>
          <a:gradFill flip="none" rotWithShape="1">
            <a:gsLst>
              <a:gs pos="0">
                <a:srgbClr val="003655"/>
              </a:gs>
              <a:gs pos="100000">
                <a:srgbClr val="006DAA"/>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1000"/>
              </a:spcAft>
            </a:pPr>
            <a:endParaRPr lang="en-US" sz="1200">
              <a:solidFill>
                <a:prstClr val="white"/>
              </a:solidFill>
              <a:latin typeface="+mn-lt"/>
              <a:ea typeface="+mn-ea"/>
              <a:cs typeface="+mn-cs"/>
              <a:sym typeface="Trebuchet MS" panose="020B0603020202020204" pitchFamily="34" charset="0"/>
            </a:endParaRPr>
          </a:p>
        </p:txBody>
      </p:sp>
      <p:sp>
        <p:nvSpPr>
          <p:cNvPr id="11" name="Date Placeholder 3"/>
          <p:cNvSpPr>
            <a:spLocks noGrp="1"/>
          </p:cNvSpPr>
          <p:nvPr>
            <p:ph type="dt" sz="half" idx="2"/>
          </p:nvPr>
        </p:nvSpPr>
        <p:spPr>
          <a:xfrm>
            <a:off x="9677400" y="6405036"/>
            <a:ext cx="1482051" cy="153888"/>
          </a:xfrm>
          <a:prstGeom prst="rect">
            <a:avLst/>
          </a:prstGeom>
        </p:spPr>
        <p:txBody>
          <a:bodyPr vert="horz" wrap="square" lIns="0" tIns="0" rIns="0" bIns="0" rtlCol="0" anchor="b">
            <a:spAutoFit/>
          </a:bodyPr>
          <a:lstStyle>
            <a:lvl1pPr algn="r">
              <a:defRPr sz="1000">
                <a:solidFill>
                  <a:schemeClr val="bg1">
                    <a:lumMod val="50000"/>
                  </a:schemeClr>
                </a:solidFill>
                <a:latin typeface="+mn-lt"/>
                <a:ea typeface="+mn-ea"/>
                <a:cs typeface="+mn-cs"/>
                <a:sym typeface="Trebuchet MS" panose="020B0603020202020204" pitchFamily="34" charset="0"/>
              </a:defRPr>
            </a:lvl1pPr>
          </a:lstStyle>
          <a:p>
            <a:endParaRPr lang="en-US"/>
          </a:p>
        </p:txBody>
      </p:sp>
      <p:sp>
        <p:nvSpPr>
          <p:cNvPr id="15"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ea typeface="+mn-ea"/>
                <a:cs typeface="+mn-cs"/>
                <a:sym typeface="Trebuchet MS" panose="020B0603020202020204" pitchFamily="34" charset="0"/>
              </a:rPr>
              <a:t>Copyright © 2024 by Boston Consulting Group. All rights reserved.</a:t>
            </a:r>
          </a:p>
        </p:txBody>
      </p:sp>
      <p:pic>
        <p:nvPicPr>
          <p:cNvPr id="10" name="Picture 9"/>
          <p:cNvPicPr>
            <a:picLocks noChangeAspect="1"/>
          </p:cNvPicPr>
          <p:nvPr userDrawn="1"/>
        </p:nvPicPr>
        <p:blipFill rotWithShape="1">
          <a:blip r:embed="rId5">
            <a:extLst>
              <a:ext uri="{28A0092B-C50C-407E-A947-70E740481C1C}">
                <a14:useLocalDpi xmlns:a14="http://schemas.microsoft.com/office/drawing/2010/main" val="0"/>
              </a:ext>
            </a:extLst>
          </a:blip>
          <a:srcRect/>
          <a:stretch/>
        </p:blipFill>
        <p:spPr>
          <a:xfrm rot="120000">
            <a:off x="4460172" y="3407803"/>
            <a:ext cx="2694666" cy="3456551"/>
          </a:xfrm>
          <a:custGeom>
            <a:avLst/>
            <a:gdLst>
              <a:gd name="connsiteX0" fmla="*/ 2136534 w 2694666"/>
              <a:gd name="connsiteY0" fmla="*/ 0 h 3456551"/>
              <a:gd name="connsiteX1" fmla="*/ 2694666 w 2694666"/>
              <a:gd name="connsiteY1" fmla="*/ 0 h 3456551"/>
              <a:gd name="connsiteX2" fmla="*/ 2694666 w 2694666"/>
              <a:gd name="connsiteY2" fmla="*/ 3456551 h 3456551"/>
              <a:gd name="connsiteX3" fmla="*/ 1957033 w 2694666"/>
              <a:gd name="connsiteY3" fmla="*/ 3456551 h 3456551"/>
              <a:gd name="connsiteX4" fmla="*/ 1856842 w 2694666"/>
              <a:gd name="connsiteY4" fmla="*/ 432620 h 3456551"/>
              <a:gd name="connsiteX5" fmla="*/ 1914577 w 2694666"/>
              <a:gd name="connsiteY5" fmla="*/ 426057 h 3456551"/>
              <a:gd name="connsiteX6" fmla="*/ 0 w 2694666"/>
              <a:gd name="connsiteY6" fmla="*/ 0 h 3456551"/>
              <a:gd name="connsiteX7" fmla="*/ 1841687 w 2694666"/>
              <a:gd name="connsiteY7" fmla="*/ 0 h 3456551"/>
              <a:gd name="connsiteX8" fmla="*/ 1142595 w 2694666"/>
              <a:gd name="connsiteY8" fmla="*/ 3456551 h 3456551"/>
              <a:gd name="connsiteX9" fmla="*/ 0 w 2694666"/>
              <a:gd name="connsiteY9" fmla="*/ 3456551 h 345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94666" h="3456551">
                <a:moveTo>
                  <a:pt x="2136534" y="0"/>
                </a:moveTo>
                <a:lnTo>
                  <a:pt x="2694666" y="0"/>
                </a:lnTo>
                <a:lnTo>
                  <a:pt x="2694666" y="3456551"/>
                </a:lnTo>
                <a:lnTo>
                  <a:pt x="1957033" y="3456551"/>
                </a:lnTo>
                <a:lnTo>
                  <a:pt x="1856842" y="432620"/>
                </a:lnTo>
                <a:lnTo>
                  <a:pt x="1914577" y="426057"/>
                </a:lnTo>
                <a:close/>
                <a:moveTo>
                  <a:pt x="0" y="0"/>
                </a:moveTo>
                <a:lnTo>
                  <a:pt x="1841687" y="0"/>
                </a:lnTo>
                <a:lnTo>
                  <a:pt x="1142595" y="3456551"/>
                </a:lnTo>
                <a:lnTo>
                  <a:pt x="0" y="3456551"/>
                </a:lnTo>
                <a:close/>
              </a:path>
            </a:pathLst>
          </a:custGeom>
        </p:spPr>
      </p:pic>
      <p:sp>
        <p:nvSpPr>
          <p:cNvPr id="12" name="Freeform: Shape 11">
            <a:extLst>
              <a:ext uri="{FF2B5EF4-FFF2-40B4-BE49-F238E27FC236}">
                <a16:creationId xmlns:a16="http://schemas.microsoft.com/office/drawing/2014/main" id="{F20F818E-B085-490C-A82C-C7028C9F1684}"/>
              </a:ext>
            </a:extLst>
          </p:cNvPr>
          <p:cNvSpPr/>
          <p:nvPr userDrawn="1"/>
        </p:nvSpPr>
        <p:spPr>
          <a:xfrm rot="10800000">
            <a:off x="11582399" y="6248191"/>
            <a:ext cx="609105" cy="609105"/>
          </a:xfrm>
          <a:custGeom>
            <a:avLst/>
            <a:gdLst>
              <a:gd name="connsiteX0" fmla="*/ 0 w 540000"/>
              <a:gd name="connsiteY0" fmla="*/ 0 h 540000"/>
              <a:gd name="connsiteX1" fmla="*/ 540000 w 540000"/>
              <a:gd name="connsiteY1" fmla="*/ 0 h 540000"/>
              <a:gd name="connsiteX2" fmla="*/ 540000 w 540000"/>
              <a:gd name="connsiteY2" fmla="*/ 10 h 540000"/>
              <a:gd name="connsiteX3" fmla="*/ 529030 w 540000"/>
              <a:gd name="connsiteY3" fmla="*/ 108829 h 540000"/>
              <a:gd name="connsiteX4" fmla="*/ 1 w 540000"/>
              <a:gd name="connsiteY4" fmla="*/ 540000 h 540000"/>
              <a:gd name="connsiteX5" fmla="*/ 0 w 540000"/>
              <a:gd name="connsiteY5" fmla="*/ 54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000" h="540000">
                <a:moveTo>
                  <a:pt x="0" y="0"/>
                </a:moveTo>
                <a:lnTo>
                  <a:pt x="540000" y="0"/>
                </a:lnTo>
                <a:lnTo>
                  <a:pt x="540000" y="10"/>
                </a:lnTo>
                <a:lnTo>
                  <a:pt x="529030" y="108829"/>
                </a:lnTo>
                <a:cubicBezTo>
                  <a:pt x="478677" y="354898"/>
                  <a:pt x="260956" y="540000"/>
                  <a:pt x="1" y="540000"/>
                </a:cubicBezTo>
                <a:lnTo>
                  <a:pt x="0" y="540000"/>
                </a:lnTo>
                <a:close/>
              </a:path>
            </a:pathLst>
          </a:custGeom>
          <a:gradFill>
            <a:gsLst>
              <a:gs pos="0">
                <a:srgbClr val="12294A"/>
              </a:gs>
              <a:gs pos="100000">
                <a:srgbClr val="1E5EA6"/>
              </a:gs>
            </a:gsLst>
            <a:lin ang="5400000" scaled="1"/>
          </a:gradFill>
          <a:ln w="25400"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srgbClr val="FFFFFF"/>
              </a:solidFill>
              <a:effectLst/>
              <a:uLnTx/>
              <a:uFillTx/>
            </a:endParaRPr>
          </a:p>
        </p:txBody>
      </p:sp>
      <p:sp>
        <p:nvSpPr>
          <p:cNvPr id="13" name="TextBox 12">
            <a:extLst>
              <a:ext uri="{FF2B5EF4-FFF2-40B4-BE49-F238E27FC236}">
                <a16:creationId xmlns:a16="http://schemas.microsoft.com/office/drawing/2014/main" id="{4D9B0CEC-2E3E-4F1B-A03E-AB91B254AC7E}"/>
              </a:ext>
            </a:extLst>
          </p:cNvPr>
          <p:cNvSpPr txBox="1"/>
          <p:nvPr userDrawn="1"/>
        </p:nvSpPr>
        <p:spPr>
          <a:xfrm>
            <a:off x="11690999" y="6505588"/>
            <a:ext cx="381000" cy="138499"/>
          </a:xfrm>
          <a:prstGeom prst="rect">
            <a:avLst/>
          </a:prstGeom>
          <a:noFill/>
        </p:spPr>
        <p:txBody>
          <a:bodyPr wrap="square" lIns="0" tIns="0" rIns="0" bIns="0" rtlCol="0" anchor="b">
            <a:spAutoFit/>
          </a:bodyPr>
          <a:lstStyle/>
          <a:p>
            <a:pPr marL="0" marR="0" lvl="0" indent="0" algn="r" defTabSz="914400" eaLnBrk="1" fontAlgn="auto" latinLnBrk="0" hangingPunct="1">
              <a:lnSpc>
                <a:spcPct val="100000"/>
              </a:lnSpc>
              <a:spcBef>
                <a:spcPts val="0"/>
              </a:spcBef>
              <a:spcAft>
                <a:spcPts val="0"/>
              </a:spcAft>
              <a:buClrTx/>
              <a:buSzTx/>
              <a:buFontTx/>
              <a:buNone/>
              <a:tabLst/>
              <a:defRPr/>
            </a:pPr>
            <a:fld id="{DFCF27A5-1A5B-48D3-A060-2758FFBB1ADD}" type="slidenum">
              <a:rPr kumimoji="0" lang="en-US" sz="900" b="0" i="0" u="none" strike="noStrike" kern="0" cap="none" spc="0" normalizeH="0" baseline="0" noProof="0" smtClean="0">
                <a:ln>
                  <a:noFill/>
                </a:ln>
                <a:solidFill>
                  <a:srgbClr val="FFFFFF"/>
                </a:solidFill>
                <a:effectLst/>
                <a:uLnTx/>
                <a:uFillTx/>
                <a:sym typeface="Trebuchet MS" panose="020B0603020202020204" pitchFamily="34" charset="0"/>
              </a:rPr>
              <a:pPr marL="0" marR="0" lvl="0" indent="0" algn="r" defTabSz="914400" eaLnBrk="1" fontAlgn="auto" latinLnBrk="0" hangingPunct="1">
                <a:lnSpc>
                  <a:spcPct val="100000"/>
                </a:lnSpc>
                <a:spcBef>
                  <a:spcPts val="0"/>
                </a:spcBef>
                <a:spcAft>
                  <a:spcPts val="0"/>
                </a:spcAft>
                <a:buClrTx/>
                <a:buSzTx/>
                <a:buFontTx/>
                <a:buNone/>
                <a:tabLst/>
                <a:defRPr/>
              </a:pPr>
              <a:t>‹#›</a:t>
            </a:fld>
            <a:endParaRPr kumimoji="0" lang="en-US" sz="900" b="0" i="0" u="none" strike="noStrike" kern="0" cap="none" spc="0" normalizeH="0" baseline="0" noProof="0">
              <a:ln>
                <a:noFill/>
              </a:ln>
              <a:solidFill>
                <a:srgbClr val="FFFFFF"/>
              </a:solidFill>
              <a:effectLst/>
              <a:uLnTx/>
              <a:uFillTx/>
              <a:sym typeface="Trebuchet MS" panose="020B0603020202020204" pitchFamily="34" charset="0"/>
            </a:endParaRPr>
          </a:p>
        </p:txBody>
      </p:sp>
      <p:sp>
        <p:nvSpPr>
          <p:cNvPr id="16" name="Title Placeholder 1">
            <a:extLst>
              <a:ext uri="{FF2B5EF4-FFF2-40B4-BE49-F238E27FC236}">
                <a16:creationId xmlns:a16="http://schemas.microsoft.com/office/drawing/2014/main" id="{9EEC5EE7-93D2-418C-A0EE-34CA4B7AF73B}"/>
              </a:ext>
            </a:extLst>
          </p:cNvPr>
          <p:cNvSpPr>
            <a:spLocks noGrp="1"/>
          </p:cNvSpPr>
          <p:nvPr>
            <p:ph type="title" hasCustomPrompt="1"/>
          </p:nvPr>
        </p:nvSpPr>
        <p:spPr>
          <a:xfrm>
            <a:off x="372825" y="97661"/>
            <a:ext cx="4745736" cy="461905"/>
          </a:xfrm>
          <a:prstGeom prst="rect">
            <a:avLst/>
          </a:prstGeom>
        </p:spPr>
        <p:txBody>
          <a:bodyPr vert="horz" wrap="square" lIns="0" tIns="0" rIns="0" bIns="0" rtlCol="0" anchor="t">
            <a:noAutofit/>
          </a:bodyPr>
          <a:lstStyle>
            <a:lvl1pPr>
              <a:defRPr>
                <a:solidFill>
                  <a:schemeClr val="bg1"/>
                </a:solidFill>
              </a:defRPr>
            </a:lvl1pPr>
          </a:lstStyle>
          <a:p>
            <a:r>
              <a:rPr lang="en-US"/>
              <a:t>Click to add title</a:t>
            </a:r>
          </a:p>
        </p:txBody>
      </p:sp>
    </p:spTree>
    <p:extLst>
      <p:ext uri="{BB962C8B-B14F-4D97-AF65-F5344CB8AC3E}">
        <p14:creationId xmlns:p14="http://schemas.microsoft.com/office/powerpoint/2010/main" val="39256480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D. Arrow two third">
    <p:bg>
      <p:bgPr>
        <a:gradFill flip="none" rotWithShape="1">
          <a:gsLst>
            <a:gs pos="0">
              <a:srgbClr val="003655"/>
            </a:gs>
            <a:gs pos="100000">
              <a:srgbClr val="006DAA"/>
            </a:gs>
          </a:gsLst>
          <a:lin ang="8100000" scaled="1"/>
          <a:tileRect/>
        </a:gradFill>
        <a:effectLst/>
      </p:bgPr>
    </p:bg>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9F58E2E0-0389-4851-B5ED-6D921363EAE6}"/>
              </a:ext>
            </a:extLst>
          </p:cNvPr>
          <p:cNvGraphicFramePr>
            <a:graphicFrameLocks noChangeAspect="1"/>
          </p:cNvGraphicFramePr>
          <p:nvPr userDrawn="1">
            <p:custDataLst>
              <p:tags r:id="rId1"/>
            </p:custDataLst>
            <p:extLst>
              <p:ext uri="{D42A27DB-BD31-4B8C-83A1-F6EECF244321}">
                <p14:modId xmlns:p14="http://schemas.microsoft.com/office/powerpoint/2010/main" val="32422849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86" imgH="286" progId="TCLayout.ActiveDocument.1">
                  <p:embed/>
                </p:oleObj>
              </mc:Choice>
              <mc:Fallback>
                <p:oleObj name="think-cellスライド" r:id="rId3" imgW="286" imgH="286" progId="TCLayout.ActiveDocument.1">
                  <p:embed/>
                  <p:pic>
                    <p:nvPicPr>
                      <p:cNvPr id="4" name="think-cell data - do not delete" hidden="1">
                        <a:extLst>
                          <a:ext uri="{FF2B5EF4-FFF2-40B4-BE49-F238E27FC236}">
                            <a16:creationId xmlns:a16="http://schemas.microsoft.com/office/drawing/2014/main" id="{9F58E2E0-0389-4851-B5ED-6D921363EAE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2" name="Freeform 18"/>
          <p:cNvSpPr/>
          <p:nvPr userDrawn="1"/>
        </p:nvSpPr>
        <p:spPr bwMode="white">
          <a:xfrm>
            <a:off x="0" y="0"/>
            <a:ext cx="8446239" cy="6858000"/>
          </a:xfrm>
          <a:custGeom>
            <a:avLst/>
            <a:gdLst>
              <a:gd name="connsiteX0" fmla="*/ 0 w 8446239"/>
              <a:gd name="connsiteY0" fmla="*/ 0 h 6858000"/>
              <a:gd name="connsiteX1" fmla="*/ 7645979 w 8446239"/>
              <a:gd name="connsiteY1" fmla="*/ 0 h 6858000"/>
              <a:gd name="connsiteX2" fmla="*/ 8446239 w 8446239"/>
              <a:gd name="connsiteY2" fmla="*/ 3429000 h 6858000"/>
              <a:gd name="connsiteX3" fmla="*/ 7645979 w 8446239"/>
              <a:gd name="connsiteY3" fmla="*/ 6858000 h 6858000"/>
              <a:gd name="connsiteX4" fmla="*/ 0 w 8446239"/>
              <a:gd name="connsiteY4" fmla="*/ 6858000 h 6858000"/>
              <a:gd name="connsiteX5" fmla="*/ 0 w 8446239"/>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46239" h="6858000">
                <a:moveTo>
                  <a:pt x="0" y="0"/>
                </a:moveTo>
                <a:lnTo>
                  <a:pt x="7645979" y="0"/>
                </a:lnTo>
                <a:lnTo>
                  <a:pt x="8446239" y="3429000"/>
                </a:lnTo>
                <a:lnTo>
                  <a:pt x="7645979" y="6858000"/>
                </a:lnTo>
                <a:lnTo>
                  <a:pt x="0" y="6858000"/>
                </a:lnTo>
                <a:lnTo>
                  <a:pt x="0" y="0"/>
                </a:lnTo>
                <a:close/>
              </a:path>
            </a:pathLst>
          </a:cu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1000"/>
              </a:spcAft>
            </a:pPr>
            <a:endParaRPr lang="en-US" sz="1200">
              <a:solidFill>
                <a:schemeClr val="bg1"/>
              </a:solidFill>
              <a:latin typeface="+mn-lt"/>
              <a:ea typeface="+mn-ea"/>
              <a:cs typeface="+mn-cs"/>
              <a:sym typeface="Trebuchet MS" panose="020B0603020202020204" pitchFamily="34" charset="0"/>
            </a:endParaRPr>
          </a:p>
        </p:txBody>
      </p:sp>
      <p:sp>
        <p:nvSpPr>
          <p:cNvPr id="13" name="Date Placeholder 4"/>
          <p:cNvSpPr>
            <a:spLocks noGrp="1"/>
          </p:cNvSpPr>
          <p:nvPr>
            <p:ph type="dt" sz="half" idx="10"/>
          </p:nvPr>
        </p:nvSpPr>
        <p:spPr>
          <a:xfrm>
            <a:off x="9677400" y="6405036"/>
            <a:ext cx="1482051" cy="153888"/>
          </a:xfrm>
        </p:spPr>
        <p:txBody>
          <a:bodyPr/>
          <a:lstStyle>
            <a:lvl1pPr>
              <a:defRPr>
                <a:solidFill>
                  <a:schemeClr val="bg1"/>
                </a:solidFill>
                <a:latin typeface="+mn-lt"/>
                <a:ea typeface="+mn-ea"/>
                <a:cs typeface="+mn-cs"/>
                <a:sym typeface="Trebuchet MS" panose="020B0603020202020204" pitchFamily="34" charset="0"/>
              </a:defRPr>
            </a:lvl1pPr>
          </a:lstStyle>
          <a:p>
            <a:endParaRPr lang="en-US"/>
          </a:p>
        </p:txBody>
      </p:sp>
      <p:sp>
        <p:nvSpPr>
          <p:cNvPr id="9"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ea typeface="+mn-ea"/>
                <a:cs typeface="+mn-cs"/>
                <a:sym typeface="Trebuchet MS" panose="020B0603020202020204" pitchFamily="34" charset="0"/>
              </a:rPr>
              <a:t>Copyright © 2024 by Boston Consulting Group. All rights reserved.</a:t>
            </a:r>
          </a:p>
        </p:txBody>
      </p:sp>
      <p:pic>
        <p:nvPicPr>
          <p:cNvPr id="11" name="Picture 10"/>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490339" y="3589606"/>
            <a:ext cx="1365250" cy="3382962"/>
          </a:xfrm>
          <a:custGeom>
            <a:avLst/>
            <a:gdLst>
              <a:gd name="connsiteX0" fmla="*/ 911531 w 1365250"/>
              <a:gd name="connsiteY0" fmla="*/ 0 h 3382962"/>
              <a:gd name="connsiteX1" fmla="*/ 1365250 w 1365250"/>
              <a:gd name="connsiteY1" fmla="*/ 0 h 3382962"/>
              <a:gd name="connsiteX2" fmla="*/ 1365250 w 1365250"/>
              <a:gd name="connsiteY2" fmla="*/ 3382962 h 3382962"/>
              <a:gd name="connsiteX3" fmla="*/ 107988 w 1365250"/>
              <a:gd name="connsiteY3" fmla="*/ 3382962 h 3382962"/>
              <a:gd name="connsiteX4" fmla="*/ 111422 w 1365250"/>
              <a:gd name="connsiteY4" fmla="*/ 3368118 h 3382962"/>
              <a:gd name="connsiteX5" fmla="*/ 129661 w 1365250"/>
              <a:gd name="connsiteY5" fmla="*/ 3368407 h 3382962"/>
              <a:gd name="connsiteX6" fmla="*/ 890411 w 1365250"/>
              <a:gd name="connsiteY6" fmla="*/ 0 h 3382962"/>
              <a:gd name="connsiteX7" fmla="*/ 897808 w 1365250"/>
              <a:gd name="connsiteY7" fmla="*/ 0 h 3382962"/>
              <a:gd name="connsiteX8" fmla="*/ 870584 w 1365250"/>
              <a:gd name="connsiteY8" fmla="*/ 85726 h 3382962"/>
              <a:gd name="connsiteX9" fmla="*/ 0 w 1365250"/>
              <a:gd name="connsiteY9" fmla="*/ 0 h 3382962"/>
              <a:gd name="connsiteX10" fmla="*/ 852736 w 1365250"/>
              <a:gd name="connsiteY10" fmla="*/ 0 h 3382962"/>
              <a:gd name="connsiteX11" fmla="*/ 0 w 1365250"/>
              <a:gd name="connsiteY11" fmla="*/ 1883543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5250" h="3382962">
                <a:moveTo>
                  <a:pt x="911531" y="0"/>
                </a:moveTo>
                <a:lnTo>
                  <a:pt x="1365250" y="0"/>
                </a:lnTo>
                <a:lnTo>
                  <a:pt x="1365250" y="3382962"/>
                </a:lnTo>
                <a:lnTo>
                  <a:pt x="107988" y="3382962"/>
                </a:lnTo>
                <a:lnTo>
                  <a:pt x="111422" y="3368118"/>
                </a:lnTo>
                <a:lnTo>
                  <a:pt x="129661" y="3368407"/>
                </a:lnTo>
                <a:close/>
                <a:moveTo>
                  <a:pt x="890411" y="0"/>
                </a:moveTo>
                <a:lnTo>
                  <a:pt x="897808" y="0"/>
                </a:lnTo>
                <a:lnTo>
                  <a:pt x="870584" y="85726"/>
                </a:lnTo>
                <a:close/>
                <a:moveTo>
                  <a:pt x="0" y="0"/>
                </a:moveTo>
                <a:lnTo>
                  <a:pt x="852736" y="0"/>
                </a:lnTo>
                <a:lnTo>
                  <a:pt x="0" y="1883543"/>
                </a:lnTo>
                <a:close/>
              </a:path>
            </a:pathLst>
          </a:custGeom>
          <a:noFill/>
          <a:extLst>
            <a:ext uri="{909E8E84-426E-40DD-AFC4-6F175D3DCCD1}">
              <a14:hiddenFill xmlns:a14="http://schemas.microsoft.com/office/drawing/2010/main">
                <a:solidFill>
                  <a:srgbClr val="FFFFFF"/>
                </a:solidFill>
              </a14:hiddenFill>
            </a:ext>
          </a:extLst>
        </p:spPr>
      </p:pic>
      <p:sp>
        <p:nvSpPr>
          <p:cNvPr id="10" name="Freeform: Shape 9">
            <a:extLst>
              <a:ext uri="{FF2B5EF4-FFF2-40B4-BE49-F238E27FC236}">
                <a16:creationId xmlns:a16="http://schemas.microsoft.com/office/drawing/2014/main" id="{E98C762E-6DE7-4560-89A4-3C4248226B06}"/>
              </a:ext>
            </a:extLst>
          </p:cNvPr>
          <p:cNvSpPr/>
          <p:nvPr userDrawn="1"/>
        </p:nvSpPr>
        <p:spPr>
          <a:xfrm rot="10800000">
            <a:off x="11582399" y="6248191"/>
            <a:ext cx="609105" cy="609105"/>
          </a:xfrm>
          <a:custGeom>
            <a:avLst/>
            <a:gdLst>
              <a:gd name="connsiteX0" fmla="*/ 0 w 540000"/>
              <a:gd name="connsiteY0" fmla="*/ 0 h 540000"/>
              <a:gd name="connsiteX1" fmla="*/ 540000 w 540000"/>
              <a:gd name="connsiteY1" fmla="*/ 0 h 540000"/>
              <a:gd name="connsiteX2" fmla="*/ 540000 w 540000"/>
              <a:gd name="connsiteY2" fmla="*/ 10 h 540000"/>
              <a:gd name="connsiteX3" fmla="*/ 529030 w 540000"/>
              <a:gd name="connsiteY3" fmla="*/ 108829 h 540000"/>
              <a:gd name="connsiteX4" fmla="*/ 1 w 540000"/>
              <a:gd name="connsiteY4" fmla="*/ 540000 h 540000"/>
              <a:gd name="connsiteX5" fmla="*/ 0 w 540000"/>
              <a:gd name="connsiteY5" fmla="*/ 54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000" h="540000">
                <a:moveTo>
                  <a:pt x="0" y="0"/>
                </a:moveTo>
                <a:lnTo>
                  <a:pt x="540000" y="0"/>
                </a:lnTo>
                <a:lnTo>
                  <a:pt x="540000" y="10"/>
                </a:lnTo>
                <a:lnTo>
                  <a:pt x="529030" y="108829"/>
                </a:lnTo>
                <a:cubicBezTo>
                  <a:pt x="478677" y="354898"/>
                  <a:pt x="260956" y="540000"/>
                  <a:pt x="1" y="540000"/>
                </a:cubicBezTo>
                <a:lnTo>
                  <a:pt x="0" y="540000"/>
                </a:lnTo>
                <a:close/>
              </a:path>
            </a:pathLst>
          </a:custGeom>
          <a:gradFill>
            <a:gsLst>
              <a:gs pos="0">
                <a:srgbClr val="12294A"/>
              </a:gs>
              <a:gs pos="100000">
                <a:srgbClr val="1E5EA6"/>
              </a:gs>
            </a:gsLst>
            <a:lin ang="5400000" scaled="1"/>
          </a:gradFill>
          <a:ln w="25400"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srgbClr val="FFFFFF"/>
              </a:solidFill>
              <a:effectLst/>
              <a:uLnTx/>
              <a:uFillTx/>
            </a:endParaRPr>
          </a:p>
        </p:txBody>
      </p:sp>
      <p:sp>
        <p:nvSpPr>
          <p:cNvPr id="14" name="TextBox 13">
            <a:extLst>
              <a:ext uri="{FF2B5EF4-FFF2-40B4-BE49-F238E27FC236}">
                <a16:creationId xmlns:a16="http://schemas.microsoft.com/office/drawing/2014/main" id="{A7088DE7-51B7-4D6D-8D7B-EB9E0BFDBA60}"/>
              </a:ext>
            </a:extLst>
          </p:cNvPr>
          <p:cNvSpPr txBox="1"/>
          <p:nvPr userDrawn="1"/>
        </p:nvSpPr>
        <p:spPr>
          <a:xfrm>
            <a:off x="11690999" y="6505588"/>
            <a:ext cx="381000" cy="138499"/>
          </a:xfrm>
          <a:prstGeom prst="rect">
            <a:avLst/>
          </a:prstGeom>
          <a:noFill/>
        </p:spPr>
        <p:txBody>
          <a:bodyPr wrap="square" lIns="0" tIns="0" rIns="0" bIns="0" rtlCol="0" anchor="b">
            <a:spAutoFit/>
          </a:bodyPr>
          <a:lstStyle/>
          <a:p>
            <a:pPr marL="0" marR="0" lvl="0" indent="0" algn="r" defTabSz="914400" eaLnBrk="1" fontAlgn="auto" latinLnBrk="0" hangingPunct="1">
              <a:lnSpc>
                <a:spcPct val="100000"/>
              </a:lnSpc>
              <a:spcBef>
                <a:spcPts val="0"/>
              </a:spcBef>
              <a:spcAft>
                <a:spcPts val="0"/>
              </a:spcAft>
              <a:buClrTx/>
              <a:buSzTx/>
              <a:buFontTx/>
              <a:buNone/>
              <a:tabLst/>
              <a:defRPr/>
            </a:pPr>
            <a:fld id="{DFCF27A5-1A5B-48D3-A060-2758FFBB1ADD}" type="slidenum">
              <a:rPr kumimoji="0" lang="en-US" sz="900" b="0" i="0" u="none" strike="noStrike" kern="0" cap="none" spc="0" normalizeH="0" baseline="0" noProof="0" smtClean="0">
                <a:ln>
                  <a:noFill/>
                </a:ln>
                <a:solidFill>
                  <a:srgbClr val="FFFFFF"/>
                </a:solidFill>
                <a:effectLst/>
                <a:uLnTx/>
                <a:uFillTx/>
                <a:sym typeface="Trebuchet MS" panose="020B0603020202020204" pitchFamily="34" charset="0"/>
              </a:rPr>
              <a:pPr marL="0" marR="0" lvl="0" indent="0" algn="r" defTabSz="914400" eaLnBrk="1" fontAlgn="auto" latinLnBrk="0" hangingPunct="1">
                <a:lnSpc>
                  <a:spcPct val="100000"/>
                </a:lnSpc>
                <a:spcBef>
                  <a:spcPts val="0"/>
                </a:spcBef>
                <a:spcAft>
                  <a:spcPts val="0"/>
                </a:spcAft>
                <a:buClrTx/>
                <a:buSzTx/>
                <a:buFontTx/>
                <a:buNone/>
                <a:tabLst/>
                <a:defRPr/>
              </a:pPr>
              <a:t>‹#›</a:t>
            </a:fld>
            <a:endParaRPr kumimoji="0" lang="en-US" sz="900" b="0" i="0" u="none" strike="noStrike" kern="0" cap="none" spc="0" normalizeH="0" baseline="0" noProof="0">
              <a:ln>
                <a:noFill/>
              </a:ln>
              <a:solidFill>
                <a:srgbClr val="FFFFFF"/>
              </a:solidFill>
              <a:effectLst/>
              <a:uLnTx/>
              <a:uFillTx/>
              <a:sym typeface="Trebuchet MS" panose="020B0603020202020204" pitchFamily="34" charset="0"/>
            </a:endParaRPr>
          </a:p>
        </p:txBody>
      </p:sp>
      <p:sp>
        <p:nvSpPr>
          <p:cNvPr id="16" name="Title Placeholder 1">
            <a:extLst>
              <a:ext uri="{FF2B5EF4-FFF2-40B4-BE49-F238E27FC236}">
                <a16:creationId xmlns:a16="http://schemas.microsoft.com/office/drawing/2014/main" id="{51984467-BFE1-48EF-AB48-4C73F57DCFB1}"/>
              </a:ext>
            </a:extLst>
          </p:cNvPr>
          <p:cNvSpPr>
            <a:spLocks noGrp="1"/>
          </p:cNvSpPr>
          <p:nvPr>
            <p:ph type="title" hasCustomPrompt="1"/>
          </p:nvPr>
        </p:nvSpPr>
        <p:spPr>
          <a:xfrm>
            <a:off x="372825" y="97661"/>
            <a:ext cx="6254496" cy="461905"/>
          </a:xfrm>
          <a:prstGeom prst="rect">
            <a:avLst/>
          </a:prstGeom>
        </p:spPr>
        <p:txBody>
          <a:bodyPr vert="horz" wrap="square" lIns="0" tIns="0" rIns="0" bIns="0" rtlCol="0" anchor="t">
            <a:noAutofit/>
          </a:bodyPr>
          <a:lstStyle/>
          <a:p>
            <a:r>
              <a:rPr lang="en-US"/>
              <a:t>Click to add title</a:t>
            </a:r>
          </a:p>
        </p:txBody>
      </p:sp>
    </p:spTree>
    <p:extLst>
      <p:ext uri="{BB962C8B-B14F-4D97-AF65-F5344CB8AC3E}">
        <p14:creationId xmlns:p14="http://schemas.microsoft.com/office/powerpoint/2010/main" val="27418439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D. Green arrow two third">
    <p:bg>
      <p:bgPr>
        <a:solidFill>
          <a:srgbClr val="FFFFFF"/>
        </a:solidFill>
        <a:effectLst/>
      </p:bgPr>
    </p:bg>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23C4BF93-D60C-4EEA-9B7A-84E30C2403E4}"/>
              </a:ext>
            </a:extLst>
          </p:cNvPr>
          <p:cNvGraphicFramePr>
            <a:graphicFrameLocks noChangeAspect="1"/>
          </p:cNvGraphicFramePr>
          <p:nvPr userDrawn="1">
            <p:custDataLst>
              <p:tags r:id="rId1"/>
            </p:custDataLst>
            <p:extLst>
              <p:ext uri="{D42A27DB-BD31-4B8C-83A1-F6EECF244321}">
                <p14:modId xmlns:p14="http://schemas.microsoft.com/office/powerpoint/2010/main" val="181201195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86" imgH="286" progId="TCLayout.ActiveDocument.1">
                  <p:embed/>
                </p:oleObj>
              </mc:Choice>
              <mc:Fallback>
                <p:oleObj name="think-cellスライド" r:id="rId3" imgW="286" imgH="286" progId="TCLayout.ActiveDocument.1">
                  <p:embed/>
                  <p:pic>
                    <p:nvPicPr>
                      <p:cNvPr id="4" name="think-cell data - do not delete" hidden="1">
                        <a:extLst>
                          <a:ext uri="{FF2B5EF4-FFF2-40B4-BE49-F238E27FC236}">
                            <a16:creationId xmlns:a16="http://schemas.microsoft.com/office/drawing/2014/main" id="{23C4BF93-D60C-4EEA-9B7A-84E30C2403E4}"/>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2" name="Freeform 18"/>
          <p:cNvSpPr/>
          <p:nvPr userDrawn="1"/>
        </p:nvSpPr>
        <p:spPr bwMode="white">
          <a:xfrm>
            <a:off x="0" y="0"/>
            <a:ext cx="8446239" cy="6858000"/>
          </a:xfrm>
          <a:custGeom>
            <a:avLst/>
            <a:gdLst>
              <a:gd name="connsiteX0" fmla="*/ 0 w 8446239"/>
              <a:gd name="connsiteY0" fmla="*/ 0 h 6858000"/>
              <a:gd name="connsiteX1" fmla="*/ 7645979 w 8446239"/>
              <a:gd name="connsiteY1" fmla="*/ 0 h 6858000"/>
              <a:gd name="connsiteX2" fmla="*/ 8446239 w 8446239"/>
              <a:gd name="connsiteY2" fmla="*/ 3429000 h 6858000"/>
              <a:gd name="connsiteX3" fmla="*/ 7645979 w 8446239"/>
              <a:gd name="connsiteY3" fmla="*/ 6858000 h 6858000"/>
              <a:gd name="connsiteX4" fmla="*/ 0 w 8446239"/>
              <a:gd name="connsiteY4" fmla="*/ 6858000 h 6858000"/>
              <a:gd name="connsiteX5" fmla="*/ 0 w 8446239"/>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46239" h="6858000">
                <a:moveTo>
                  <a:pt x="0" y="0"/>
                </a:moveTo>
                <a:lnTo>
                  <a:pt x="7645979" y="0"/>
                </a:lnTo>
                <a:lnTo>
                  <a:pt x="8446239" y="3429000"/>
                </a:lnTo>
                <a:lnTo>
                  <a:pt x="7645979" y="6858000"/>
                </a:lnTo>
                <a:lnTo>
                  <a:pt x="0" y="6858000"/>
                </a:lnTo>
                <a:lnTo>
                  <a:pt x="0" y="0"/>
                </a:lnTo>
                <a:close/>
              </a:path>
            </a:pathLst>
          </a:custGeom>
          <a:gradFill flip="none" rotWithShape="1">
            <a:gsLst>
              <a:gs pos="0">
                <a:srgbClr val="003655"/>
              </a:gs>
              <a:gs pos="100000">
                <a:srgbClr val="006DAA"/>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1000"/>
              </a:spcAft>
            </a:pPr>
            <a:endParaRPr lang="en-US" sz="1200">
              <a:solidFill>
                <a:schemeClr val="bg1"/>
              </a:solidFill>
              <a:latin typeface="+mn-lt"/>
              <a:ea typeface="+mn-ea"/>
              <a:cs typeface="+mn-cs"/>
              <a:sym typeface="Trebuchet MS" panose="020B0603020202020204" pitchFamily="34" charset="0"/>
            </a:endParaRPr>
          </a:p>
        </p:txBody>
      </p:sp>
      <p:sp>
        <p:nvSpPr>
          <p:cNvPr id="17" name="Date Placeholder 3"/>
          <p:cNvSpPr>
            <a:spLocks noGrp="1"/>
          </p:cNvSpPr>
          <p:nvPr>
            <p:ph type="dt" sz="half" idx="2"/>
          </p:nvPr>
        </p:nvSpPr>
        <p:spPr>
          <a:xfrm>
            <a:off x="9677400" y="6405036"/>
            <a:ext cx="1482051" cy="153888"/>
          </a:xfrm>
          <a:prstGeom prst="rect">
            <a:avLst/>
          </a:prstGeom>
        </p:spPr>
        <p:txBody>
          <a:bodyPr vert="horz" wrap="square" lIns="0" tIns="0" rIns="0" bIns="0" rtlCol="0" anchor="b">
            <a:spAutoFit/>
          </a:bodyPr>
          <a:lstStyle>
            <a:lvl1pPr algn="r">
              <a:defRPr sz="1000">
                <a:solidFill>
                  <a:schemeClr val="bg1">
                    <a:lumMod val="50000"/>
                  </a:schemeClr>
                </a:solidFill>
                <a:latin typeface="+mn-lt"/>
                <a:ea typeface="+mn-ea"/>
                <a:cs typeface="+mn-cs"/>
                <a:sym typeface="Trebuchet MS" panose="020B0603020202020204" pitchFamily="34" charset="0"/>
              </a:defRPr>
            </a:lvl1pPr>
          </a:lstStyle>
          <a:p>
            <a:endParaRPr lang="en-US"/>
          </a:p>
        </p:txBody>
      </p:sp>
      <p:sp>
        <p:nvSpPr>
          <p:cNvPr id="19"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ea typeface="+mn-ea"/>
                <a:cs typeface="+mn-cs"/>
                <a:sym typeface="Trebuchet MS" panose="020B0603020202020204" pitchFamily="34" charset="0"/>
              </a:rPr>
              <a:t>Copyright © 2024 by Boston Consulting Group. All rights reserved.</a:t>
            </a:r>
          </a:p>
        </p:txBody>
      </p:sp>
      <p:pic>
        <p:nvPicPr>
          <p:cNvPr id="9" name="Picture 8"/>
          <p:cNvPicPr>
            <a:picLocks noChangeAspect="1"/>
          </p:cNvPicPr>
          <p:nvPr userDrawn="1"/>
        </p:nvPicPr>
        <p:blipFill rotWithShape="1">
          <a:blip r:embed="rId5">
            <a:extLst>
              <a:ext uri="{28A0092B-C50C-407E-A947-70E740481C1C}">
                <a14:useLocalDpi xmlns:a14="http://schemas.microsoft.com/office/drawing/2010/main" val="0"/>
              </a:ext>
            </a:extLst>
          </a:blip>
          <a:srcRect/>
          <a:stretch/>
        </p:blipFill>
        <p:spPr>
          <a:xfrm rot="120000">
            <a:off x="6567628" y="3407803"/>
            <a:ext cx="2694666" cy="3456551"/>
          </a:xfrm>
          <a:custGeom>
            <a:avLst/>
            <a:gdLst>
              <a:gd name="connsiteX0" fmla="*/ 2068299 w 2694666"/>
              <a:gd name="connsiteY0" fmla="*/ 0 h 3456551"/>
              <a:gd name="connsiteX1" fmla="*/ 2694666 w 2694666"/>
              <a:gd name="connsiteY1" fmla="*/ 0 h 3456551"/>
              <a:gd name="connsiteX2" fmla="*/ 2694666 w 2694666"/>
              <a:gd name="connsiteY2" fmla="*/ 3456551 h 3456551"/>
              <a:gd name="connsiteX3" fmla="*/ 1434992 w 2694666"/>
              <a:gd name="connsiteY3" fmla="*/ 3456551 h 3456551"/>
              <a:gd name="connsiteX4" fmla="*/ 0 w 2694666"/>
              <a:gd name="connsiteY4" fmla="*/ 0 h 3456551"/>
              <a:gd name="connsiteX5" fmla="*/ 1825478 w 2694666"/>
              <a:gd name="connsiteY5" fmla="*/ 0 h 3456551"/>
              <a:gd name="connsiteX6" fmla="*/ 1138791 w 2694666"/>
              <a:gd name="connsiteY6" fmla="*/ 3456551 h 3456551"/>
              <a:gd name="connsiteX7" fmla="*/ 0 w 2694666"/>
              <a:gd name="connsiteY7" fmla="*/ 3456551 h 345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4666" h="3456551">
                <a:moveTo>
                  <a:pt x="2068299" y="0"/>
                </a:moveTo>
                <a:lnTo>
                  <a:pt x="2694666" y="0"/>
                </a:lnTo>
                <a:lnTo>
                  <a:pt x="2694666" y="3456551"/>
                </a:lnTo>
                <a:lnTo>
                  <a:pt x="1434992" y="3456551"/>
                </a:lnTo>
                <a:close/>
                <a:moveTo>
                  <a:pt x="0" y="0"/>
                </a:moveTo>
                <a:lnTo>
                  <a:pt x="1825478" y="0"/>
                </a:lnTo>
                <a:lnTo>
                  <a:pt x="1138791" y="3456551"/>
                </a:lnTo>
                <a:lnTo>
                  <a:pt x="0" y="3456551"/>
                </a:lnTo>
                <a:close/>
              </a:path>
            </a:pathLst>
          </a:custGeom>
        </p:spPr>
      </p:pic>
      <p:sp>
        <p:nvSpPr>
          <p:cNvPr id="10" name="Freeform: Shape 9">
            <a:extLst>
              <a:ext uri="{FF2B5EF4-FFF2-40B4-BE49-F238E27FC236}">
                <a16:creationId xmlns:a16="http://schemas.microsoft.com/office/drawing/2014/main" id="{3C274A84-EADB-46E0-971D-411D06B4F9BA}"/>
              </a:ext>
            </a:extLst>
          </p:cNvPr>
          <p:cNvSpPr/>
          <p:nvPr userDrawn="1"/>
        </p:nvSpPr>
        <p:spPr>
          <a:xfrm rot="10800000">
            <a:off x="11582399" y="6248191"/>
            <a:ext cx="609105" cy="609105"/>
          </a:xfrm>
          <a:custGeom>
            <a:avLst/>
            <a:gdLst>
              <a:gd name="connsiteX0" fmla="*/ 0 w 540000"/>
              <a:gd name="connsiteY0" fmla="*/ 0 h 540000"/>
              <a:gd name="connsiteX1" fmla="*/ 540000 w 540000"/>
              <a:gd name="connsiteY1" fmla="*/ 0 h 540000"/>
              <a:gd name="connsiteX2" fmla="*/ 540000 w 540000"/>
              <a:gd name="connsiteY2" fmla="*/ 10 h 540000"/>
              <a:gd name="connsiteX3" fmla="*/ 529030 w 540000"/>
              <a:gd name="connsiteY3" fmla="*/ 108829 h 540000"/>
              <a:gd name="connsiteX4" fmla="*/ 1 w 540000"/>
              <a:gd name="connsiteY4" fmla="*/ 540000 h 540000"/>
              <a:gd name="connsiteX5" fmla="*/ 0 w 540000"/>
              <a:gd name="connsiteY5" fmla="*/ 54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000" h="540000">
                <a:moveTo>
                  <a:pt x="0" y="0"/>
                </a:moveTo>
                <a:lnTo>
                  <a:pt x="540000" y="0"/>
                </a:lnTo>
                <a:lnTo>
                  <a:pt x="540000" y="10"/>
                </a:lnTo>
                <a:lnTo>
                  <a:pt x="529030" y="108829"/>
                </a:lnTo>
                <a:cubicBezTo>
                  <a:pt x="478677" y="354898"/>
                  <a:pt x="260956" y="540000"/>
                  <a:pt x="1" y="540000"/>
                </a:cubicBezTo>
                <a:lnTo>
                  <a:pt x="0" y="540000"/>
                </a:lnTo>
                <a:close/>
              </a:path>
            </a:pathLst>
          </a:custGeom>
          <a:gradFill>
            <a:gsLst>
              <a:gs pos="0">
                <a:srgbClr val="12294A"/>
              </a:gs>
              <a:gs pos="100000">
                <a:srgbClr val="1E5EA6"/>
              </a:gs>
            </a:gsLst>
            <a:lin ang="5400000" scaled="1"/>
          </a:gradFill>
          <a:ln w="25400"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srgbClr val="FFFFFF"/>
              </a:solidFill>
              <a:effectLst/>
              <a:uLnTx/>
              <a:uFillTx/>
            </a:endParaRPr>
          </a:p>
        </p:txBody>
      </p:sp>
      <p:sp>
        <p:nvSpPr>
          <p:cNvPr id="11" name="TextBox 10">
            <a:extLst>
              <a:ext uri="{FF2B5EF4-FFF2-40B4-BE49-F238E27FC236}">
                <a16:creationId xmlns:a16="http://schemas.microsoft.com/office/drawing/2014/main" id="{55FEEBDE-178A-460A-9949-DC04B2657F18}"/>
              </a:ext>
            </a:extLst>
          </p:cNvPr>
          <p:cNvSpPr txBox="1"/>
          <p:nvPr userDrawn="1"/>
        </p:nvSpPr>
        <p:spPr>
          <a:xfrm>
            <a:off x="11690999" y="6505588"/>
            <a:ext cx="381000" cy="138499"/>
          </a:xfrm>
          <a:prstGeom prst="rect">
            <a:avLst/>
          </a:prstGeom>
          <a:noFill/>
        </p:spPr>
        <p:txBody>
          <a:bodyPr wrap="square" lIns="0" tIns="0" rIns="0" bIns="0" rtlCol="0" anchor="b">
            <a:spAutoFit/>
          </a:bodyPr>
          <a:lstStyle/>
          <a:p>
            <a:pPr marL="0" marR="0" lvl="0" indent="0" algn="r" defTabSz="914400" eaLnBrk="1" fontAlgn="auto" latinLnBrk="0" hangingPunct="1">
              <a:lnSpc>
                <a:spcPct val="100000"/>
              </a:lnSpc>
              <a:spcBef>
                <a:spcPts val="0"/>
              </a:spcBef>
              <a:spcAft>
                <a:spcPts val="0"/>
              </a:spcAft>
              <a:buClrTx/>
              <a:buSzTx/>
              <a:buFontTx/>
              <a:buNone/>
              <a:tabLst/>
              <a:defRPr/>
            </a:pPr>
            <a:fld id="{DFCF27A5-1A5B-48D3-A060-2758FFBB1ADD}" type="slidenum">
              <a:rPr kumimoji="0" lang="en-US" sz="900" b="0" i="0" u="none" strike="noStrike" kern="0" cap="none" spc="0" normalizeH="0" baseline="0" noProof="0" smtClean="0">
                <a:ln>
                  <a:noFill/>
                </a:ln>
                <a:solidFill>
                  <a:srgbClr val="FFFFFF"/>
                </a:solidFill>
                <a:effectLst/>
                <a:uLnTx/>
                <a:uFillTx/>
                <a:sym typeface="Trebuchet MS" panose="020B0603020202020204" pitchFamily="34" charset="0"/>
              </a:rPr>
              <a:pPr marL="0" marR="0" lvl="0" indent="0" algn="r" defTabSz="914400" eaLnBrk="1" fontAlgn="auto" latinLnBrk="0" hangingPunct="1">
                <a:lnSpc>
                  <a:spcPct val="100000"/>
                </a:lnSpc>
                <a:spcBef>
                  <a:spcPts val="0"/>
                </a:spcBef>
                <a:spcAft>
                  <a:spcPts val="0"/>
                </a:spcAft>
                <a:buClrTx/>
                <a:buSzTx/>
                <a:buFontTx/>
                <a:buNone/>
                <a:tabLst/>
                <a:defRPr/>
              </a:pPr>
              <a:t>‹#›</a:t>
            </a:fld>
            <a:endParaRPr kumimoji="0" lang="en-US" sz="900" b="0" i="0" u="none" strike="noStrike" kern="0" cap="none" spc="0" normalizeH="0" baseline="0" noProof="0">
              <a:ln>
                <a:noFill/>
              </a:ln>
              <a:solidFill>
                <a:srgbClr val="FFFFFF"/>
              </a:solidFill>
              <a:effectLst/>
              <a:uLnTx/>
              <a:uFillTx/>
              <a:sym typeface="Trebuchet MS" panose="020B0603020202020204" pitchFamily="34" charset="0"/>
            </a:endParaRPr>
          </a:p>
        </p:txBody>
      </p:sp>
      <p:sp>
        <p:nvSpPr>
          <p:cNvPr id="13" name="Title Placeholder 1">
            <a:extLst>
              <a:ext uri="{FF2B5EF4-FFF2-40B4-BE49-F238E27FC236}">
                <a16:creationId xmlns:a16="http://schemas.microsoft.com/office/drawing/2014/main" id="{97553920-0092-46FD-A22E-D527BBB2D6CE}"/>
              </a:ext>
            </a:extLst>
          </p:cNvPr>
          <p:cNvSpPr>
            <a:spLocks noGrp="1"/>
          </p:cNvSpPr>
          <p:nvPr>
            <p:ph type="title" hasCustomPrompt="1"/>
          </p:nvPr>
        </p:nvSpPr>
        <p:spPr>
          <a:xfrm>
            <a:off x="372825" y="97661"/>
            <a:ext cx="6254496" cy="461905"/>
          </a:xfrm>
          <a:prstGeom prst="rect">
            <a:avLst/>
          </a:prstGeom>
        </p:spPr>
        <p:txBody>
          <a:bodyPr vert="horz" wrap="square" lIns="0" tIns="0" rIns="0" bIns="0" rtlCol="0" anchor="t">
            <a:noAutofit/>
          </a:bodyPr>
          <a:lstStyle>
            <a:lvl1pPr>
              <a:defRPr>
                <a:solidFill>
                  <a:schemeClr val="bg1"/>
                </a:solidFill>
              </a:defRPr>
            </a:lvl1pPr>
          </a:lstStyle>
          <a:p>
            <a:r>
              <a:rPr lang="en-US"/>
              <a:t>Click to add title</a:t>
            </a:r>
          </a:p>
        </p:txBody>
      </p:sp>
    </p:spTree>
    <p:extLst>
      <p:ext uri="{BB962C8B-B14F-4D97-AF65-F5344CB8AC3E}">
        <p14:creationId xmlns:p14="http://schemas.microsoft.com/office/powerpoint/2010/main" val="233697464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ray slice heading">
    <p:bg>
      <p:bgPr>
        <a:solidFill>
          <a:srgbClr val="FFFFFF"/>
        </a:solidFill>
        <a:effectLst/>
      </p:bgPr>
    </p:bg>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FB13B699-B099-46CD-9976-34F01F04A815}"/>
              </a:ext>
            </a:extLst>
          </p:cNvPr>
          <p:cNvGraphicFramePr>
            <a:graphicFrameLocks noChangeAspect="1"/>
          </p:cNvGraphicFramePr>
          <p:nvPr userDrawn="1">
            <p:custDataLst>
              <p:tags r:id="rId1"/>
            </p:custDataLst>
            <p:extLst>
              <p:ext uri="{D42A27DB-BD31-4B8C-83A1-F6EECF244321}">
                <p14:modId xmlns:p14="http://schemas.microsoft.com/office/powerpoint/2010/main" val="118038584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86" imgH="286" progId="TCLayout.ActiveDocument.1">
                  <p:embed/>
                </p:oleObj>
              </mc:Choice>
              <mc:Fallback>
                <p:oleObj name="think-cellスライド" r:id="rId3" imgW="286" imgH="286" progId="TCLayout.ActiveDocument.1">
                  <p:embed/>
                  <p:pic>
                    <p:nvPicPr>
                      <p:cNvPr id="4" name="think-cell data - do not delete" hidden="1">
                        <a:extLst>
                          <a:ext uri="{FF2B5EF4-FFF2-40B4-BE49-F238E27FC236}">
                            <a16:creationId xmlns:a16="http://schemas.microsoft.com/office/drawing/2014/main" id="{FB13B699-B099-46CD-9976-34F01F04A815}"/>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8" name="Rectangle 7"/>
          <p:cNvSpPr/>
          <p:nvPr userDrawn="1"/>
        </p:nvSpPr>
        <p:spPr bwMode="ltGray">
          <a:xfrm>
            <a:off x="1" y="-1309"/>
            <a:ext cx="4694400" cy="6859309"/>
          </a:xfrm>
          <a:prstGeom prst="rect">
            <a:avLst/>
          </a:prstGeom>
          <a:solidFill>
            <a:srgbClr val="F2F2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90000"/>
              </a:lnSpc>
              <a:spcAft>
                <a:spcPts val="1000"/>
              </a:spcAft>
            </a:pPr>
            <a:endParaRPr lang="en-US" sz="1200">
              <a:solidFill>
                <a:schemeClr val="bg1"/>
              </a:solidFill>
              <a:latin typeface="+mn-lt"/>
              <a:ea typeface="+mn-ea"/>
              <a:cs typeface="+mn-cs"/>
            </a:endParaRPr>
          </a:p>
        </p:txBody>
      </p:sp>
      <p:sp>
        <p:nvSpPr>
          <p:cNvPr id="3" name="Date Placeholder 2"/>
          <p:cNvSpPr>
            <a:spLocks noGrp="1"/>
          </p:cNvSpPr>
          <p:nvPr>
            <p:ph type="dt" sz="half" idx="10"/>
          </p:nvPr>
        </p:nvSpPr>
        <p:spPr>
          <a:xfrm>
            <a:off x="9677400" y="6405036"/>
            <a:ext cx="1482051" cy="153888"/>
          </a:xfrm>
          <a:prstGeom prst="rect">
            <a:avLst/>
          </a:prstGeom>
        </p:spPr>
        <p:txBody>
          <a:bodyPr/>
          <a:lstStyle>
            <a:lvl1pPr>
              <a:defRPr>
                <a:latin typeface="+mn-lt"/>
                <a:ea typeface="+mn-ea"/>
                <a:cs typeface="+mn-cs"/>
                <a:sym typeface="Trebuchet MS" panose="020B0603020202020204" pitchFamily="34" charset="0"/>
              </a:defRPr>
            </a:lvl1pPr>
          </a:lstStyle>
          <a:p>
            <a:endParaRPr lang="en-US"/>
          </a:p>
        </p:txBody>
      </p:sp>
      <p:sp>
        <p:nvSpPr>
          <p:cNvPr id="9" name="Title 1"/>
          <p:cNvSpPr>
            <a:spLocks noGrp="1"/>
          </p:cNvSpPr>
          <p:nvPr>
            <p:ph type="title" hasCustomPrompt="1"/>
          </p:nvPr>
        </p:nvSpPr>
        <p:spPr bwMode="ltGray">
          <a:xfrm>
            <a:off x="372825" y="1544274"/>
            <a:ext cx="3452400" cy="1495794"/>
          </a:xfrm>
          <a:noFill/>
        </p:spPr>
        <p:txBody>
          <a:bodyPr vert="horz" wrap="square" lIns="0" tIns="0" rIns="320040" bIns="0" anchor="b">
            <a:noAutofit/>
          </a:bodyPr>
          <a:lstStyle>
            <a:lvl1pPr>
              <a:defRPr sz="2400">
                <a:solidFill>
                  <a:srgbClr val="006DAA"/>
                </a:solidFill>
                <a:latin typeface="+mj-lt"/>
                <a:ea typeface="+mj-ea"/>
                <a:cs typeface="+mj-cs"/>
              </a:defRPr>
            </a:lvl1pPr>
          </a:lstStyle>
          <a:p>
            <a:r>
              <a:rPr lang="en-US"/>
              <a:t>Click to add title</a:t>
            </a:r>
          </a:p>
        </p:txBody>
      </p:sp>
      <p:sp>
        <p:nvSpPr>
          <p:cNvPr id="11"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ea typeface="+mn-ea"/>
                <a:cs typeface="+mn-cs"/>
                <a:sym typeface="Trebuchet MS" panose="020B0603020202020204" pitchFamily="34" charset="0"/>
              </a:rPr>
              <a:t>Copyright © 2024 by Boston Consulting Group. All rights reserved.</a:t>
            </a:r>
          </a:p>
        </p:txBody>
      </p:sp>
    </p:spTree>
    <p:extLst>
      <p:ext uri="{BB962C8B-B14F-4D97-AF65-F5344CB8AC3E}">
        <p14:creationId xmlns:p14="http://schemas.microsoft.com/office/powerpoint/2010/main" val="40906714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D. Big statement green">
    <p:bg>
      <p:bgPr>
        <a:gradFill flip="none" rotWithShape="1">
          <a:gsLst>
            <a:gs pos="0">
              <a:srgbClr val="003655"/>
            </a:gs>
            <a:gs pos="100000">
              <a:srgbClr val="006DAA"/>
            </a:gs>
          </a:gsLst>
          <a:lin ang="8100000" scaled="1"/>
          <a:tileRect/>
        </a:gradFill>
        <a:effectLst/>
      </p:bgPr>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58CC93D2-360D-4706-A01A-7DDCC0779CDD}"/>
              </a:ext>
            </a:extLst>
          </p:cNvPr>
          <p:cNvGraphicFramePr>
            <a:graphicFrameLocks noChangeAspect="1"/>
          </p:cNvGraphicFramePr>
          <p:nvPr userDrawn="1">
            <p:custDataLst>
              <p:tags r:id="rId1"/>
            </p:custDataLst>
            <p:extLst>
              <p:ext uri="{D42A27DB-BD31-4B8C-83A1-F6EECF244321}">
                <p14:modId xmlns:p14="http://schemas.microsoft.com/office/powerpoint/2010/main" val="206676991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86" imgH="286" progId="TCLayout.ActiveDocument.1">
                  <p:embed/>
                </p:oleObj>
              </mc:Choice>
              <mc:Fallback>
                <p:oleObj name="think-cellスライド" r:id="rId3" imgW="286" imgH="286" progId="TCLayout.ActiveDocument.1">
                  <p:embed/>
                  <p:pic>
                    <p:nvPicPr>
                      <p:cNvPr id="3" name="think-cell data - do not delete" hidden="1">
                        <a:extLst>
                          <a:ext uri="{FF2B5EF4-FFF2-40B4-BE49-F238E27FC236}">
                            <a16:creationId xmlns:a16="http://schemas.microsoft.com/office/drawing/2014/main" id="{58CC93D2-360D-4706-A01A-7DDCC0779CDD}"/>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7" name="Date Placeholder 4"/>
          <p:cNvSpPr>
            <a:spLocks noGrp="1"/>
          </p:cNvSpPr>
          <p:nvPr>
            <p:ph type="dt" sz="half" idx="10"/>
          </p:nvPr>
        </p:nvSpPr>
        <p:spPr>
          <a:xfrm>
            <a:off x="9677400" y="6405036"/>
            <a:ext cx="1482051" cy="153888"/>
          </a:xfrm>
        </p:spPr>
        <p:txBody>
          <a:bodyPr/>
          <a:lstStyle>
            <a:lvl1pPr>
              <a:defRPr>
                <a:solidFill>
                  <a:schemeClr val="bg1"/>
                </a:solidFill>
                <a:latin typeface="+mn-lt"/>
                <a:ea typeface="+mn-ea"/>
                <a:cs typeface="+mn-cs"/>
                <a:sym typeface="Trebuchet MS" panose="020B0603020202020204" pitchFamily="34" charset="0"/>
              </a:defRPr>
            </a:lvl1pPr>
          </a:lstStyle>
          <a:p>
            <a:endParaRPr lang="en-US"/>
          </a:p>
        </p:txBody>
      </p:sp>
      <p:sp>
        <p:nvSpPr>
          <p:cNvPr id="9"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ea typeface="+mn-ea"/>
                <a:cs typeface="+mn-cs"/>
                <a:sym typeface="Trebuchet MS" panose="020B0603020202020204" pitchFamily="34" charset="0"/>
              </a:rPr>
              <a:t>Copyright © 2024 by Boston Consulting Group. All rights reserved.</a:t>
            </a:r>
          </a:p>
        </p:txBody>
      </p:sp>
      <p:sp>
        <p:nvSpPr>
          <p:cNvPr id="11" name="Title 1"/>
          <p:cNvSpPr>
            <a:spLocks noGrp="1"/>
          </p:cNvSpPr>
          <p:nvPr>
            <p:ph type="title" hasCustomPrompt="1"/>
          </p:nvPr>
        </p:nvSpPr>
        <p:spPr>
          <a:xfrm>
            <a:off x="342523" y="3826333"/>
            <a:ext cx="11506955" cy="1606550"/>
          </a:xfrm>
        </p:spPr>
        <p:txBody>
          <a:bodyPr vert="horz" anchor="b">
            <a:noAutofit/>
          </a:bodyPr>
          <a:lstStyle>
            <a:lvl1pPr marL="0" algn="l" defTabSz="914400" rtl="0" eaLnBrk="1" fontAlgn="auto" latinLnBrk="0" hangingPunct="1">
              <a:lnSpc>
                <a:spcPts val="6000"/>
              </a:lnSpc>
              <a:spcBef>
                <a:spcPts val="0"/>
              </a:spcBef>
              <a:spcAft>
                <a:spcPts val="0"/>
              </a:spcAft>
              <a:defRPr lang="en-US" sz="5400" kern="1200" baseline="0" dirty="0">
                <a:solidFill>
                  <a:schemeClr val="bg1"/>
                </a:solidFill>
                <a:latin typeface="+mj-lt"/>
                <a:ea typeface="+mj-ea"/>
                <a:cs typeface="+mj-cs"/>
                <a:sym typeface="Trebuchet MS" panose="020B0603020202020204" pitchFamily="34" charset="0"/>
              </a:defRPr>
            </a:lvl1pPr>
          </a:lstStyle>
          <a:p>
            <a:r>
              <a:rPr lang="en-US"/>
              <a:t>Click to add big statement text</a:t>
            </a:r>
          </a:p>
        </p:txBody>
      </p:sp>
      <p:sp>
        <p:nvSpPr>
          <p:cNvPr id="8" name="Freeform: Shape 7">
            <a:extLst>
              <a:ext uri="{FF2B5EF4-FFF2-40B4-BE49-F238E27FC236}">
                <a16:creationId xmlns:a16="http://schemas.microsoft.com/office/drawing/2014/main" id="{CE41D4F2-89A3-45DA-9ED1-364D132D9781}"/>
              </a:ext>
            </a:extLst>
          </p:cNvPr>
          <p:cNvSpPr/>
          <p:nvPr userDrawn="1"/>
        </p:nvSpPr>
        <p:spPr>
          <a:xfrm rot="10800000">
            <a:off x="11582399" y="6248191"/>
            <a:ext cx="609105" cy="609105"/>
          </a:xfrm>
          <a:custGeom>
            <a:avLst/>
            <a:gdLst>
              <a:gd name="connsiteX0" fmla="*/ 0 w 540000"/>
              <a:gd name="connsiteY0" fmla="*/ 0 h 540000"/>
              <a:gd name="connsiteX1" fmla="*/ 540000 w 540000"/>
              <a:gd name="connsiteY1" fmla="*/ 0 h 540000"/>
              <a:gd name="connsiteX2" fmla="*/ 540000 w 540000"/>
              <a:gd name="connsiteY2" fmla="*/ 10 h 540000"/>
              <a:gd name="connsiteX3" fmla="*/ 529030 w 540000"/>
              <a:gd name="connsiteY3" fmla="*/ 108829 h 540000"/>
              <a:gd name="connsiteX4" fmla="*/ 1 w 540000"/>
              <a:gd name="connsiteY4" fmla="*/ 540000 h 540000"/>
              <a:gd name="connsiteX5" fmla="*/ 0 w 540000"/>
              <a:gd name="connsiteY5" fmla="*/ 54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000" h="540000">
                <a:moveTo>
                  <a:pt x="0" y="0"/>
                </a:moveTo>
                <a:lnTo>
                  <a:pt x="540000" y="0"/>
                </a:lnTo>
                <a:lnTo>
                  <a:pt x="540000" y="10"/>
                </a:lnTo>
                <a:lnTo>
                  <a:pt x="529030" y="108829"/>
                </a:lnTo>
                <a:cubicBezTo>
                  <a:pt x="478677" y="354898"/>
                  <a:pt x="260956" y="540000"/>
                  <a:pt x="1" y="540000"/>
                </a:cubicBezTo>
                <a:lnTo>
                  <a:pt x="0" y="540000"/>
                </a:lnTo>
                <a:close/>
              </a:path>
            </a:pathLst>
          </a:custGeom>
          <a:gradFill>
            <a:gsLst>
              <a:gs pos="0">
                <a:srgbClr val="12294A"/>
              </a:gs>
              <a:gs pos="100000">
                <a:srgbClr val="1E5EA6"/>
              </a:gs>
            </a:gsLst>
            <a:lin ang="5400000" scaled="1"/>
          </a:gradFill>
          <a:ln w="25400"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srgbClr val="FFFFFF"/>
              </a:solidFill>
              <a:effectLst/>
              <a:uLnTx/>
              <a:uFillTx/>
            </a:endParaRPr>
          </a:p>
        </p:txBody>
      </p:sp>
      <p:sp>
        <p:nvSpPr>
          <p:cNvPr id="12" name="TextBox 11">
            <a:extLst>
              <a:ext uri="{FF2B5EF4-FFF2-40B4-BE49-F238E27FC236}">
                <a16:creationId xmlns:a16="http://schemas.microsoft.com/office/drawing/2014/main" id="{DA6CC5C4-CC55-43D8-BEAE-D7893BDE6734}"/>
              </a:ext>
            </a:extLst>
          </p:cNvPr>
          <p:cNvSpPr txBox="1"/>
          <p:nvPr userDrawn="1"/>
        </p:nvSpPr>
        <p:spPr>
          <a:xfrm>
            <a:off x="11690999" y="6505588"/>
            <a:ext cx="381000" cy="138499"/>
          </a:xfrm>
          <a:prstGeom prst="rect">
            <a:avLst/>
          </a:prstGeom>
          <a:noFill/>
        </p:spPr>
        <p:txBody>
          <a:bodyPr wrap="square" lIns="0" tIns="0" rIns="0" bIns="0" rtlCol="0" anchor="b">
            <a:spAutoFit/>
          </a:bodyPr>
          <a:lstStyle/>
          <a:p>
            <a:pPr marL="0" marR="0" lvl="0" indent="0" algn="r" defTabSz="914400" eaLnBrk="1" fontAlgn="auto" latinLnBrk="0" hangingPunct="1">
              <a:lnSpc>
                <a:spcPct val="100000"/>
              </a:lnSpc>
              <a:spcBef>
                <a:spcPts val="0"/>
              </a:spcBef>
              <a:spcAft>
                <a:spcPts val="0"/>
              </a:spcAft>
              <a:buClrTx/>
              <a:buSzTx/>
              <a:buFontTx/>
              <a:buNone/>
              <a:tabLst/>
              <a:defRPr/>
            </a:pPr>
            <a:fld id="{DFCF27A5-1A5B-48D3-A060-2758FFBB1ADD}" type="slidenum">
              <a:rPr kumimoji="0" lang="en-US" sz="900" b="0" i="0" u="none" strike="noStrike" kern="0" cap="none" spc="0" normalizeH="0" baseline="0" noProof="0" smtClean="0">
                <a:ln>
                  <a:noFill/>
                </a:ln>
                <a:solidFill>
                  <a:srgbClr val="FFFFFF"/>
                </a:solidFill>
                <a:effectLst/>
                <a:uLnTx/>
                <a:uFillTx/>
                <a:sym typeface="Trebuchet MS" panose="020B0603020202020204" pitchFamily="34" charset="0"/>
              </a:rPr>
              <a:pPr marL="0" marR="0" lvl="0" indent="0" algn="r" defTabSz="914400" eaLnBrk="1" fontAlgn="auto" latinLnBrk="0" hangingPunct="1">
                <a:lnSpc>
                  <a:spcPct val="100000"/>
                </a:lnSpc>
                <a:spcBef>
                  <a:spcPts val="0"/>
                </a:spcBef>
                <a:spcAft>
                  <a:spcPts val="0"/>
                </a:spcAft>
                <a:buClrTx/>
                <a:buSzTx/>
                <a:buFontTx/>
                <a:buNone/>
                <a:tabLst/>
                <a:defRPr/>
              </a:pPr>
              <a:t>‹#›</a:t>
            </a:fld>
            <a:endParaRPr kumimoji="0" lang="en-US" sz="900" b="0" i="0" u="none" strike="noStrike" kern="0" cap="none" spc="0" normalizeH="0" baseline="0" noProof="0">
              <a:ln>
                <a:noFill/>
              </a:ln>
              <a:solidFill>
                <a:srgbClr val="FFFFFF"/>
              </a:solidFill>
              <a:effectLst/>
              <a:uLnTx/>
              <a:uFillTx/>
              <a:sym typeface="Trebuchet MS" panose="020B0603020202020204" pitchFamily="34" charset="0"/>
            </a:endParaRPr>
          </a:p>
        </p:txBody>
      </p:sp>
    </p:spTree>
    <p:extLst>
      <p:ext uri="{BB962C8B-B14F-4D97-AF65-F5344CB8AC3E}">
        <p14:creationId xmlns:p14="http://schemas.microsoft.com/office/powerpoint/2010/main" val="25887012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D. Big statement icon">
    <p:bg>
      <p:bgPr>
        <a:solidFill>
          <a:srgbClr val="FFFFFF"/>
        </a:solidFill>
        <a:effectLst/>
      </p:bgPr>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E33BD4FE-1DCC-4590-9835-73B8BEEA9FC2}"/>
              </a:ext>
            </a:extLst>
          </p:cNvPr>
          <p:cNvGraphicFramePr>
            <a:graphicFrameLocks noChangeAspect="1"/>
          </p:cNvGraphicFramePr>
          <p:nvPr userDrawn="1">
            <p:custDataLst>
              <p:tags r:id="rId1"/>
            </p:custDataLst>
            <p:extLst>
              <p:ext uri="{D42A27DB-BD31-4B8C-83A1-F6EECF244321}">
                <p14:modId xmlns:p14="http://schemas.microsoft.com/office/powerpoint/2010/main" val="38784134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86" imgH="286" progId="TCLayout.ActiveDocument.1">
                  <p:embed/>
                </p:oleObj>
              </mc:Choice>
              <mc:Fallback>
                <p:oleObj name="think-cellスライド" r:id="rId3" imgW="286" imgH="286" progId="TCLayout.ActiveDocument.1">
                  <p:embed/>
                  <p:pic>
                    <p:nvPicPr>
                      <p:cNvPr id="3" name="think-cell data - do not delete" hidden="1">
                        <a:extLst>
                          <a:ext uri="{FF2B5EF4-FFF2-40B4-BE49-F238E27FC236}">
                            <a16:creationId xmlns:a16="http://schemas.microsoft.com/office/drawing/2014/main" id="{E33BD4FE-1DCC-4590-9835-73B8BEEA9FC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8" name="Date Placeholder 7"/>
          <p:cNvSpPr>
            <a:spLocks noGrp="1"/>
          </p:cNvSpPr>
          <p:nvPr>
            <p:ph type="dt" sz="half" idx="10"/>
          </p:nvPr>
        </p:nvSpPr>
        <p:spPr/>
        <p:txBody>
          <a:bodyPr/>
          <a:lstStyle>
            <a:lvl1pPr>
              <a:defRPr>
                <a:latin typeface="+mn-lt"/>
                <a:ea typeface="+mn-ea"/>
                <a:cs typeface="+mn-cs"/>
                <a:sym typeface="Trebuchet MS" panose="020B0603020202020204" pitchFamily="34" charset="0"/>
              </a:defRPr>
            </a:lvl1pPr>
          </a:lstStyle>
          <a:p>
            <a:endParaRPr lang="en-US"/>
          </a:p>
        </p:txBody>
      </p:sp>
      <p:sp>
        <p:nvSpPr>
          <p:cNvPr id="11"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ea typeface="+mn-ea"/>
                <a:cs typeface="+mn-cs"/>
                <a:sym typeface="Trebuchet MS" panose="020B0603020202020204" pitchFamily="34" charset="0"/>
              </a:rPr>
              <a:t>Copyright © 2024 by Boston Consulting Group. All rights reserved.</a:t>
            </a:r>
          </a:p>
        </p:txBody>
      </p:sp>
      <p:sp>
        <p:nvSpPr>
          <p:cNvPr id="6" name="Rectangle 5"/>
          <p:cNvSpPr/>
          <p:nvPr userDrawn="1"/>
        </p:nvSpPr>
        <p:spPr bwMode="white">
          <a:xfrm>
            <a:off x="342523" y="625475"/>
            <a:ext cx="932688" cy="932688"/>
          </a:xfrm>
          <a:prstGeom prst="rect">
            <a:avLst/>
          </a:prstGeom>
          <a:noFill/>
          <a:ln>
            <a:solidFill>
              <a:srgbClr val="6FB8E6"/>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200">
              <a:solidFill>
                <a:schemeClr val="bg1"/>
              </a:solidFill>
              <a:latin typeface="+mn-lt"/>
              <a:ea typeface="+mn-ea"/>
              <a:cs typeface="+mn-cs"/>
              <a:sym typeface="Trebuchet MS" panose="020B0603020202020204" pitchFamily="34" charset="0"/>
            </a:endParaRPr>
          </a:p>
        </p:txBody>
      </p:sp>
      <p:sp>
        <p:nvSpPr>
          <p:cNvPr id="7" name="Title 1"/>
          <p:cNvSpPr>
            <a:spLocks noGrp="1"/>
          </p:cNvSpPr>
          <p:nvPr>
            <p:ph type="title" hasCustomPrompt="1"/>
          </p:nvPr>
        </p:nvSpPr>
        <p:spPr>
          <a:xfrm>
            <a:off x="342523" y="3826333"/>
            <a:ext cx="11506955" cy="1606550"/>
          </a:xfrm>
          <a:prstGeom prst="rect">
            <a:avLst/>
          </a:prstGeom>
        </p:spPr>
        <p:txBody>
          <a:bodyPr vert="horz" anchor="b">
            <a:noAutofit/>
          </a:bodyPr>
          <a:lstStyle>
            <a:lvl1pPr marL="0" algn="l" defTabSz="914400" rtl="0" eaLnBrk="1" fontAlgn="auto" latinLnBrk="0" hangingPunct="1">
              <a:lnSpc>
                <a:spcPts val="6000"/>
              </a:lnSpc>
              <a:spcBef>
                <a:spcPts val="0"/>
              </a:spcBef>
              <a:spcAft>
                <a:spcPts val="0"/>
              </a:spcAft>
              <a:defRPr lang="en-US" sz="5400" kern="1200" baseline="0" dirty="0">
                <a:solidFill>
                  <a:srgbClr val="6FB8E6"/>
                </a:solidFill>
                <a:latin typeface="+mj-lt"/>
                <a:ea typeface="+mj-ea"/>
                <a:cs typeface="+mj-cs"/>
                <a:sym typeface="Trebuchet MS" panose="020B0603020202020204" pitchFamily="34" charset="0"/>
              </a:defRPr>
            </a:lvl1pPr>
          </a:lstStyle>
          <a:p>
            <a:r>
              <a:rPr lang="en-US"/>
              <a:t>Click to add big statement text</a:t>
            </a:r>
          </a:p>
        </p:txBody>
      </p:sp>
    </p:spTree>
    <p:extLst>
      <p:ext uri="{BB962C8B-B14F-4D97-AF65-F5344CB8AC3E}">
        <p14:creationId xmlns:p14="http://schemas.microsoft.com/office/powerpoint/2010/main" val="25402095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D. Quote">
    <p:bg>
      <p:bgPr>
        <a:solidFill>
          <a:srgbClr val="003655"/>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extLst>
              <p:ext uri="{D42A27DB-BD31-4B8C-83A1-F6EECF244321}">
                <p14:modId xmlns:p14="http://schemas.microsoft.com/office/powerpoint/2010/main" val="2605320380"/>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スライド" r:id="rId3" imgW="384" imgH="384" progId="TCLayout.ActiveDocument.1">
                  <p:embed/>
                </p:oleObj>
              </mc:Choice>
              <mc:Fallback>
                <p:oleObj name="think-cellスライド" r:id="rId3" imgW="384" imgH="384" progId="TCLayout.ActiveDocument.1">
                  <p:embed/>
                  <p:pic>
                    <p:nvPicPr>
                      <p:cNvPr id="3" name="Object 2" hidden="1"/>
                      <p:cNvPicPr/>
                      <p:nvPr/>
                    </p:nvPicPr>
                    <p:blipFill>
                      <a:blip r:embed="rId4"/>
                      <a:stretch>
                        <a:fillRect/>
                      </a:stretch>
                    </p:blipFill>
                    <p:spPr>
                      <a:xfrm>
                        <a:off x="1588" y="1588"/>
                        <a:ext cx="1587" cy="1587"/>
                      </a:xfrm>
                      <a:prstGeom prst="rect">
                        <a:avLst/>
                      </a:prstGeom>
                    </p:spPr>
                  </p:pic>
                </p:oleObj>
              </mc:Fallback>
            </mc:AlternateContent>
          </a:graphicData>
        </a:graphic>
      </p:graphicFrame>
      <p:sp>
        <p:nvSpPr>
          <p:cNvPr id="2" name="Date Placeholder 1"/>
          <p:cNvSpPr>
            <a:spLocks noGrp="1"/>
          </p:cNvSpPr>
          <p:nvPr>
            <p:ph type="dt" sz="half" idx="10"/>
          </p:nvPr>
        </p:nvSpPr>
        <p:spPr/>
        <p:txBody>
          <a:bodyPr/>
          <a:lstStyle>
            <a:lvl1pPr>
              <a:defRPr>
                <a:solidFill>
                  <a:schemeClr val="bg1"/>
                </a:solidFill>
                <a:latin typeface="+mn-lt"/>
                <a:ea typeface="+mn-ea"/>
                <a:cs typeface="+mn-cs"/>
                <a:sym typeface="Trebuchet MS" panose="020B0603020202020204" pitchFamily="34" charset="0"/>
              </a:defRPr>
            </a:lvl1pPr>
          </a:lstStyle>
          <a:p>
            <a:endParaRPr lang="en-US"/>
          </a:p>
        </p:txBody>
      </p:sp>
      <p:pic>
        <p:nvPicPr>
          <p:cNvPr id="7" name="Picture 6"/>
          <p:cNvPicPr>
            <a:picLocks noChangeAspect="1"/>
          </p:cNvPicPr>
          <p:nvPr userDrawn="1"/>
        </p:nvPicPr>
        <p:blipFill rotWithShape="1">
          <a:blip r:embed="rId5">
            <a:extLst>
              <a:ext uri="{28A0092B-C50C-407E-A947-70E740481C1C}">
                <a14:useLocalDpi xmlns:a14="http://schemas.microsoft.com/office/drawing/2010/main" val="0"/>
              </a:ext>
            </a:extLst>
          </a:blip>
          <a:srcRect r="3634" b="1258"/>
          <a:stretch/>
        </p:blipFill>
        <p:spPr>
          <a:xfrm rot="16200000" flipH="1">
            <a:off x="6797461" y="101443"/>
            <a:ext cx="769257" cy="10019821"/>
          </a:xfrm>
          <a:custGeom>
            <a:avLst/>
            <a:gdLst>
              <a:gd name="connsiteX0" fmla="*/ 0 w 769257"/>
              <a:gd name="connsiteY0" fmla="*/ 0 h 10019821"/>
              <a:gd name="connsiteX1" fmla="*/ 0 w 769257"/>
              <a:gd name="connsiteY1" fmla="*/ 4631160 h 10019821"/>
              <a:gd name="connsiteX2" fmla="*/ 216750 w 769257"/>
              <a:gd name="connsiteY2" fmla="*/ 999646 h 10019821"/>
              <a:gd name="connsiteX3" fmla="*/ 197800 w 769257"/>
              <a:gd name="connsiteY3" fmla="*/ 10019821 h 10019821"/>
              <a:gd name="connsiteX4" fmla="*/ 769257 w 769257"/>
              <a:gd name="connsiteY4" fmla="*/ 10019821 h 10019821"/>
              <a:gd name="connsiteX5" fmla="*/ 769257 w 769257"/>
              <a:gd name="connsiteY5" fmla="*/ 0 h 10019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9257" h="10019821">
                <a:moveTo>
                  <a:pt x="0" y="0"/>
                </a:moveTo>
                <a:lnTo>
                  <a:pt x="0" y="4631160"/>
                </a:lnTo>
                <a:lnTo>
                  <a:pt x="216750" y="999646"/>
                </a:lnTo>
                <a:lnTo>
                  <a:pt x="197800" y="10019821"/>
                </a:lnTo>
                <a:lnTo>
                  <a:pt x="769257" y="10019821"/>
                </a:lnTo>
                <a:lnTo>
                  <a:pt x="769257" y="0"/>
                </a:lnTo>
                <a:close/>
              </a:path>
            </a:pathLst>
          </a:custGeom>
        </p:spPr>
      </p:pic>
      <p:sp>
        <p:nvSpPr>
          <p:cNvPr id="59" name="Freeform 58"/>
          <p:cNvSpPr>
            <a:spLocks/>
          </p:cNvSpPr>
          <p:nvPr/>
        </p:nvSpPr>
        <p:spPr bwMode="white">
          <a:xfrm flipH="1">
            <a:off x="0" y="0"/>
            <a:ext cx="12192000" cy="5867335"/>
          </a:xfrm>
          <a:custGeom>
            <a:avLst/>
            <a:gdLst>
              <a:gd name="connsiteX0" fmla="*/ 12192000 w 12192000"/>
              <a:gd name="connsiteY0" fmla="*/ 0 h 5867335"/>
              <a:gd name="connsiteX1" fmla="*/ 0 w 12192000"/>
              <a:gd name="connsiteY1" fmla="*/ 0 h 5867335"/>
              <a:gd name="connsiteX2" fmla="*/ 0 w 12192000"/>
              <a:gd name="connsiteY2" fmla="*/ 4945992 h 5867335"/>
              <a:gd name="connsiteX3" fmla="*/ 9041587 w 12192000"/>
              <a:gd name="connsiteY3" fmla="*/ 4945992 h 5867335"/>
              <a:gd name="connsiteX4" fmla="*/ 9974275 w 12192000"/>
              <a:gd name="connsiteY4" fmla="*/ 5867335 h 5867335"/>
              <a:gd name="connsiteX5" fmla="*/ 9974275 w 12192000"/>
              <a:gd name="connsiteY5" fmla="*/ 4945992 h 5867335"/>
              <a:gd name="connsiteX6" fmla="*/ 12192000 w 12192000"/>
              <a:gd name="connsiteY6" fmla="*/ 4945992 h 5867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867335">
                <a:moveTo>
                  <a:pt x="12192000" y="0"/>
                </a:moveTo>
                <a:lnTo>
                  <a:pt x="0" y="0"/>
                </a:lnTo>
                <a:lnTo>
                  <a:pt x="0" y="4945992"/>
                </a:lnTo>
                <a:lnTo>
                  <a:pt x="9041587" y="4945992"/>
                </a:lnTo>
                <a:lnTo>
                  <a:pt x="9974275" y="5867335"/>
                </a:lnTo>
                <a:lnTo>
                  <a:pt x="9974275" y="4945992"/>
                </a:lnTo>
                <a:lnTo>
                  <a:pt x="12192000" y="4945992"/>
                </a:lnTo>
                <a:close/>
              </a:path>
            </a:pathLst>
          </a:custGeom>
          <a:solidFill>
            <a:srgbClr val="006DAA"/>
          </a:solidFill>
          <a:ln>
            <a:noFill/>
          </a:ln>
          <a:effectLst/>
        </p:spPr>
        <p:txBody>
          <a:bodyPr vert="horz" wrap="square" lIns="91440" tIns="45720" rIns="91440" bIns="45720" numCol="1" anchor="t" anchorCtr="0" compatLnSpc="1">
            <a:prstTxWarp prst="textNoShape">
              <a:avLst/>
            </a:prstTxWarp>
            <a:noAutofit/>
          </a:bodyPr>
          <a:lstStyle/>
          <a:p>
            <a:endParaRPr lang="en-US">
              <a:latin typeface="+mn-lt"/>
              <a:ea typeface="+mn-ea"/>
              <a:cs typeface="+mn-cs"/>
              <a:sym typeface="Trebuchet MS" panose="020B0603020202020204" pitchFamily="34" charset="0"/>
            </a:endParaRPr>
          </a:p>
        </p:txBody>
      </p:sp>
      <p:sp>
        <p:nvSpPr>
          <p:cNvPr id="8" name="Freeform: Shape 7">
            <a:extLst>
              <a:ext uri="{FF2B5EF4-FFF2-40B4-BE49-F238E27FC236}">
                <a16:creationId xmlns:a16="http://schemas.microsoft.com/office/drawing/2014/main" id="{F9E98535-478D-43FF-8FB1-A4134C1C8023}"/>
              </a:ext>
            </a:extLst>
          </p:cNvPr>
          <p:cNvSpPr/>
          <p:nvPr userDrawn="1"/>
        </p:nvSpPr>
        <p:spPr>
          <a:xfrm rot="10800000">
            <a:off x="11582399" y="6248191"/>
            <a:ext cx="609105" cy="609105"/>
          </a:xfrm>
          <a:custGeom>
            <a:avLst/>
            <a:gdLst>
              <a:gd name="connsiteX0" fmla="*/ 0 w 540000"/>
              <a:gd name="connsiteY0" fmla="*/ 0 h 540000"/>
              <a:gd name="connsiteX1" fmla="*/ 540000 w 540000"/>
              <a:gd name="connsiteY1" fmla="*/ 0 h 540000"/>
              <a:gd name="connsiteX2" fmla="*/ 540000 w 540000"/>
              <a:gd name="connsiteY2" fmla="*/ 10 h 540000"/>
              <a:gd name="connsiteX3" fmla="*/ 529030 w 540000"/>
              <a:gd name="connsiteY3" fmla="*/ 108829 h 540000"/>
              <a:gd name="connsiteX4" fmla="*/ 1 w 540000"/>
              <a:gd name="connsiteY4" fmla="*/ 540000 h 540000"/>
              <a:gd name="connsiteX5" fmla="*/ 0 w 540000"/>
              <a:gd name="connsiteY5" fmla="*/ 54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000" h="540000">
                <a:moveTo>
                  <a:pt x="0" y="0"/>
                </a:moveTo>
                <a:lnTo>
                  <a:pt x="540000" y="0"/>
                </a:lnTo>
                <a:lnTo>
                  <a:pt x="540000" y="10"/>
                </a:lnTo>
                <a:lnTo>
                  <a:pt x="529030" y="108829"/>
                </a:lnTo>
                <a:cubicBezTo>
                  <a:pt x="478677" y="354898"/>
                  <a:pt x="260956" y="540000"/>
                  <a:pt x="1" y="540000"/>
                </a:cubicBezTo>
                <a:lnTo>
                  <a:pt x="0" y="540000"/>
                </a:lnTo>
                <a:close/>
              </a:path>
            </a:pathLst>
          </a:custGeom>
          <a:gradFill>
            <a:gsLst>
              <a:gs pos="0">
                <a:srgbClr val="12294A"/>
              </a:gs>
              <a:gs pos="100000">
                <a:srgbClr val="1E5EA6"/>
              </a:gs>
            </a:gsLst>
            <a:lin ang="5400000" scaled="1"/>
          </a:gradFill>
          <a:ln w="25400"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srgbClr val="FFFFFF"/>
              </a:solidFill>
              <a:effectLst/>
              <a:uLnTx/>
              <a:uFillTx/>
            </a:endParaRPr>
          </a:p>
        </p:txBody>
      </p:sp>
      <p:sp>
        <p:nvSpPr>
          <p:cNvPr id="9" name="TextBox 8">
            <a:extLst>
              <a:ext uri="{FF2B5EF4-FFF2-40B4-BE49-F238E27FC236}">
                <a16:creationId xmlns:a16="http://schemas.microsoft.com/office/drawing/2014/main" id="{2FBFF4D6-89B2-4D0D-9D92-2CB9C8F83581}"/>
              </a:ext>
            </a:extLst>
          </p:cNvPr>
          <p:cNvSpPr txBox="1"/>
          <p:nvPr userDrawn="1"/>
        </p:nvSpPr>
        <p:spPr>
          <a:xfrm>
            <a:off x="11690999" y="6505588"/>
            <a:ext cx="381000" cy="138499"/>
          </a:xfrm>
          <a:prstGeom prst="rect">
            <a:avLst/>
          </a:prstGeom>
          <a:noFill/>
        </p:spPr>
        <p:txBody>
          <a:bodyPr wrap="square" lIns="0" tIns="0" rIns="0" bIns="0" rtlCol="0" anchor="b">
            <a:spAutoFit/>
          </a:bodyPr>
          <a:lstStyle/>
          <a:p>
            <a:pPr marL="0" marR="0" lvl="0" indent="0" algn="r" defTabSz="914400" eaLnBrk="1" fontAlgn="auto" latinLnBrk="0" hangingPunct="1">
              <a:lnSpc>
                <a:spcPct val="100000"/>
              </a:lnSpc>
              <a:spcBef>
                <a:spcPts val="0"/>
              </a:spcBef>
              <a:spcAft>
                <a:spcPts val="0"/>
              </a:spcAft>
              <a:buClrTx/>
              <a:buSzTx/>
              <a:buFontTx/>
              <a:buNone/>
              <a:tabLst/>
              <a:defRPr/>
            </a:pPr>
            <a:fld id="{DFCF27A5-1A5B-48D3-A060-2758FFBB1ADD}" type="slidenum">
              <a:rPr kumimoji="0" lang="en-US" sz="900" b="0" i="0" u="none" strike="noStrike" kern="0" cap="none" spc="0" normalizeH="0" baseline="0" noProof="0" smtClean="0">
                <a:ln>
                  <a:noFill/>
                </a:ln>
                <a:solidFill>
                  <a:srgbClr val="FFFFFF"/>
                </a:solidFill>
                <a:effectLst/>
                <a:uLnTx/>
                <a:uFillTx/>
                <a:sym typeface="Trebuchet MS" panose="020B0603020202020204" pitchFamily="34" charset="0"/>
              </a:rPr>
              <a:pPr marL="0" marR="0" lvl="0" indent="0" algn="r" defTabSz="914400" eaLnBrk="1" fontAlgn="auto" latinLnBrk="0" hangingPunct="1">
                <a:lnSpc>
                  <a:spcPct val="100000"/>
                </a:lnSpc>
                <a:spcBef>
                  <a:spcPts val="0"/>
                </a:spcBef>
                <a:spcAft>
                  <a:spcPts val="0"/>
                </a:spcAft>
                <a:buClrTx/>
                <a:buSzTx/>
                <a:buFontTx/>
                <a:buNone/>
                <a:tabLst/>
                <a:defRPr/>
              </a:pPr>
              <a:t>‹#›</a:t>
            </a:fld>
            <a:endParaRPr kumimoji="0" lang="en-US" sz="900" b="0" i="0" u="none" strike="noStrike" kern="0" cap="none" spc="0" normalizeH="0" baseline="0" noProof="0">
              <a:ln>
                <a:noFill/>
              </a:ln>
              <a:solidFill>
                <a:srgbClr val="FFFFFF"/>
              </a:solidFill>
              <a:effectLst/>
              <a:uLnTx/>
              <a:uFillTx/>
              <a:sym typeface="Trebuchet MS" panose="020B0603020202020204" pitchFamily="34" charset="0"/>
            </a:endParaRPr>
          </a:p>
        </p:txBody>
      </p:sp>
    </p:spTree>
    <p:extLst>
      <p:ext uri="{BB962C8B-B14F-4D97-AF65-F5344CB8AC3E}">
        <p14:creationId xmlns:p14="http://schemas.microsoft.com/office/powerpoint/2010/main" val="1313229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D. Special gray">
    <p:bg>
      <p:bgPr>
        <a:solidFill>
          <a:schemeClr val="bg1">
            <a:lumMod val="50000"/>
          </a:schemeClr>
        </a:solidFill>
        <a:effectLst/>
      </p:bgPr>
    </p:bg>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6AA3DAD0-6C7C-420C-B4B5-80255277E350}"/>
              </a:ext>
            </a:extLst>
          </p:cNvPr>
          <p:cNvGraphicFramePr>
            <a:graphicFrameLocks noChangeAspect="1"/>
          </p:cNvGraphicFramePr>
          <p:nvPr userDrawn="1">
            <p:custDataLst>
              <p:tags r:id="rId1"/>
            </p:custDataLst>
            <p:extLst>
              <p:ext uri="{D42A27DB-BD31-4B8C-83A1-F6EECF244321}">
                <p14:modId xmlns:p14="http://schemas.microsoft.com/office/powerpoint/2010/main" val="262384652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86" imgH="286" progId="TCLayout.ActiveDocument.1">
                  <p:embed/>
                </p:oleObj>
              </mc:Choice>
              <mc:Fallback>
                <p:oleObj name="think-cellスライド" r:id="rId3" imgW="286" imgH="286" progId="TCLayout.ActiveDocument.1">
                  <p:embed/>
                  <p:pic>
                    <p:nvPicPr>
                      <p:cNvPr id="6" name="think-cell data - do not delete" hidden="1">
                        <a:extLst>
                          <a:ext uri="{FF2B5EF4-FFF2-40B4-BE49-F238E27FC236}">
                            <a16:creationId xmlns:a16="http://schemas.microsoft.com/office/drawing/2014/main" id="{6AA3DAD0-6C7C-420C-B4B5-80255277E350}"/>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Date Placeholder 2"/>
          <p:cNvSpPr>
            <a:spLocks noGrp="1"/>
          </p:cNvSpPr>
          <p:nvPr>
            <p:ph type="dt" sz="half" idx="10"/>
          </p:nvPr>
        </p:nvSpPr>
        <p:spPr/>
        <p:txBody>
          <a:bodyPr/>
          <a:lstStyle>
            <a:lvl1pPr>
              <a:defRPr>
                <a:solidFill>
                  <a:schemeClr val="bg1"/>
                </a:solidFill>
                <a:latin typeface="+mn-lt"/>
                <a:ea typeface="+mn-ea"/>
                <a:cs typeface="+mn-cs"/>
                <a:sym typeface="Trebuchet MS" panose="020B0603020202020204" pitchFamily="34" charset="0"/>
              </a:defRPr>
            </a:lvl1pPr>
          </a:lstStyle>
          <a:p>
            <a:endParaRPr lang="en-US"/>
          </a:p>
        </p:txBody>
      </p:sp>
      <p:sp>
        <p:nvSpPr>
          <p:cNvPr id="11"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ea typeface="+mn-ea"/>
                <a:cs typeface="+mn-cs"/>
                <a:sym typeface="Trebuchet MS" panose="020B0603020202020204" pitchFamily="34" charset="0"/>
              </a:rPr>
              <a:t>Copyright © 2024 by Boston Consulting Group. All rights reserved.</a:t>
            </a:r>
          </a:p>
        </p:txBody>
      </p:sp>
      <p:sp>
        <p:nvSpPr>
          <p:cNvPr id="7" name="Freeform: Shape 6">
            <a:extLst>
              <a:ext uri="{FF2B5EF4-FFF2-40B4-BE49-F238E27FC236}">
                <a16:creationId xmlns:a16="http://schemas.microsoft.com/office/drawing/2014/main" id="{5729EF14-C0C0-445E-BD1E-9E10944D7AE6}"/>
              </a:ext>
            </a:extLst>
          </p:cNvPr>
          <p:cNvSpPr/>
          <p:nvPr userDrawn="1"/>
        </p:nvSpPr>
        <p:spPr>
          <a:xfrm rot="10800000">
            <a:off x="11582399" y="6248191"/>
            <a:ext cx="609105" cy="609105"/>
          </a:xfrm>
          <a:custGeom>
            <a:avLst/>
            <a:gdLst>
              <a:gd name="connsiteX0" fmla="*/ 0 w 540000"/>
              <a:gd name="connsiteY0" fmla="*/ 0 h 540000"/>
              <a:gd name="connsiteX1" fmla="*/ 540000 w 540000"/>
              <a:gd name="connsiteY1" fmla="*/ 0 h 540000"/>
              <a:gd name="connsiteX2" fmla="*/ 540000 w 540000"/>
              <a:gd name="connsiteY2" fmla="*/ 10 h 540000"/>
              <a:gd name="connsiteX3" fmla="*/ 529030 w 540000"/>
              <a:gd name="connsiteY3" fmla="*/ 108829 h 540000"/>
              <a:gd name="connsiteX4" fmla="*/ 1 w 540000"/>
              <a:gd name="connsiteY4" fmla="*/ 540000 h 540000"/>
              <a:gd name="connsiteX5" fmla="*/ 0 w 540000"/>
              <a:gd name="connsiteY5" fmla="*/ 54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000" h="540000">
                <a:moveTo>
                  <a:pt x="0" y="0"/>
                </a:moveTo>
                <a:lnTo>
                  <a:pt x="540000" y="0"/>
                </a:lnTo>
                <a:lnTo>
                  <a:pt x="540000" y="10"/>
                </a:lnTo>
                <a:lnTo>
                  <a:pt x="529030" y="108829"/>
                </a:lnTo>
                <a:cubicBezTo>
                  <a:pt x="478677" y="354898"/>
                  <a:pt x="260956" y="540000"/>
                  <a:pt x="1" y="540000"/>
                </a:cubicBezTo>
                <a:lnTo>
                  <a:pt x="0" y="540000"/>
                </a:lnTo>
                <a:close/>
              </a:path>
            </a:pathLst>
          </a:custGeom>
          <a:gradFill>
            <a:gsLst>
              <a:gs pos="0">
                <a:srgbClr val="12294A"/>
              </a:gs>
              <a:gs pos="100000">
                <a:srgbClr val="1E5EA6"/>
              </a:gs>
            </a:gsLst>
            <a:lin ang="5400000" scaled="1"/>
          </a:gradFill>
          <a:ln w="25400"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srgbClr val="FFFFFF"/>
              </a:solidFill>
              <a:effectLst/>
              <a:uLnTx/>
              <a:uFillTx/>
            </a:endParaRPr>
          </a:p>
        </p:txBody>
      </p:sp>
      <p:sp>
        <p:nvSpPr>
          <p:cNvPr id="8" name="TextBox 7">
            <a:extLst>
              <a:ext uri="{FF2B5EF4-FFF2-40B4-BE49-F238E27FC236}">
                <a16:creationId xmlns:a16="http://schemas.microsoft.com/office/drawing/2014/main" id="{7462F3CE-400D-411C-862B-0C6B5CB8536A}"/>
              </a:ext>
            </a:extLst>
          </p:cNvPr>
          <p:cNvSpPr txBox="1"/>
          <p:nvPr userDrawn="1"/>
        </p:nvSpPr>
        <p:spPr>
          <a:xfrm>
            <a:off x="11690999" y="6505588"/>
            <a:ext cx="381000" cy="138499"/>
          </a:xfrm>
          <a:prstGeom prst="rect">
            <a:avLst/>
          </a:prstGeom>
          <a:noFill/>
        </p:spPr>
        <p:txBody>
          <a:bodyPr wrap="square" lIns="0" tIns="0" rIns="0" bIns="0" rtlCol="0" anchor="b">
            <a:spAutoFit/>
          </a:bodyPr>
          <a:lstStyle/>
          <a:p>
            <a:pPr marL="0" marR="0" lvl="0" indent="0" algn="r" defTabSz="914400" eaLnBrk="1" fontAlgn="auto" latinLnBrk="0" hangingPunct="1">
              <a:lnSpc>
                <a:spcPct val="100000"/>
              </a:lnSpc>
              <a:spcBef>
                <a:spcPts val="0"/>
              </a:spcBef>
              <a:spcAft>
                <a:spcPts val="0"/>
              </a:spcAft>
              <a:buClrTx/>
              <a:buSzTx/>
              <a:buFontTx/>
              <a:buNone/>
              <a:tabLst/>
              <a:defRPr/>
            </a:pPr>
            <a:fld id="{DFCF27A5-1A5B-48D3-A060-2758FFBB1ADD}" type="slidenum">
              <a:rPr kumimoji="0" lang="en-US" sz="900" b="0" i="0" u="none" strike="noStrike" kern="0" cap="none" spc="0" normalizeH="0" baseline="0" noProof="0" smtClean="0">
                <a:ln>
                  <a:noFill/>
                </a:ln>
                <a:solidFill>
                  <a:srgbClr val="FFFFFF"/>
                </a:solidFill>
                <a:effectLst/>
                <a:uLnTx/>
                <a:uFillTx/>
                <a:sym typeface="Trebuchet MS" panose="020B0603020202020204" pitchFamily="34" charset="0"/>
              </a:rPr>
              <a:pPr marL="0" marR="0" lvl="0" indent="0" algn="r" defTabSz="914400" eaLnBrk="1" fontAlgn="auto" latinLnBrk="0" hangingPunct="1">
                <a:lnSpc>
                  <a:spcPct val="100000"/>
                </a:lnSpc>
                <a:spcBef>
                  <a:spcPts val="0"/>
                </a:spcBef>
                <a:spcAft>
                  <a:spcPts val="0"/>
                </a:spcAft>
                <a:buClrTx/>
                <a:buSzTx/>
                <a:buFontTx/>
                <a:buNone/>
                <a:tabLst/>
                <a:defRPr/>
              </a:pPr>
              <a:t>‹#›</a:t>
            </a:fld>
            <a:endParaRPr kumimoji="0" lang="en-US" sz="900" b="0" i="0" u="none" strike="noStrike" kern="0" cap="none" spc="0" normalizeH="0" baseline="0" noProof="0">
              <a:ln>
                <a:noFill/>
              </a:ln>
              <a:solidFill>
                <a:srgbClr val="FFFFFF"/>
              </a:solidFill>
              <a:effectLst/>
              <a:uLnTx/>
              <a:uFillTx/>
              <a:sym typeface="Trebuchet MS" panose="020B0603020202020204" pitchFamily="34" charset="0"/>
            </a:endParaRPr>
          </a:p>
        </p:txBody>
      </p:sp>
      <p:sp>
        <p:nvSpPr>
          <p:cNvPr id="9" name="Title Placeholder 1">
            <a:extLst>
              <a:ext uri="{FF2B5EF4-FFF2-40B4-BE49-F238E27FC236}">
                <a16:creationId xmlns:a16="http://schemas.microsoft.com/office/drawing/2014/main" id="{538CC36C-EA85-4E5B-BF0C-556E515E5784}"/>
              </a:ext>
            </a:extLst>
          </p:cNvPr>
          <p:cNvSpPr>
            <a:spLocks noGrp="1"/>
          </p:cNvSpPr>
          <p:nvPr>
            <p:ph type="title" hasCustomPrompt="1"/>
          </p:nvPr>
        </p:nvSpPr>
        <p:spPr>
          <a:xfrm>
            <a:off x="372825" y="97661"/>
            <a:ext cx="9447667" cy="461905"/>
          </a:xfrm>
          <a:prstGeom prst="rect">
            <a:avLst/>
          </a:prstGeom>
        </p:spPr>
        <p:txBody>
          <a:bodyPr vert="horz" wrap="square" lIns="0" tIns="0" rIns="0" bIns="0" rtlCol="0" anchor="t">
            <a:noAutofit/>
          </a:bodyPr>
          <a:lstStyle>
            <a:lvl1pPr>
              <a:defRPr>
                <a:solidFill>
                  <a:schemeClr val="bg1"/>
                </a:solidFill>
              </a:defRPr>
            </a:lvl1pPr>
          </a:lstStyle>
          <a:p>
            <a:r>
              <a:rPr lang="en-US"/>
              <a:t>Click to add title</a:t>
            </a:r>
          </a:p>
        </p:txBody>
      </p:sp>
    </p:spTree>
    <p:extLst>
      <p:ext uri="{BB962C8B-B14F-4D97-AF65-F5344CB8AC3E}">
        <p14:creationId xmlns:p14="http://schemas.microsoft.com/office/powerpoint/2010/main" val="3795230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D. Table of contents">
    <p:bg>
      <p:bgPr>
        <a:gradFill flip="none" rotWithShape="1">
          <a:gsLst>
            <a:gs pos="0">
              <a:srgbClr val="003655"/>
            </a:gs>
            <a:gs pos="100000">
              <a:srgbClr val="006DAA"/>
            </a:gs>
          </a:gsLst>
          <a:lin ang="8100000" scaled="1"/>
          <a:tileRect/>
        </a:gra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6DB2EBFD-7DE3-4970-9DF5-A8D176089301}"/>
              </a:ext>
            </a:extLst>
          </p:cNvPr>
          <p:cNvGraphicFramePr>
            <a:graphicFrameLocks noChangeAspect="1"/>
          </p:cNvGraphicFramePr>
          <p:nvPr userDrawn="1">
            <p:custDataLst>
              <p:tags r:id="rId1"/>
            </p:custDataLst>
            <p:extLst>
              <p:ext uri="{D42A27DB-BD31-4B8C-83A1-F6EECF244321}">
                <p14:modId xmlns:p14="http://schemas.microsoft.com/office/powerpoint/2010/main" val="355420971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86" imgH="286" progId="TCLayout.ActiveDocument.1">
                  <p:embed/>
                </p:oleObj>
              </mc:Choice>
              <mc:Fallback>
                <p:oleObj name="think-cellスライド" r:id="rId3" imgW="286" imgH="286" progId="TCLayout.ActiveDocument.1">
                  <p:embed/>
                  <p:pic>
                    <p:nvPicPr>
                      <p:cNvPr id="2" name="think-cell data - do not delete" hidden="1">
                        <a:extLst>
                          <a:ext uri="{FF2B5EF4-FFF2-40B4-BE49-F238E27FC236}">
                            <a16:creationId xmlns:a16="http://schemas.microsoft.com/office/drawing/2014/main" id="{6DB2EBFD-7DE3-4970-9DF5-A8D176089301}"/>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3" name="Freeform 12"/>
          <p:cNvSpPr/>
          <p:nvPr/>
        </p:nvSpPr>
        <p:spPr bwMode="ltGray">
          <a:xfrm>
            <a:off x="0" y="0"/>
            <a:ext cx="4088312"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1000"/>
              </a:spcAft>
            </a:pPr>
            <a:endParaRPr lang="en-US" sz="1200">
              <a:solidFill>
                <a:prstClr val="white"/>
              </a:solidFill>
              <a:latin typeface="+mn-lt"/>
              <a:ea typeface="+mn-ea"/>
              <a:cs typeface="+mn-cs"/>
              <a:sym typeface="Trebuchet MS" panose="020B0603020202020204" pitchFamily="34" charset="0"/>
            </a:endParaRPr>
          </a:p>
        </p:txBody>
      </p:sp>
      <p:sp>
        <p:nvSpPr>
          <p:cNvPr id="17" name="Freeform 12"/>
          <p:cNvSpPr/>
          <p:nvPr userDrawn="1"/>
        </p:nvSpPr>
        <p:spPr bwMode="ltGray">
          <a:xfrm>
            <a:off x="0" y="0"/>
            <a:ext cx="4088312"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1000"/>
              </a:spcAft>
            </a:pPr>
            <a:endParaRPr lang="en-US" sz="1200">
              <a:solidFill>
                <a:prstClr val="white"/>
              </a:solidFill>
              <a:latin typeface="+mn-lt"/>
              <a:ea typeface="+mn-ea"/>
              <a:cs typeface="+mn-cs"/>
              <a:sym typeface="Trebuchet MS" panose="020B0603020202020204" pitchFamily="34" charset="0"/>
            </a:endParaRPr>
          </a:p>
        </p:txBody>
      </p:sp>
      <p:sp>
        <p:nvSpPr>
          <p:cNvPr id="20" name="TextBox 19"/>
          <p:cNvSpPr txBox="1"/>
          <p:nvPr userDrawn="1"/>
        </p:nvSpPr>
        <p:spPr>
          <a:xfrm>
            <a:off x="372825" y="2619323"/>
            <a:ext cx="3246675" cy="1678986"/>
          </a:xfrm>
          <a:prstGeom prst="rect">
            <a:avLst/>
          </a:prstGeom>
          <a:noFill/>
        </p:spPr>
        <p:txBody>
          <a:bodyPr wrap="square" lIns="0" tIns="0" rIns="0" bIns="0" rtlCol="0" anchor="ctr">
            <a:spAutoFit/>
          </a:bodyPr>
          <a:lstStyle/>
          <a:p>
            <a:pPr marL="0" indent="0">
              <a:lnSpc>
                <a:spcPct val="106000"/>
              </a:lnSpc>
              <a:spcAft>
                <a:spcPts val="700"/>
              </a:spcAft>
              <a:buFontTx/>
              <a:buNone/>
            </a:pPr>
            <a:r>
              <a:rPr lang="en-US" sz="5400" b="1">
                <a:solidFill>
                  <a:srgbClr val="006DAA"/>
                </a:solidFill>
                <a:latin typeface="+mn-lt"/>
                <a:ea typeface="+mn-ea"/>
                <a:cs typeface="+mn-cs"/>
                <a:sym typeface="Trebuchet MS" panose="020B0603020202020204" pitchFamily="34" charset="0"/>
              </a:rPr>
              <a:t>Table of contents</a:t>
            </a:r>
          </a:p>
        </p:txBody>
      </p:sp>
      <p:sp>
        <p:nvSpPr>
          <p:cNvPr id="15" name="Date Placeholder 4"/>
          <p:cNvSpPr>
            <a:spLocks noGrp="1"/>
          </p:cNvSpPr>
          <p:nvPr>
            <p:ph type="dt" sz="half" idx="10"/>
          </p:nvPr>
        </p:nvSpPr>
        <p:spPr>
          <a:xfrm>
            <a:off x="9677400" y="6405036"/>
            <a:ext cx="1482051" cy="153888"/>
          </a:xfrm>
        </p:spPr>
        <p:txBody>
          <a:bodyPr/>
          <a:lstStyle>
            <a:lvl1pPr>
              <a:defRPr>
                <a:solidFill>
                  <a:schemeClr val="bg1"/>
                </a:solidFill>
                <a:latin typeface="+mn-lt"/>
                <a:ea typeface="+mn-ea"/>
                <a:cs typeface="+mn-cs"/>
                <a:sym typeface="Trebuchet MS" panose="020B0603020202020204" pitchFamily="34" charset="0"/>
              </a:defRPr>
            </a:lvl1pPr>
          </a:lstStyle>
          <a:p>
            <a:endParaRPr lang="en-US"/>
          </a:p>
        </p:txBody>
      </p:sp>
      <p:sp>
        <p:nvSpPr>
          <p:cNvPr id="24"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ea typeface="+mn-ea"/>
                <a:cs typeface="+mn-cs"/>
                <a:sym typeface="Trebuchet MS" panose="020B0603020202020204" pitchFamily="34" charset="0"/>
              </a:rPr>
              <a:t>Copyright © 2024 by Boston Consulting Group. All rights reserved.</a:t>
            </a:r>
          </a:p>
        </p:txBody>
      </p:sp>
      <p:pic>
        <p:nvPicPr>
          <p:cNvPr id="10" name="Picture 9"/>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3108638" y="3586748"/>
            <a:ext cx="1365250" cy="3382962"/>
          </a:xfrm>
          <a:custGeom>
            <a:avLst/>
            <a:gdLst>
              <a:gd name="connsiteX0" fmla="*/ 942801 w 1365250"/>
              <a:gd name="connsiteY0" fmla="*/ 0 h 3382962"/>
              <a:gd name="connsiteX1" fmla="*/ 1365250 w 1365250"/>
              <a:gd name="connsiteY1" fmla="*/ 0 h 3382962"/>
              <a:gd name="connsiteX2" fmla="*/ 1365250 w 1365250"/>
              <a:gd name="connsiteY2" fmla="*/ 3382962 h 3382962"/>
              <a:gd name="connsiteX3" fmla="*/ 128720 w 1365250"/>
              <a:gd name="connsiteY3" fmla="*/ 3382962 h 3382962"/>
              <a:gd name="connsiteX4" fmla="*/ 0 w 1365250"/>
              <a:gd name="connsiteY4" fmla="*/ 0 h 3382962"/>
              <a:gd name="connsiteX5" fmla="*/ 929501 w 1365250"/>
              <a:gd name="connsiteY5" fmla="*/ 0 h 3382962"/>
              <a:gd name="connsiteX6" fmla="*/ 0 w 1365250"/>
              <a:gd name="connsiteY6" fmla="*/ 2860398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5250" h="3382962">
                <a:moveTo>
                  <a:pt x="942801" y="0"/>
                </a:moveTo>
                <a:lnTo>
                  <a:pt x="1365250" y="0"/>
                </a:lnTo>
                <a:lnTo>
                  <a:pt x="1365250" y="3382962"/>
                </a:lnTo>
                <a:lnTo>
                  <a:pt x="128720" y="3382962"/>
                </a:lnTo>
                <a:close/>
                <a:moveTo>
                  <a:pt x="0" y="0"/>
                </a:moveTo>
                <a:lnTo>
                  <a:pt x="929501" y="0"/>
                </a:lnTo>
                <a:lnTo>
                  <a:pt x="0" y="2860398"/>
                </a:lnTo>
                <a:close/>
              </a:path>
            </a:pathLst>
          </a:custGeom>
          <a:noFill/>
          <a:extLst>
            <a:ext uri="{909E8E84-426E-40DD-AFC4-6F175D3DCCD1}">
              <a14:hiddenFill xmlns:a14="http://schemas.microsoft.com/office/drawing/2010/main">
                <a:solidFill>
                  <a:srgbClr val="FFFFFF"/>
                </a:solidFill>
              </a14:hiddenFill>
            </a:ext>
          </a:extLst>
        </p:spPr>
      </p:pic>
      <p:sp>
        <p:nvSpPr>
          <p:cNvPr id="11" name="Freeform: Shape 10">
            <a:extLst>
              <a:ext uri="{FF2B5EF4-FFF2-40B4-BE49-F238E27FC236}">
                <a16:creationId xmlns:a16="http://schemas.microsoft.com/office/drawing/2014/main" id="{182CA021-90FB-4B03-9105-78925CC911A4}"/>
              </a:ext>
            </a:extLst>
          </p:cNvPr>
          <p:cNvSpPr/>
          <p:nvPr userDrawn="1"/>
        </p:nvSpPr>
        <p:spPr>
          <a:xfrm rot="10800000">
            <a:off x="11582399" y="6248191"/>
            <a:ext cx="609105" cy="609105"/>
          </a:xfrm>
          <a:custGeom>
            <a:avLst/>
            <a:gdLst>
              <a:gd name="connsiteX0" fmla="*/ 0 w 540000"/>
              <a:gd name="connsiteY0" fmla="*/ 0 h 540000"/>
              <a:gd name="connsiteX1" fmla="*/ 540000 w 540000"/>
              <a:gd name="connsiteY1" fmla="*/ 0 h 540000"/>
              <a:gd name="connsiteX2" fmla="*/ 540000 w 540000"/>
              <a:gd name="connsiteY2" fmla="*/ 10 h 540000"/>
              <a:gd name="connsiteX3" fmla="*/ 529030 w 540000"/>
              <a:gd name="connsiteY3" fmla="*/ 108829 h 540000"/>
              <a:gd name="connsiteX4" fmla="*/ 1 w 540000"/>
              <a:gd name="connsiteY4" fmla="*/ 540000 h 540000"/>
              <a:gd name="connsiteX5" fmla="*/ 0 w 540000"/>
              <a:gd name="connsiteY5" fmla="*/ 54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000" h="540000">
                <a:moveTo>
                  <a:pt x="0" y="0"/>
                </a:moveTo>
                <a:lnTo>
                  <a:pt x="540000" y="0"/>
                </a:lnTo>
                <a:lnTo>
                  <a:pt x="540000" y="10"/>
                </a:lnTo>
                <a:lnTo>
                  <a:pt x="529030" y="108829"/>
                </a:lnTo>
                <a:cubicBezTo>
                  <a:pt x="478677" y="354898"/>
                  <a:pt x="260956" y="540000"/>
                  <a:pt x="1" y="540000"/>
                </a:cubicBezTo>
                <a:lnTo>
                  <a:pt x="0" y="540000"/>
                </a:lnTo>
                <a:close/>
              </a:path>
            </a:pathLst>
          </a:custGeom>
          <a:gradFill>
            <a:gsLst>
              <a:gs pos="0">
                <a:srgbClr val="12294A"/>
              </a:gs>
              <a:gs pos="100000">
                <a:srgbClr val="1E5EA6"/>
              </a:gs>
            </a:gsLst>
            <a:lin ang="5400000" scaled="1"/>
          </a:gradFill>
          <a:ln w="25400"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srgbClr val="FFFFFF"/>
              </a:solidFill>
              <a:effectLst/>
              <a:uLnTx/>
              <a:uFillTx/>
            </a:endParaRPr>
          </a:p>
        </p:txBody>
      </p:sp>
      <p:sp>
        <p:nvSpPr>
          <p:cNvPr id="12" name="TextBox 11">
            <a:extLst>
              <a:ext uri="{FF2B5EF4-FFF2-40B4-BE49-F238E27FC236}">
                <a16:creationId xmlns:a16="http://schemas.microsoft.com/office/drawing/2014/main" id="{121B8FBC-EFA3-4A49-A64C-BADFE485755F}"/>
              </a:ext>
            </a:extLst>
          </p:cNvPr>
          <p:cNvSpPr txBox="1"/>
          <p:nvPr userDrawn="1"/>
        </p:nvSpPr>
        <p:spPr>
          <a:xfrm>
            <a:off x="11690999" y="6505588"/>
            <a:ext cx="381000" cy="138499"/>
          </a:xfrm>
          <a:prstGeom prst="rect">
            <a:avLst/>
          </a:prstGeom>
          <a:noFill/>
        </p:spPr>
        <p:txBody>
          <a:bodyPr wrap="square" lIns="0" tIns="0" rIns="0" bIns="0" rtlCol="0" anchor="b">
            <a:spAutoFit/>
          </a:bodyPr>
          <a:lstStyle/>
          <a:p>
            <a:pPr marL="0" marR="0" lvl="0" indent="0" algn="r" defTabSz="914400" eaLnBrk="1" fontAlgn="auto" latinLnBrk="0" hangingPunct="1">
              <a:lnSpc>
                <a:spcPct val="100000"/>
              </a:lnSpc>
              <a:spcBef>
                <a:spcPts val="0"/>
              </a:spcBef>
              <a:spcAft>
                <a:spcPts val="0"/>
              </a:spcAft>
              <a:buClrTx/>
              <a:buSzTx/>
              <a:buFontTx/>
              <a:buNone/>
              <a:tabLst/>
              <a:defRPr/>
            </a:pPr>
            <a:fld id="{DFCF27A5-1A5B-48D3-A060-2758FFBB1ADD}" type="slidenum">
              <a:rPr kumimoji="0" lang="en-US" sz="900" b="0" i="0" u="none" strike="noStrike" kern="0" cap="none" spc="0" normalizeH="0" baseline="0" noProof="0" smtClean="0">
                <a:ln>
                  <a:noFill/>
                </a:ln>
                <a:solidFill>
                  <a:srgbClr val="FFFFFF"/>
                </a:solidFill>
                <a:effectLst/>
                <a:uLnTx/>
                <a:uFillTx/>
                <a:sym typeface="Trebuchet MS" panose="020B0603020202020204" pitchFamily="34" charset="0"/>
              </a:rPr>
              <a:pPr marL="0" marR="0" lvl="0" indent="0" algn="r" defTabSz="914400" eaLnBrk="1" fontAlgn="auto" latinLnBrk="0" hangingPunct="1">
                <a:lnSpc>
                  <a:spcPct val="100000"/>
                </a:lnSpc>
                <a:spcBef>
                  <a:spcPts val="0"/>
                </a:spcBef>
                <a:spcAft>
                  <a:spcPts val="0"/>
                </a:spcAft>
                <a:buClrTx/>
                <a:buSzTx/>
                <a:buFontTx/>
                <a:buNone/>
                <a:tabLst/>
                <a:defRPr/>
              </a:pPr>
              <a:t>‹#›</a:t>
            </a:fld>
            <a:endParaRPr kumimoji="0" lang="en-US" sz="900" b="0" i="0" u="none" strike="noStrike" kern="0" cap="none" spc="0" normalizeH="0" baseline="0" noProof="0">
              <a:ln>
                <a:noFill/>
              </a:ln>
              <a:solidFill>
                <a:srgbClr val="FFFFFF"/>
              </a:solidFill>
              <a:effectLst/>
              <a:uLnTx/>
              <a:uFillTx/>
              <a:sym typeface="Trebuchet MS" panose="020B0603020202020204" pitchFamily="34" charset="0"/>
            </a:endParaRPr>
          </a:p>
        </p:txBody>
      </p:sp>
    </p:spTree>
    <p:extLst>
      <p:ext uri="{BB962C8B-B14F-4D97-AF65-F5344CB8AC3E}">
        <p14:creationId xmlns:p14="http://schemas.microsoft.com/office/powerpoint/2010/main" val="411645986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p:cSld name="D. Blank green">
    <p:bg>
      <p:bgPr>
        <a:gradFill flip="none" rotWithShape="1">
          <a:gsLst>
            <a:gs pos="0">
              <a:srgbClr val="003655"/>
            </a:gs>
            <a:gs pos="100000">
              <a:srgbClr val="006DAA"/>
            </a:gs>
          </a:gsLst>
          <a:lin ang="8100000" scaled="1"/>
          <a:tileRect/>
        </a:gra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3AED3F63-A889-4CD8-902B-FDE8EE4076ED}"/>
              </a:ext>
            </a:extLst>
          </p:cNvPr>
          <p:cNvGraphicFramePr>
            <a:graphicFrameLocks noChangeAspect="1"/>
          </p:cNvGraphicFramePr>
          <p:nvPr userDrawn="1">
            <p:custDataLst>
              <p:tags r:id="rId1"/>
            </p:custDataLst>
            <p:extLst>
              <p:ext uri="{D42A27DB-BD31-4B8C-83A1-F6EECF244321}">
                <p14:modId xmlns:p14="http://schemas.microsoft.com/office/powerpoint/2010/main" val="296503533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86" imgH="286" progId="TCLayout.ActiveDocument.1">
                  <p:embed/>
                </p:oleObj>
              </mc:Choice>
              <mc:Fallback>
                <p:oleObj name="think-cellスライド" r:id="rId3" imgW="286" imgH="286" progId="TCLayout.ActiveDocument.1">
                  <p:embed/>
                  <p:pic>
                    <p:nvPicPr>
                      <p:cNvPr id="2" name="think-cell data - do not delete" hidden="1">
                        <a:extLst>
                          <a:ext uri="{FF2B5EF4-FFF2-40B4-BE49-F238E27FC236}">
                            <a16:creationId xmlns:a16="http://schemas.microsoft.com/office/drawing/2014/main" id="{3AED3F63-A889-4CD8-902B-FDE8EE4076ED}"/>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6" name="Date Placeholder 4"/>
          <p:cNvSpPr>
            <a:spLocks noGrp="1"/>
          </p:cNvSpPr>
          <p:nvPr>
            <p:ph type="dt" sz="half" idx="10"/>
          </p:nvPr>
        </p:nvSpPr>
        <p:spPr>
          <a:xfrm>
            <a:off x="9677400" y="6405036"/>
            <a:ext cx="1482051" cy="153888"/>
          </a:xfrm>
        </p:spPr>
        <p:txBody>
          <a:bodyPr/>
          <a:lstStyle>
            <a:lvl1pPr>
              <a:defRPr>
                <a:solidFill>
                  <a:schemeClr val="bg1"/>
                </a:solidFill>
                <a:latin typeface="+mn-lt"/>
                <a:ea typeface="+mn-ea"/>
                <a:cs typeface="+mn-cs"/>
                <a:sym typeface="Trebuchet MS" panose="020B0603020202020204" pitchFamily="34" charset="0"/>
              </a:defRPr>
            </a:lvl1pPr>
          </a:lstStyle>
          <a:p>
            <a:endParaRPr lang="en-US"/>
          </a:p>
        </p:txBody>
      </p:sp>
      <p:sp>
        <p:nvSpPr>
          <p:cNvPr id="9"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ea typeface="+mn-ea"/>
                <a:cs typeface="+mn-cs"/>
                <a:sym typeface="Trebuchet MS" panose="020B0603020202020204" pitchFamily="34" charset="0"/>
              </a:rPr>
              <a:t>Copyright © 2024 by Boston Consulting Group. All rights reserved.</a:t>
            </a:r>
          </a:p>
        </p:txBody>
      </p:sp>
      <p:sp>
        <p:nvSpPr>
          <p:cNvPr id="7" name="Freeform: Shape 6">
            <a:extLst>
              <a:ext uri="{FF2B5EF4-FFF2-40B4-BE49-F238E27FC236}">
                <a16:creationId xmlns:a16="http://schemas.microsoft.com/office/drawing/2014/main" id="{E6411F7C-290D-423E-A4B2-9CA9760798A6}"/>
              </a:ext>
            </a:extLst>
          </p:cNvPr>
          <p:cNvSpPr/>
          <p:nvPr userDrawn="1"/>
        </p:nvSpPr>
        <p:spPr>
          <a:xfrm rot="10800000">
            <a:off x="11582399" y="6248191"/>
            <a:ext cx="609105" cy="609105"/>
          </a:xfrm>
          <a:custGeom>
            <a:avLst/>
            <a:gdLst>
              <a:gd name="connsiteX0" fmla="*/ 0 w 540000"/>
              <a:gd name="connsiteY0" fmla="*/ 0 h 540000"/>
              <a:gd name="connsiteX1" fmla="*/ 540000 w 540000"/>
              <a:gd name="connsiteY1" fmla="*/ 0 h 540000"/>
              <a:gd name="connsiteX2" fmla="*/ 540000 w 540000"/>
              <a:gd name="connsiteY2" fmla="*/ 10 h 540000"/>
              <a:gd name="connsiteX3" fmla="*/ 529030 w 540000"/>
              <a:gd name="connsiteY3" fmla="*/ 108829 h 540000"/>
              <a:gd name="connsiteX4" fmla="*/ 1 w 540000"/>
              <a:gd name="connsiteY4" fmla="*/ 540000 h 540000"/>
              <a:gd name="connsiteX5" fmla="*/ 0 w 540000"/>
              <a:gd name="connsiteY5" fmla="*/ 54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000" h="540000">
                <a:moveTo>
                  <a:pt x="0" y="0"/>
                </a:moveTo>
                <a:lnTo>
                  <a:pt x="540000" y="0"/>
                </a:lnTo>
                <a:lnTo>
                  <a:pt x="540000" y="10"/>
                </a:lnTo>
                <a:lnTo>
                  <a:pt x="529030" y="108829"/>
                </a:lnTo>
                <a:cubicBezTo>
                  <a:pt x="478677" y="354898"/>
                  <a:pt x="260956" y="540000"/>
                  <a:pt x="1" y="540000"/>
                </a:cubicBezTo>
                <a:lnTo>
                  <a:pt x="0" y="540000"/>
                </a:lnTo>
                <a:close/>
              </a:path>
            </a:pathLst>
          </a:custGeom>
          <a:gradFill>
            <a:gsLst>
              <a:gs pos="0">
                <a:srgbClr val="12294A"/>
              </a:gs>
              <a:gs pos="100000">
                <a:srgbClr val="1E5EA6"/>
              </a:gs>
            </a:gsLst>
            <a:lin ang="5400000" scaled="1"/>
          </a:gradFill>
          <a:ln w="25400"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srgbClr val="FFFFFF"/>
              </a:solidFill>
              <a:effectLst/>
              <a:uLnTx/>
              <a:uFillTx/>
            </a:endParaRPr>
          </a:p>
        </p:txBody>
      </p:sp>
      <p:sp>
        <p:nvSpPr>
          <p:cNvPr id="8" name="TextBox 7">
            <a:extLst>
              <a:ext uri="{FF2B5EF4-FFF2-40B4-BE49-F238E27FC236}">
                <a16:creationId xmlns:a16="http://schemas.microsoft.com/office/drawing/2014/main" id="{77CF6A5B-0D9C-4D34-8EC0-52B6208E7074}"/>
              </a:ext>
            </a:extLst>
          </p:cNvPr>
          <p:cNvSpPr txBox="1"/>
          <p:nvPr userDrawn="1"/>
        </p:nvSpPr>
        <p:spPr>
          <a:xfrm>
            <a:off x="11690999" y="6505588"/>
            <a:ext cx="381000" cy="138499"/>
          </a:xfrm>
          <a:prstGeom prst="rect">
            <a:avLst/>
          </a:prstGeom>
          <a:noFill/>
        </p:spPr>
        <p:txBody>
          <a:bodyPr wrap="square" lIns="0" tIns="0" rIns="0" bIns="0" rtlCol="0" anchor="b">
            <a:spAutoFit/>
          </a:bodyPr>
          <a:lstStyle/>
          <a:p>
            <a:pPr marL="0" marR="0" lvl="0" indent="0" algn="r" defTabSz="914400" eaLnBrk="1" fontAlgn="auto" latinLnBrk="0" hangingPunct="1">
              <a:lnSpc>
                <a:spcPct val="100000"/>
              </a:lnSpc>
              <a:spcBef>
                <a:spcPts val="0"/>
              </a:spcBef>
              <a:spcAft>
                <a:spcPts val="0"/>
              </a:spcAft>
              <a:buClrTx/>
              <a:buSzTx/>
              <a:buFontTx/>
              <a:buNone/>
              <a:tabLst/>
              <a:defRPr/>
            </a:pPr>
            <a:fld id="{DFCF27A5-1A5B-48D3-A060-2758FFBB1ADD}" type="slidenum">
              <a:rPr kumimoji="0" lang="en-US" sz="900" b="0" i="0" u="none" strike="noStrike" kern="0" cap="none" spc="0" normalizeH="0" baseline="0" noProof="0" smtClean="0">
                <a:ln>
                  <a:noFill/>
                </a:ln>
                <a:solidFill>
                  <a:srgbClr val="FFFFFF"/>
                </a:solidFill>
                <a:effectLst/>
                <a:uLnTx/>
                <a:uFillTx/>
                <a:sym typeface="Trebuchet MS" panose="020B0603020202020204" pitchFamily="34" charset="0"/>
              </a:rPr>
              <a:pPr marL="0" marR="0" lvl="0" indent="0" algn="r" defTabSz="914400" eaLnBrk="1" fontAlgn="auto" latinLnBrk="0" hangingPunct="1">
                <a:lnSpc>
                  <a:spcPct val="100000"/>
                </a:lnSpc>
                <a:spcBef>
                  <a:spcPts val="0"/>
                </a:spcBef>
                <a:spcAft>
                  <a:spcPts val="0"/>
                </a:spcAft>
                <a:buClrTx/>
                <a:buSzTx/>
                <a:buFontTx/>
                <a:buNone/>
                <a:tabLst/>
                <a:defRPr/>
              </a:pPr>
              <a:t>‹#›</a:t>
            </a:fld>
            <a:endParaRPr kumimoji="0" lang="en-US" sz="900" b="0" i="0" u="none" strike="noStrike" kern="0" cap="none" spc="0" normalizeH="0" baseline="0" noProof="0">
              <a:ln>
                <a:noFill/>
              </a:ln>
              <a:solidFill>
                <a:srgbClr val="FFFFFF"/>
              </a:solidFill>
              <a:effectLst/>
              <a:uLnTx/>
              <a:uFillTx/>
              <a:sym typeface="Trebuchet MS" panose="020B0603020202020204" pitchFamily="34" charset="0"/>
            </a:endParaRPr>
          </a:p>
        </p:txBody>
      </p:sp>
    </p:spTree>
    <p:extLst>
      <p:ext uri="{BB962C8B-B14F-4D97-AF65-F5344CB8AC3E}">
        <p14:creationId xmlns:p14="http://schemas.microsoft.com/office/powerpoint/2010/main" val="80666277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D. Blank">
    <p:bg>
      <p:bgPr>
        <a:solidFill>
          <a:srgbClr val="FFFFFF"/>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8C9B6F08-7132-4E70-B449-3C449235B91C}"/>
              </a:ext>
            </a:extLst>
          </p:cNvPr>
          <p:cNvGraphicFramePr>
            <a:graphicFrameLocks noChangeAspect="1"/>
          </p:cNvGraphicFramePr>
          <p:nvPr userDrawn="1">
            <p:custDataLst>
              <p:tags r:id="rId1"/>
            </p:custDataLst>
            <p:extLst>
              <p:ext uri="{D42A27DB-BD31-4B8C-83A1-F6EECF244321}">
                <p14:modId xmlns:p14="http://schemas.microsoft.com/office/powerpoint/2010/main" val="111374337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86" imgH="286" progId="TCLayout.ActiveDocument.1">
                  <p:embed/>
                </p:oleObj>
              </mc:Choice>
              <mc:Fallback>
                <p:oleObj name="think-cellスライド" r:id="rId3" imgW="286" imgH="286" progId="TCLayout.ActiveDocument.1">
                  <p:embed/>
                  <p:pic>
                    <p:nvPicPr>
                      <p:cNvPr id="2" name="think-cell data - do not delete" hidden="1">
                        <a:extLst>
                          <a:ext uri="{FF2B5EF4-FFF2-40B4-BE49-F238E27FC236}">
                            <a16:creationId xmlns:a16="http://schemas.microsoft.com/office/drawing/2014/main" id="{8C9B6F08-7132-4E70-B449-3C449235B91C}"/>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7" name="Date Placeholder 6"/>
          <p:cNvSpPr>
            <a:spLocks noGrp="1"/>
          </p:cNvSpPr>
          <p:nvPr>
            <p:ph type="dt" sz="half" idx="10"/>
          </p:nvPr>
        </p:nvSpPr>
        <p:spPr/>
        <p:txBody>
          <a:bodyPr/>
          <a:lstStyle>
            <a:lvl1pPr>
              <a:defRPr>
                <a:latin typeface="+mn-lt"/>
                <a:ea typeface="+mn-ea"/>
                <a:cs typeface="+mn-cs"/>
                <a:sym typeface="Trebuchet MS" panose="020B0603020202020204" pitchFamily="34" charset="0"/>
              </a:defRPr>
            </a:lvl1pPr>
          </a:lstStyle>
          <a:p>
            <a:endParaRPr lang="en-US"/>
          </a:p>
        </p:txBody>
      </p:sp>
      <p:sp>
        <p:nvSpPr>
          <p:cNvPr id="5"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ea typeface="+mn-ea"/>
                <a:cs typeface="+mn-cs"/>
                <a:sym typeface="Trebuchet MS" panose="020B0603020202020204" pitchFamily="34" charset="0"/>
              </a:rPr>
              <a:t>Copyright © 2024 by Boston Consulting Group. All rights reserved.</a:t>
            </a:r>
          </a:p>
        </p:txBody>
      </p:sp>
    </p:spTree>
    <p:extLst>
      <p:ext uri="{BB962C8B-B14F-4D97-AF65-F5344CB8AC3E}">
        <p14:creationId xmlns:p14="http://schemas.microsoft.com/office/powerpoint/2010/main" val="2764979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D. Disclaimer">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AC9B7A14-E599-427D-B59F-B49DF38BA344}"/>
              </a:ext>
            </a:extLst>
          </p:cNvPr>
          <p:cNvGraphicFramePr>
            <a:graphicFrameLocks noChangeAspect="1"/>
          </p:cNvGraphicFramePr>
          <p:nvPr userDrawn="1">
            <p:custDataLst>
              <p:tags r:id="rId1"/>
            </p:custDataLst>
            <p:extLst>
              <p:ext uri="{D42A27DB-BD31-4B8C-83A1-F6EECF244321}">
                <p14:modId xmlns:p14="http://schemas.microsoft.com/office/powerpoint/2010/main" val="322544165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86" imgH="286" progId="TCLayout.ActiveDocument.1">
                  <p:embed/>
                </p:oleObj>
              </mc:Choice>
              <mc:Fallback>
                <p:oleObj name="think-cellスライド" r:id="rId3" imgW="286" imgH="286" progId="TCLayout.ActiveDocument.1">
                  <p:embed/>
                  <p:pic>
                    <p:nvPicPr>
                      <p:cNvPr id="2" name="think-cell data - do not delete" hidden="1">
                        <a:extLst>
                          <a:ext uri="{FF2B5EF4-FFF2-40B4-BE49-F238E27FC236}">
                            <a16:creationId xmlns:a16="http://schemas.microsoft.com/office/drawing/2014/main" id="{AC9B7A14-E599-427D-B59F-B49DF38BA344}"/>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 name="Date Placeholder 3"/>
          <p:cNvSpPr>
            <a:spLocks noGrp="1"/>
          </p:cNvSpPr>
          <p:nvPr>
            <p:ph type="dt" sz="half" idx="10"/>
          </p:nvPr>
        </p:nvSpPr>
        <p:spPr/>
        <p:txBody>
          <a:bodyPr/>
          <a:lstStyle>
            <a:lvl1pPr>
              <a:defRPr>
                <a:latin typeface="+mn-lt"/>
                <a:ea typeface="+mn-ea"/>
                <a:cs typeface="+mn-cs"/>
                <a:sym typeface="Trebuchet MS" panose="020B0603020202020204" pitchFamily="34" charset="0"/>
              </a:defRPr>
            </a:lvl1pPr>
          </a:lstStyle>
          <a:p>
            <a:endParaRPr lang="en-US"/>
          </a:p>
        </p:txBody>
      </p:sp>
      <p:sp>
        <p:nvSpPr>
          <p:cNvPr id="10"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ea typeface="+mn-ea"/>
                <a:cs typeface="+mn-cs"/>
                <a:sym typeface="Trebuchet MS" panose="020B0603020202020204" pitchFamily="34" charset="0"/>
              </a:rPr>
              <a:t>Copyright © 2024 by Boston Consulting Group. All rights reserved.</a:t>
            </a:r>
          </a:p>
        </p:txBody>
      </p:sp>
      <p:sp>
        <p:nvSpPr>
          <p:cNvPr id="11" name="Title 6">
            <a:extLst>
              <a:ext uri="{FF2B5EF4-FFF2-40B4-BE49-F238E27FC236}">
                <a16:creationId xmlns:a16="http://schemas.microsoft.com/office/drawing/2014/main" id="{4F3117FC-9878-4DAB-B3F1-C5A1C8A493E5}"/>
              </a:ext>
            </a:extLst>
          </p:cNvPr>
          <p:cNvSpPr txBox="1">
            <a:spLocks/>
          </p:cNvSpPr>
          <p:nvPr userDrawn="1"/>
        </p:nvSpPr>
        <p:spPr>
          <a:xfrm>
            <a:off x="342523" y="2973076"/>
            <a:ext cx="3657976" cy="706347"/>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r>
              <a:rPr lang="en-US" sz="5100" b="1">
                <a:solidFill>
                  <a:srgbClr val="006DAA"/>
                </a:solidFill>
                <a:latin typeface="+mn-lt"/>
                <a:ea typeface="+mn-ea"/>
                <a:cs typeface="+mn-cs"/>
                <a:sym typeface="Trebuchet MS" panose="020B0603020202020204" pitchFamily="34" charset="0"/>
              </a:rPr>
              <a:t>Disclaimer</a:t>
            </a:r>
          </a:p>
        </p:txBody>
      </p:sp>
      <p:sp>
        <p:nvSpPr>
          <p:cNvPr id="12" name="Text Placeholder 4">
            <a:extLst>
              <a:ext uri="{FF2B5EF4-FFF2-40B4-BE49-F238E27FC236}">
                <a16:creationId xmlns:a16="http://schemas.microsoft.com/office/drawing/2014/main" id="{0BCC0028-886A-4C99-9979-D841BC599EE8}"/>
              </a:ext>
            </a:extLst>
          </p:cNvPr>
          <p:cNvSpPr>
            <a:spLocks noGrp="1"/>
          </p:cNvSpPr>
          <p:nvPr>
            <p:ph type="body" sz="quarter" idx="11" hasCustomPrompt="1"/>
          </p:nvPr>
        </p:nvSpPr>
        <p:spPr>
          <a:xfrm>
            <a:off x="5640406" y="1387257"/>
            <a:ext cx="6209072" cy="3877985"/>
          </a:xfrm>
        </p:spPr>
        <p:txBody>
          <a:bodyPr/>
          <a:lstStyle>
            <a:lvl1pPr>
              <a:defRPr sz="900"/>
            </a:lvl1pPr>
            <a:lvl2pPr>
              <a:defRPr sz="900"/>
            </a:lvl2pPr>
            <a:lvl3pPr>
              <a:defRPr sz="900"/>
            </a:lvl3pPr>
            <a:lvl4pPr>
              <a:defRPr sz="900"/>
            </a:lvl4pPr>
            <a:lvl5pPr>
              <a:defRPr sz="900"/>
            </a:lvl5pPr>
          </a:lstStyle>
          <a:p>
            <a:pPr lvl="0"/>
            <a:r>
              <a:rPr lang="en-US"/>
              <a:t>Text</a:t>
            </a:r>
          </a:p>
        </p:txBody>
      </p:sp>
      <p:cxnSp>
        <p:nvCxnSpPr>
          <p:cNvPr id="13" name="Straight Connector 12">
            <a:extLst>
              <a:ext uri="{FF2B5EF4-FFF2-40B4-BE49-F238E27FC236}">
                <a16:creationId xmlns:a16="http://schemas.microsoft.com/office/drawing/2014/main" id="{AE7258A3-2AF2-470D-B32F-34B917296B55}"/>
              </a:ext>
            </a:extLst>
          </p:cNvPr>
          <p:cNvCxnSpPr/>
          <p:nvPr userDrawn="1"/>
        </p:nvCxnSpPr>
        <p:spPr>
          <a:xfrm>
            <a:off x="4820453" y="1387257"/>
            <a:ext cx="0" cy="3877985"/>
          </a:xfrm>
          <a:prstGeom prst="line">
            <a:avLst/>
          </a:prstGeom>
          <a:ln w="9525">
            <a:solidFill>
              <a:srgbClr val="006DAA"/>
            </a:solidFill>
            <a:miter lim="800000"/>
            <a:headEnd type="none" w="sm" len="sm"/>
            <a:tailEnd type="none" w="sm"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5649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blank" preserve="1">
  <p:cSld name="D. En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extLst>
              <p:ext uri="{D42A27DB-BD31-4B8C-83A1-F6EECF244321}">
                <p14:modId xmlns:p14="http://schemas.microsoft.com/office/powerpoint/2010/main" val="3514202723"/>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スライド" r:id="rId3" imgW="384" imgH="384" progId="TCLayout.ActiveDocument.1">
                  <p:embed/>
                </p:oleObj>
              </mc:Choice>
              <mc:Fallback>
                <p:oleObj name="think-cellスライド" r:id="rId3" imgW="384" imgH="384" progId="TCLayout.ActiveDocument.1">
                  <p:embed/>
                  <p:pic>
                    <p:nvPicPr>
                      <p:cNvPr id="2" name="Object 1" hidden="1"/>
                      <p:cNvPicPr/>
                      <p:nvPr/>
                    </p:nvPicPr>
                    <p:blipFill>
                      <a:blip r:embed="rId4"/>
                      <a:stretch>
                        <a:fillRect/>
                      </a:stretch>
                    </p:blipFill>
                    <p:spPr>
                      <a:xfrm>
                        <a:off x="1588" y="1588"/>
                        <a:ext cx="1587" cy="1587"/>
                      </a:xfrm>
                      <a:prstGeom prst="rect">
                        <a:avLst/>
                      </a:prstGeom>
                    </p:spPr>
                  </p:pic>
                </p:oleObj>
              </mc:Fallback>
            </mc:AlternateContent>
          </a:graphicData>
        </a:graphic>
      </p:graphicFrame>
      <p:pic>
        <p:nvPicPr>
          <p:cNvPr id="7" name="図 6" descr="ロゴ&#10;&#10;低い精度で自動的に生成された説明">
            <a:extLst>
              <a:ext uri="{FF2B5EF4-FFF2-40B4-BE49-F238E27FC236}">
                <a16:creationId xmlns:a16="http://schemas.microsoft.com/office/drawing/2014/main" id="{B9DAB702-2D50-4D7F-8B69-FCBAB7E8BCE6}"/>
              </a:ext>
            </a:extLst>
          </p:cNvPr>
          <p:cNvPicPr>
            <a:picLocks noChangeAspect="1"/>
          </p:cNvPicPr>
          <p:nvPr userDrawn="1"/>
        </p:nvPicPr>
        <p:blipFill>
          <a:blip r:embed="rId5"/>
          <a:stretch>
            <a:fillRect/>
          </a:stretch>
        </p:blipFill>
        <p:spPr>
          <a:xfrm>
            <a:off x="-1" y="1712"/>
            <a:ext cx="12195049" cy="6856287"/>
          </a:xfrm>
          <a:prstGeom prst="rect">
            <a:avLst/>
          </a:prstGeom>
        </p:spPr>
      </p:pic>
      <p:sp>
        <p:nvSpPr>
          <p:cNvPr id="11" name="フッター プレースホルダー 3">
            <a:extLst>
              <a:ext uri="{FF2B5EF4-FFF2-40B4-BE49-F238E27FC236}">
                <a16:creationId xmlns:a16="http://schemas.microsoft.com/office/drawing/2014/main" id="{9B4374CF-9AAD-44A2-943C-20820742A16F}"/>
              </a:ext>
            </a:extLst>
          </p:cNvPr>
          <p:cNvSpPr txBox="1">
            <a:spLocks/>
          </p:cNvSpPr>
          <p:nvPr userDrawn="1"/>
        </p:nvSpPr>
        <p:spPr bwMode="auto">
          <a:xfrm>
            <a:off x="4165600" y="6458932"/>
            <a:ext cx="3860800" cy="287337"/>
          </a:xfrm>
          <a:prstGeom prst="rect">
            <a:avLst/>
          </a:prstGeom>
          <a:solidFill>
            <a:srgbClr val="FFFFFF">
              <a:alpha val="0"/>
            </a:srgbClr>
          </a:solid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ctr" defTabSz="914400" rtl="0" eaLnBrk="1" latinLnBrk="0" hangingPunct="1">
              <a:defRPr sz="1100" kern="1200">
                <a:solidFill>
                  <a:srgbClr val="24235C"/>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100" b="0" i="0" u="none" strike="noStrike" kern="1200" cap="none" spc="0" normalizeH="0" baseline="0" noProof="0">
              <a:ln>
                <a:noFill/>
              </a:ln>
              <a:solidFill>
                <a:srgbClr val="24235C"/>
              </a:solidFill>
              <a:effectLst/>
              <a:uLnTx/>
              <a:uFillTx/>
              <a:latin typeface="Meiryo UI"/>
              <a:ea typeface="Meiryo UI"/>
              <a:cs typeface="+mn-cs"/>
            </a:endParaRPr>
          </a:p>
        </p:txBody>
      </p:sp>
    </p:spTree>
    <p:extLst>
      <p:ext uri="{BB962C8B-B14F-4D97-AF65-F5344CB8AC3E}">
        <p14:creationId xmlns:p14="http://schemas.microsoft.com/office/powerpoint/2010/main" val="6797302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Agenda Section Header Overview">
    <p:bg>
      <p:bgPr>
        <a:gradFill flip="none" rotWithShape="1">
          <a:gsLst>
            <a:gs pos="0">
              <a:srgbClr val="003655"/>
            </a:gs>
            <a:gs pos="100000">
              <a:srgbClr val="006DAA"/>
            </a:gs>
          </a:gsLst>
          <a:lin ang="8100000" scaled="1"/>
          <a:tileRect/>
        </a:gra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extLst>
              <p:ext uri="{D42A27DB-BD31-4B8C-83A1-F6EECF244321}">
                <p14:modId xmlns:p14="http://schemas.microsoft.com/office/powerpoint/2010/main" val="1121041164"/>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スライド" r:id="rId4" imgW="270" imgH="270" progId="TCLayout.ActiveDocument.1">
                  <p:embed/>
                </p:oleObj>
              </mc:Choice>
              <mc:Fallback>
                <p:oleObj name="think-cellスライド" r:id="rId4" imgW="270" imgH="270" progId="TCLayout.ActiveDocument.1">
                  <p:embed/>
                  <p:pic>
                    <p:nvPicPr>
                      <p:cNvPr id="3" name="Object 2" hidden="1"/>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9"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ea typeface="+mn-ea"/>
                <a:cs typeface="+mn-cs"/>
                <a:sym typeface="Trebuchet MS" panose="020B0603020202020204" pitchFamily="34" charset="0"/>
              </a:rPr>
              <a:t>Copyright © 2024 by Boston Consulting Group. All rights reserved.</a:t>
            </a:r>
          </a:p>
        </p:txBody>
      </p:sp>
      <p:sp>
        <p:nvSpPr>
          <p:cNvPr id="11" name="Rectangle 10"/>
          <p:cNvSpPr/>
          <p:nvPr userDrawn="1"/>
        </p:nvSpPr>
        <p:spPr bwMode="invGray">
          <a:xfrm>
            <a:off x="1388145" y="4691187"/>
            <a:ext cx="929337" cy="995874"/>
          </a:xfrm>
          <a:prstGeom prst="rect">
            <a:avLst/>
          </a:prstGeom>
          <a:noFill/>
          <a:ln w="9525">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auto">
              <a:lnSpc>
                <a:spcPct val="95000"/>
              </a:lnSpc>
              <a:spcBef>
                <a:spcPts val="0"/>
              </a:spcBef>
              <a:spcAft>
                <a:spcPts val="0"/>
              </a:spcAft>
            </a:pPr>
            <a:endParaRPr lang="en-US" sz="2000">
              <a:solidFill>
                <a:prstClr val="white"/>
              </a:solidFill>
              <a:latin typeface="+mn-lt"/>
              <a:ea typeface="+mn-ea"/>
              <a:cs typeface="+mn-cs"/>
            </a:endParaRPr>
          </a:p>
        </p:txBody>
      </p:sp>
      <p:sp>
        <p:nvSpPr>
          <p:cNvPr id="12" name="Rectangle 11"/>
          <p:cNvSpPr/>
          <p:nvPr userDrawn="1">
            <p:custDataLst>
              <p:tags r:id="rId2"/>
            </p:custDataLst>
          </p:nvPr>
        </p:nvSpPr>
        <p:spPr>
          <a:xfrm>
            <a:off x="2509482" y="4691187"/>
            <a:ext cx="1570152" cy="1468176"/>
          </a:xfrm>
          <a:prstGeom prst="rect">
            <a:avLst/>
          </a:prstGeom>
          <a:noFill/>
          <a:ln w="9525" cmpd="sng">
            <a:solidFill>
              <a:srgbClr val="FFFFFF"/>
            </a:solidFill>
            <a:prstDash val="solid"/>
            <a:miter lim="800000"/>
          </a:ln>
          <a:extLst>
            <a:ext uri="{909E8E84-426E-40DD-AFC4-6F175D3DCCD1}">
              <a14:hiddenFill xmlns:a14="http://schemas.microsoft.com/office/drawing/2010/main">
                <a:solidFill>
                  <a:schemeClr val="tx1">
                    <a:lumMod val="60000"/>
                    <a:lumOff val="4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0000" rIns="182880" bIns="182880" numCol="1" spcCol="0" rtlCol="0" fromWordArt="0" anchor="t" anchorCtr="0" forceAA="0" compatLnSpc="1">
            <a:prstTxWarp prst="textNoShape">
              <a:avLst/>
            </a:prstTxWarp>
            <a:noAutofit/>
          </a:bodyPr>
          <a:lstStyle/>
          <a:p>
            <a:pPr>
              <a:lnSpc>
                <a:spcPct val="95000"/>
              </a:lnSpc>
            </a:pPr>
            <a:endParaRPr lang="en-US" sz="1200">
              <a:solidFill>
                <a:srgbClr val="FFFFFF"/>
              </a:solidFill>
              <a:latin typeface="+mn-lt"/>
              <a:ea typeface="+mn-ea"/>
              <a:cs typeface="+mn-cs"/>
            </a:endParaRPr>
          </a:p>
        </p:txBody>
      </p:sp>
      <p:sp>
        <p:nvSpPr>
          <p:cNvPr id="2" name="TextBox 1"/>
          <p:cNvSpPr txBox="1"/>
          <p:nvPr userDrawn="1"/>
        </p:nvSpPr>
        <p:spPr>
          <a:xfrm>
            <a:off x="630000" y="907198"/>
            <a:ext cx="3448800" cy="3493008"/>
          </a:xfrm>
          <a:prstGeom prst="rect">
            <a:avLst/>
          </a:prstGeom>
          <a:noFill/>
          <a:ln>
            <a:solidFill>
              <a:schemeClr val="bg1"/>
            </a:solidFill>
          </a:ln>
        </p:spPr>
        <p:txBody>
          <a:bodyPr wrap="square" lIns="612000" tIns="468000" rIns="0" bIns="0" rtlCol="0" anchor="t">
            <a:noAutofit/>
          </a:bodyPr>
          <a:lstStyle/>
          <a:p>
            <a:pPr>
              <a:lnSpc>
                <a:spcPct val="90000"/>
              </a:lnSpc>
              <a:spcAft>
                <a:spcPts val="600"/>
              </a:spcAft>
            </a:pPr>
            <a:endParaRPr lang="en-US" sz="5400">
              <a:solidFill>
                <a:schemeClr val="bg1"/>
              </a:solidFill>
              <a:latin typeface="+mn-lt"/>
              <a:ea typeface="+mn-ea"/>
              <a:cs typeface="+mn-cs"/>
            </a:endParaRPr>
          </a:p>
        </p:txBody>
      </p:sp>
      <p:sp>
        <p:nvSpPr>
          <p:cNvPr id="10" name="TextBox 1"/>
          <p:cNvSpPr txBox="1"/>
          <p:nvPr userDrawn="1"/>
        </p:nvSpPr>
        <p:spPr>
          <a:xfrm>
            <a:off x="878155" y="1115416"/>
            <a:ext cx="2951770" cy="881780"/>
          </a:xfrm>
          <a:prstGeom prst="rect">
            <a:avLst/>
          </a:prstGeom>
          <a:noFill/>
        </p:spPr>
        <p:txBody>
          <a:bodyPr wrap="none" rtlCol="0">
            <a:spAutoFit/>
          </a:bodyPr>
          <a:lstStyle/>
          <a:p>
            <a:pPr algn="ctr" fontAlgn="auto">
              <a:lnSpc>
                <a:spcPct val="95000"/>
              </a:lnSpc>
              <a:spcBef>
                <a:spcPts val="0"/>
              </a:spcBef>
              <a:spcAft>
                <a:spcPts val="0"/>
              </a:spcAft>
            </a:pPr>
            <a:r>
              <a:rPr lang="en-US" sz="5400" b="1">
                <a:solidFill>
                  <a:schemeClr val="bg1"/>
                </a:solidFill>
                <a:latin typeface="+mn-lt"/>
                <a:ea typeface="+mn-ea"/>
                <a:cs typeface="+mn-cs"/>
              </a:rPr>
              <a:t>Agenda</a:t>
            </a:r>
          </a:p>
        </p:txBody>
      </p:sp>
      <p:sp>
        <p:nvSpPr>
          <p:cNvPr id="13" name="Freeform: Shape 12">
            <a:extLst>
              <a:ext uri="{FF2B5EF4-FFF2-40B4-BE49-F238E27FC236}">
                <a16:creationId xmlns:a16="http://schemas.microsoft.com/office/drawing/2014/main" id="{E863F42A-6B68-4B7F-86C6-2372D04CCC3B}"/>
              </a:ext>
            </a:extLst>
          </p:cNvPr>
          <p:cNvSpPr/>
          <p:nvPr userDrawn="1"/>
        </p:nvSpPr>
        <p:spPr>
          <a:xfrm rot="10800000">
            <a:off x="11582399" y="6248191"/>
            <a:ext cx="609105" cy="609105"/>
          </a:xfrm>
          <a:custGeom>
            <a:avLst/>
            <a:gdLst>
              <a:gd name="connsiteX0" fmla="*/ 0 w 540000"/>
              <a:gd name="connsiteY0" fmla="*/ 0 h 540000"/>
              <a:gd name="connsiteX1" fmla="*/ 540000 w 540000"/>
              <a:gd name="connsiteY1" fmla="*/ 0 h 540000"/>
              <a:gd name="connsiteX2" fmla="*/ 540000 w 540000"/>
              <a:gd name="connsiteY2" fmla="*/ 10 h 540000"/>
              <a:gd name="connsiteX3" fmla="*/ 529030 w 540000"/>
              <a:gd name="connsiteY3" fmla="*/ 108829 h 540000"/>
              <a:gd name="connsiteX4" fmla="*/ 1 w 540000"/>
              <a:gd name="connsiteY4" fmla="*/ 540000 h 540000"/>
              <a:gd name="connsiteX5" fmla="*/ 0 w 540000"/>
              <a:gd name="connsiteY5" fmla="*/ 54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000" h="540000">
                <a:moveTo>
                  <a:pt x="0" y="0"/>
                </a:moveTo>
                <a:lnTo>
                  <a:pt x="540000" y="0"/>
                </a:lnTo>
                <a:lnTo>
                  <a:pt x="540000" y="10"/>
                </a:lnTo>
                <a:lnTo>
                  <a:pt x="529030" y="108829"/>
                </a:lnTo>
                <a:cubicBezTo>
                  <a:pt x="478677" y="354898"/>
                  <a:pt x="260956" y="540000"/>
                  <a:pt x="1" y="540000"/>
                </a:cubicBezTo>
                <a:lnTo>
                  <a:pt x="0" y="540000"/>
                </a:lnTo>
                <a:close/>
              </a:path>
            </a:pathLst>
          </a:custGeom>
          <a:gradFill>
            <a:gsLst>
              <a:gs pos="0">
                <a:srgbClr val="12294A"/>
              </a:gs>
              <a:gs pos="100000">
                <a:srgbClr val="1E5EA6"/>
              </a:gs>
            </a:gsLst>
            <a:lin ang="5400000" scaled="1"/>
          </a:gradFill>
          <a:ln w="25400"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srgbClr val="FFFFFF"/>
              </a:solidFill>
              <a:effectLst/>
              <a:uLnTx/>
              <a:uFillTx/>
            </a:endParaRPr>
          </a:p>
        </p:txBody>
      </p:sp>
      <p:sp>
        <p:nvSpPr>
          <p:cNvPr id="14" name="TextBox 13">
            <a:extLst>
              <a:ext uri="{FF2B5EF4-FFF2-40B4-BE49-F238E27FC236}">
                <a16:creationId xmlns:a16="http://schemas.microsoft.com/office/drawing/2014/main" id="{16F40353-BDE2-4A33-B802-DC526CB78463}"/>
              </a:ext>
            </a:extLst>
          </p:cNvPr>
          <p:cNvSpPr txBox="1"/>
          <p:nvPr userDrawn="1"/>
        </p:nvSpPr>
        <p:spPr>
          <a:xfrm>
            <a:off x="11690999" y="6505588"/>
            <a:ext cx="381000" cy="138499"/>
          </a:xfrm>
          <a:prstGeom prst="rect">
            <a:avLst/>
          </a:prstGeom>
          <a:noFill/>
        </p:spPr>
        <p:txBody>
          <a:bodyPr wrap="square" lIns="0" tIns="0" rIns="0" bIns="0" rtlCol="0" anchor="b">
            <a:spAutoFit/>
          </a:bodyPr>
          <a:lstStyle/>
          <a:p>
            <a:pPr marL="0" marR="0" lvl="0" indent="0" algn="r" defTabSz="914400" eaLnBrk="1" fontAlgn="auto" latinLnBrk="0" hangingPunct="1">
              <a:lnSpc>
                <a:spcPct val="100000"/>
              </a:lnSpc>
              <a:spcBef>
                <a:spcPts val="0"/>
              </a:spcBef>
              <a:spcAft>
                <a:spcPts val="0"/>
              </a:spcAft>
              <a:buClrTx/>
              <a:buSzTx/>
              <a:buFontTx/>
              <a:buNone/>
              <a:tabLst/>
              <a:defRPr/>
            </a:pPr>
            <a:fld id="{DFCF27A5-1A5B-48D3-A060-2758FFBB1ADD}" type="slidenum">
              <a:rPr kumimoji="0" lang="en-US" sz="900" b="0" i="0" u="none" strike="noStrike" kern="0" cap="none" spc="0" normalizeH="0" baseline="0" noProof="0" smtClean="0">
                <a:ln>
                  <a:noFill/>
                </a:ln>
                <a:solidFill>
                  <a:srgbClr val="FFFFFF"/>
                </a:solidFill>
                <a:effectLst/>
                <a:uLnTx/>
                <a:uFillTx/>
                <a:sym typeface="Trebuchet MS" panose="020B0603020202020204" pitchFamily="34" charset="0"/>
              </a:rPr>
              <a:pPr marL="0" marR="0" lvl="0" indent="0" algn="r" defTabSz="914400" eaLnBrk="1" fontAlgn="auto" latinLnBrk="0" hangingPunct="1">
                <a:lnSpc>
                  <a:spcPct val="100000"/>
                </a:lnSpc>
                <a:spcBef>
                  <a:spcPts val="0"/>
                </a:spcBef>
                <a:spcAft>
                  <a:spcPts val="0"/>
                </a:spcAft>
                <a:buClrTx/>
                <a:buSzTx/>
                <a:buFontTx/>
                <a:buNone/>
                <a:tabLst/>
                <a:defRPr/>
              </a:pPr>
              <a:t>‹#›</a:t>
            </a:fld>
            <a:endParaRPr kumimoji="0" lang="en-US" sz="900" b="0" i="0" u="none" strike="noStrike" kern="0" cap="none" spc="0" normalizeH="0" baseline="0" noProof="0">
              <a:ln>
                <a:noFill/>
              </a:ln>
              <a:solidFill>
                <a:srgbClr val="FFFFFF"/>
              </a:solidFill>
              <a:effectLst/>
              <a:uLnTx/>
              <a:uFillTx/>
              <a:sym typeface="Trebuchet MS" panose="020B0603020202020204" pitchFamily="34" charset="0"/>
            </a:endParaRPr>
          </a:p>
        </p:txBody>
      </p:sp>
    </p:spTree>
    <p:extLst>
      <p:ext uri="{BB962C8B-B14F-4D97-AF65-F5344CB8AC3E}">
        <p14:creationId xmlns:p14="http://schemas.microsoft.com/office/powerpoint/2010/main" val="19497567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Section header box">
    <p:bg bwMode="grayWhite">
      <p:bgPr>
        <a:gradFill flip="none" rotWithShape="1">
          <a:gsLst>
            <a:gs pos="0">
              <a:srgbClr val="003655"/>
            </a:gs>
            <a:gs pos="100000">
              <a:srgbClr val="006DAA"/>
            </a:gs>
          </a:gsLst>
          <a:lin ang="8100000" scaled="1"/>
          <a:tileRect/>
        </a:gradFill>
        <a:effectLst/>
      </p:bgPr>
    </p:bg>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AF87B0F5-88D6-4F33-AC05-24DB71C2D577}"/>
              </a:ext>
            </a:extLst>
          </p:cNvPr>
          <p:cNvGraphicFramePr>
            <a:graphicFrameLocks noChangeAspect="1"/>
          </p:cNvGraphicFramePr>
          <p:nvPr userDrawn="1">
            <p:custDataLst>
              <p:tags r:id="rId1"/>
            </p:custDataLst>
            <p:extLst>
              <p:ext uri="{D42A27DB-BD31-4B8C-83A1-F6EECF244321}">
                <p14:modId xmlns:p14="http://schemas.microsoft.com/office/powerpoint/2010/main" val="226182756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86" imgH="286" progId="TCLayout.ActiveDocument.1">
                  <p:embed/>
                </p:oleObj>
              </mc:Choice>
              <mc:Fallback>
                <p:oleObj name="think-cellスライド" r:id="rId3" imgW="286" imgH="286" progId="TCLayout.ActiveDocument.1">
                  <p:embed/>
                  <p:pic>
                    <p:nvPicPr>
                      <p:cNvPr id="6" name="think-cell data - do not delete" hidden="1">
                        <a:extLst>
                          <a:ext uri="{FF2B5EF4-FFF2-40B4-BE49-F238E27FC236}">
                            <a16:creationId xmlns:a16="http://schemas.microsoft.com/office/drawing/2014/main" id="{AF87B0F5-88D6-4F33-AC05-24DB71C2D57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p:cNvSpPr>
            <a:spLocks noGrp="1"/>
          </p:cNvSpPr>
          <p:nvPr>
            <p:ph type="title" hasCustomPrompt="1"/>
          </p:nvPr>
        </p:nvSpPr>
        <p:spPr bwMode="blackWhite">
          <a:xfrm>
            <a:off x="1284742" y="2668041"/>
            <a:ext cx="9620491" cy="3201026"/>
          </a:xfrm>
          <a:prstGeom prst="rect">
            <a:avLst/>
          </a:prstGeom>
          <a:ln w="9525">
            <a:solidFill>
              <a:schemeClr val="bg1"/>
            </a:solidFill>
          </a:ln>
        </p:spPr>
        <p:txBody>
          <a:bodyPr vert="horz" lIns="274320" tIns="274320" rIns="274320" bIns="137160" anchor="b">
            <a:noAutofit/>
          </a:bodyPr>
          <a:lstStyle>
            <a:lvl1pPr marL="0" algn="l" defTabSz="914400" rtl="0" eaLnBrk="1" fontAlgn="auto" latinLnBrk="0" hangingPunct="1">
              <a:lnSpc>
                <a:spcPts val="6000"/>
              </a:lnSpc>
              <a:spcBef>
                <a:spcPts val="0"/>
              </a:spcBef>
              <a:spcAft>
                <a:spcPts val="0"/>
              </a:spcAft>
              <a:defRPr lang="en-US" sz="5400" b="0" kern="1200" baseline="0" dirty="0">
                <a:solidFill>
                  <a:schemeClr val="bg1"/>
                </a:solidFill>
                <a:latin typeface="+mj-lt"/>
                <a:ea typeface="+mj-ea"/>
                <a:cs typeface="+mj-cs"/>
                <a:sym typeface="Trebuchet MS" panose="020B0603020202020204" pitchFamily="34" charset="0"/>
              </a:defRPr>
            </a:lvl1pPr>
          </a:lstStyle>
          <a:p>
            <a:r>
              <a:rPr lang="en-US"/>
              <a:t>Click to add big statement text</a:t>
            </a:r>
          </a:p>
        </p:txBody>
      </p:sp>
      <p:sp>
        <p:nvSpPr>
          <p:cNvPr id="3" name="Date Placeholder 2"/>
          <p:cNvSpPr>
            <a:spLocks noGrp="1"/>
          </p:cNvSpPr>
          <p:nvPr>
            <p:ph type="dt" sz="half" idx="10"/>
          </p:nvPr>
        </p:nvSpPr>
        <p:spPr>
          <a:xfrm>
            <a:off x="9677400" y="6405036"/>
            <a:ext cx="1482051" cy="153888"/>
          </a:xfrm>
          <a:prstGeom prst="rect">
            <a:avLst/>
          </a:prstGeom>
        </p:spPr>
        <p:txBody>
          <a:bodyPr/>
          <a:lstStyle>
            <a:lvl1pPr>
              <a:defRPr>
                <a:solidFill>
                  <a:schemeClr val="bg1"/>
                </a:solidFill>
                <a:latin typeface="+mn-lt"/>
                <a:ea typeface="+mn-ea"/>
                <a:cs typeface="+mn-cs"/>
                <a:sym typeface="Trebuchet MS" panose="020B0603020202020204" pitchFamily="34" charset="0"/>
              </a:defRPr>
            </a:lvl1pPr>
          </a:lstStyle>
          <a:p>
            <a:endParaRPr lang="en-US"/>
          </a:p>
        </p:txBody>
      </p:sp>
      <p:sp>
        <p:nvSpPr>
          <p:cNvPr id="12"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ea typeface="+mn-ea"/>
                <a:cs typeface="+mn-cs"/>
                <a:sym typeface="Trebuchet MS" panose="020B0603020202020204" pitchFamily="34" charset="0"/>
              </a:rPr>
              <a:t>Copyright © 2024 by Boston Consulting Group. All rights reserved.</a:t>
            </a:r>
          </a:p>
        </p:txBody>
      </p:sp>
      <p:sp>
        <p:nvSpPr>
          <p:cNvPr id="59" name="Rectangle 58"/>
          <p:cNvSpPr/>
          <p:nvPr userDrawn="1"/>
        </p:nvSpPr>
        <p:spPr bwMode="white">
          <a:xfrm>
            <a:off x="1284743" y="1428131"/>
            <a:ext cx="947672" cy="947672"/>
          </a:xfrm>
          <a:prstGeom prst="rect">
            <a:avLst/>
          </a:prstGeom>
          <a:noFill/>
          <a:ln>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200">
              <a:solidFill>
                <a:schemeClr val="bg1"/>
              </a:solidFill>
              <a:latin typeface="+mn-lt"/>
              <a:ea typeface="+mn-ea"/>
              <a:cs typeface="+mn-cs"/>
              <a:sym typeface="Trebuchet MS" panose="020B0603020202020204" pitchFamily="34" charset="0"/>
            </a:endParaRPr>
          </a:p>
        </p:txBody>
      </p:sp>
      <p:sp>
        <p:nvSpPr>
          <p:cNvPr id="8" name="Freeform: Shape 7">
            <a:extLst>
              <a:ext uri="{FF2B5EF4-FFF2-40B4-BE49-F238E27FC236}">
                <a16:creationId xmlns:a16="http://schemas.microsoft.com/office/drawing/2014/main" id="{BEE56B76-D3BB-418E-A1A3-1C3711DD9CA8}"/>
              </a:ext>
            </a:extLst>
          </p:cNvPr>
          <p:cNvSpPr/>
          <p:nvPr userDrawn="1"/>
        </p:nvSpPr>
        <p:spPr>
          <a:xfrm rot="10800000">
            <a:off x="11582399" y="6248191"/>
            <a:ext cx="609105" cy="609105"/>
          </a:xfrm>
          <a:custGeom>
            <a:avLst/>
            <a:gdLst>
              <a:gd name="connsiteX0" fmla="*/ 0 w 540000"/>
              <a:gd name="connsiteY0" fmla="*/ 0 h 540000"/>
              <a:gd name="connsiteX1" fmla="*/ 540000 w 540000"/>
              <a:gd name="connsiteY1" fmla="*/ 0 h 540000"/>
              <a:gd name="connsiteX2" fmla="*/ 540000 w 540000"/>
              <a:gd name="connsiteY2" fmla="*/ 10 h 540000"/>
              <a:gd name="connsiteX3" fmla="*/ 529030 w 540000"/>
              <a:gd name="connsiteY3" fmla="*/ 108829 h 540000"/>
              <a:gd name="connsiteX4" fmla="*/ 1 w 540000"/>
              <a:gd name="connsiteY4" fmla="*/ 540000 h 540000"/>
              <a:gd name="connsiteX5" fmla="*/ 0 w 540000"/>
              <a:gd name="connsiteY5" fmla="*/ 54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000" h="540000">
                <a:moveTo>
                  <a:pt x="0" y="0"/>
                </a:moveTo>
                <a:lnTo>
                  <a:pt x="540000" y="0"/>
                </a:lnTo>
                <a:lnTo>
                  <a:pt x="540000" y="10"/>
                </a:lnTo>
                <a:lnTo>
                  <a:pt x="529030" y="108829"/>
                </a:lnTo>
                <a:cubicBezTo>
                  <a:pt x="478677" y="354898"/>
                  <a:pt x="260956" y="540000"/>
                  <a:pt x="1" y="540000"/>
                </a:cubicBezTo>
                <a:lnTo>
                  <a:pt x="0" y="540000"/>
                </a:lnTo>
                <a:close/>
              </a:path>
            </a:pathLst>
          </a:custGeom>
          <a:gradFill>
            <a:gsLst>
              <a:gs pos="0">
                <a:srgbClr val="12294A"/>
              </a:gs>
              <a:gs pos="100000">
                <a:srgbClr val="1E5EA6"/>
              </a:gs>
            </a:gsLst>
            <a:lin ang="5400000" scaled="1"/>
          </a:gradFill>
          <a:ln w="25400"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srgbClr val="FFFFFF"/>
              </a:solidFill>
              <a:effectLst/>
              <a:uLnTx/>
              <a:uFillTx/>
            </a:endParaRPr>
          </a:p>
        </p:txBody>
      </p:sp>
      <p:sp>
        <p:nvSpPr>
          <p:cNvPr id="9" name="TextBox 8">
            <a:extLst>
              <a:ext uri="{FF2B5EF4-FFF2-40B4-BE49-F238E27FC236}">
                <a16:creationId xmlns:a16="http://schemas.microsoft.com/office/drawing/2014/main" id="{2EAE940E-1E0B-4E16-9E0F-6A9A4A342FE9}"/>
              </a:ext>
            </a:extLst>
          </p:cNvPr>
          <p:cNvSpPr txBox="1"/>
          <p:nvPr userDrawn="1"/>
        </p:nvSpPr>
        <p:spPr>
          <a:xfrm>
            <a:off x="11690999" y="6505588"/>
            <a:ext cx="381000" cy="138499"/>
          </a:xfrm>
          <a:prstGeom prst="rect">
            <a:avLst/>
          </a:prstGeom>
          <a:noFill/>
        </p:spPr>
        <p:txBody>
          <a:bodyPr wrap="square" lIns="0" tIns="0" rIns="0" bIns="0" rtlCol="0" anchor="b">
            <a:spAutoFit/>
          </a:bodyPr>
          <a:lstStyle/>
          <a:p>
            <a:pPr marL="0" marR="0" lvl="0" indent="0" algn="r" defTabSz="914400" eaLnBrk="1" fontAlgn="auto" latinLnBrk="0" hangingPunct="1">
              <a:lnSpc>
                <a:spcPct val="100000"/>
              </a:lnSpc>
              <a:spcBef>
                <a:spcPts val="0"/>
              </a:spcBef>
              <a:spcAft>
                <a:spcPts val="0"/>
              </a:spcAft>
              <a:buClrTx/>
              <a:buSzTx/>
              <a:buFontTx/>
              <a:buNone/>
              <a:tabLst/>
              <a:defRPr/>
            </a:pPr>
            <a:fld id="{DFCF27A5-1A5B-48D3-A060-2758FFBB1ADD}" type="slidenum">
              <a:rPr kumimoji="0" lang="en-US" sz="900" b="0" i="0" u="none" strike="noStrike" kern="0" cap="none" spc="0" normalizeH="0" baseline="0" noProof="0" smtClean="0">
                <a:ln>
                  <a:noFill/>
                </a:ln>
                <a:solidFill>
                  <a:srgbClr val="FFFFFF"/>
                </a:solidFill>
                <a:effectLst/>
                <a:uLnTx/>
                <a:uFillTx/>
                <a:sym typeface="Trebuchet MS" panose="020B0603020202020204" pitchFamily="34" charset="0"/>
              </a:rPr>
              <a:pPr marL="0" marR="0" lvl="0" indent="0" algn="r" defTabSz="914400" eaLnBrk="1" fontAlgn="auto" latinLnBrk="0" hangingPunct="1">
                <a:lnSpc>
                  <a:spcPct val="100000"/>
                </a:lnSpc>
                <a:spcBef>
                  <a:spcPts val="0"/>
                </a:spcBef>
                <a:spcAft>
                  <a:spcPts val="0"/>
                </a:spcAft>
                <a:buClrTx/>
                <a:buSzTx/>
                <a:buFontTx/>
                <a:buNone/>
                <a:tabLst/>
                <a:defRPr/>
              </a:pPr>
              <a:t>‹#›</a:t>
            </a:fld>
            <a:endParaRPr kumimoji="0" lang="en-US" sz="900" b="0" i="0" u="none" strike="noStrike" kern="0" cap="none" spc="0" normalizeH="0" baseline="0" noProof="0">
              <a:ln>
                <a:noFill/>
              </a:ln>
              <a:solidFill>
                <a:srgbClr val="FFFFFF"/>
              </a:solidFill>
              <a:effectLst/>
              <a:uLnTx/>
              <a:uFillTx/>
              <a:sym typeface="Trebuchet MS" panose="020B0603020202020204" pitchFamily="34" charset="0"/>
            </a:endParaRPr>
          </a:p>
        </p:txBody>
      </p:sp>
    </p:spTree>
    <p:extLst>
      <p:ext uri="{BB962C8B-B14F-4D97-AF65-F5344CB8AC3E}">
        <p14:creationId xmlns:p14="http://schemas.microsoft.com/office/powerpoint/2010/main" val="422282201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Agenda Section Header">
    <p:bg>
      <p:bgPr>
        <a:gradFill flip="none" rotWithShape="1">
          <a:gsLst>
            <a:gs pos="0">
              <a:srgbClr val="003655"/>
            </a:gs>
            <a:gs pos="100000">
              <a:srgbClr val="006DAA"/>
            </a:gs>
          </a:gsLst>
          <a:lin ang="8100000" scaled="1"/>
          <a:tileRect/>
        </a:gra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extLst>
              <p:ext uri="{D42A27DB-BD31-4B8C-83A1-F6EECF244321}">
                <p14:modId xmlns:p14="http://schemas.microsoft.com/office/powerpoint/2010/main" val="1792151686"/>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スライド" r:id="rId3" imgW="270" imgH="270" progId="TCLayout.ActiveDocument.1">
                  <p:embed/>
                </p:oleObj>
              </mc:Choice>
              <mc:Fallback>
                <p:oleObj name="think-cellスライド" r:id="rId3" imgW="270" imgH="270" progId="TCLayout.ActiveDocument.1">
                  <p:embed/>
                  <p:pic>
                    <p:nvPicPr>
                      <p:cNvPr id="3" name="Object 2" hidden="1"/>
                      <p:cNvPicPr/>
                      <p:nvPr/>
                    </p:nvPicPr>
                    <p:blipFill>
                      <a:blip r:embed="rId4"/>
                      <a:stretch>
                        <a:fillRect/>
                      </a:stretch>
                    </p:blipFill>
                    <p:spPr>
                      <a:xfrm>
                        <a:off x="1588" y="1588"/>
                        <a:ext cx="1587" cy="1587"/>
                      </a:xfrm>
                      <a:prstGeom prst="rect">
                        <a:avLst/>
                      </a:prstGeom>
                    </p:spPr>
                  </p:pic>
                </p:oleObj>
              </mc:Fallback>
            </mc:AlternateContent>
          </a:graphicData>
        </a:graphic>
      </p:graphicFrame>
      <p:sp>
        <p:nvSpPr>
          <p:cNvPr id="9"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ea typeface="+mn-ea"/>
                <a:cs typeface="+mn-cs"/>
                <a:sym typeface="Trebuchet MS" panose="020B0603020202020204" pitchFamily="34" charset="0"/>
              </a:rPr>
              <a:t>Copyright © 2024 by Boston Consulting Group. All rights reserved.</a:t>
            </a:r>
          </a:p>
        </p:txBody>
      </p:sp>
      <p:sp>
        <p:nvSpPr>
          <p:cNvPr id="10" name="Rectangle 9"/>
          <p:cNvSpPr/>
          <p:nvPr userDrawn="1"/>
        </p:nvSpPr>
        <p:spPr bwMode="white">
          <a:xfrm>
            <a:off x="1284743" y="1428131"/>
            <a:ext cx="947672" cy="947672"/>
          </a:xfrm>
          <a:prstGeom prst="rect">
            <a:avLst/>
          </a:prstGeom>
          <a:noFill/>
          <a:ln w="9525">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200">
              <a:solidFill>
                <a:schemeClr val="bg1"/>
              </a:solidFill>
              <a:latin typeface="+mn-lt"/>
              <a:ea typeface="+mn-ea"/>
              <a:cs typeface="+mn-cs"/>
              <a:sym typeface="Trebuchet MS" panose="020B0603020202020204" pitchFamily="34" charset="0"/>
            </a:endParaRPr>
          </a:p>
        </p:txBody>
      </p:sp>
      <p:sp>
        <p:nvSpPr>
          <p:cNvPr id="13" name="Rectangle 12"/>
          <p:cNvSpPr/>
          <p:nvPr userDrawn="1"/>
        </p:nvSpPr>
        <p:spPr>
          <a:xfrm>
            <a:off x="1285200" y="2667600"/>
            <a:ext cx="9619200" cy="3200400"/>
          </a:xfrm>
          <a:prstGeom prst="rect">
            <a:avLst/>
          </a:prstGeom>
          <a:noFill/>
          <a:ln w="9525">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auto">
              <a:spcBef>
                <a:spcPts val="0"/>
              </a:spcBef>
              <a:spcAft>
                <a:spcPts val="0"/>
              </a:spcAft>
            </a:pPr>
            <a:endParaRPr lang="en-US" sz="2000">
              <a:solidFill>
                <a:prstClr val="white"/>
              </a:solidFill>
              <a:latin typeface="+mn-lt"/>
              <a:ea typeface="+mn-ea"/>
              <a:cs typeface="+mn-cs"/>
            </a:endParaRPr>
          </a:p>
        </p:txBody>
      </p:sp>
      <p:sp>
        <p:nvSpPr>
          <p:cNvPr id="8" name="Freeform: Shape 7">
            <a:extLst>
              <a:ext uri="{FF2B5EF4-FFF2-40B4-BE49-F238E27FC236}">
                <a16:creationId xmlns:a16="http://schemas.microsoft.com/office/drawing/2014/main" id="{F8026BA5-8616-4C56-8476-B1A70B879BBB}"/>
              </a:ext>
            </a:extLst>
          </p:cNvPr>
          <p:cNvSpPr/>
          <p:nvPr userDrawn="1"/>
        </p:nvSpPr>
        <p:spPr>
          <a:xfrm rot="10800000">
            <a:off x="11582399" y="6248191"/>
            <a:ext cx="609105" cy="609105"/>
          </a:xfrm>
          <a:custGeom>
            <a:avLst/>
            <a:gdLst>
              <a:gd name="connsiteX0" fmla="*/ 0 w 540000"/>
              <a:gd name="connsiteY0" fmla="*/ 0 h 540000"/>
              <a:gd name="connsiteX1" fmla="*/ 540000 w 540000"/>
              <a:gd name="connsiteY1" fmla="*/ 0 h 540000"/>
              <a:gd name="connsiteX2" fmla="*/ 540000 w 540000"/>
              <a:gd name="connsiteY2" fmla="*/ 10 h 540000"/>
              <a:gd name="connsiteX3" fmla="*/ 529030 w 540000"/>
              <a:gd name="connsiteY3" fmla="*/ 108829 h 540000"/>
              <a:gd name="connsiteX4" fmla="*/ 1 w 540000"/>
              <a:gd name="connsiteY4" fmla="*/ 540000 h 540000"/>
              <a:gd name="connsiteX5" fmla="*/ 0 w 540000"/>
              <a:gd name="connsiteY5" fmla="*/ 54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000" h="540000">
                <a:moveTo>
                  <a:pt x="0" y="0"/>
                </a:moveTo>
                <a:lnTo>
                  <a:pt x="540000" y="0"/>
                </a:lnTo>
                <a:lnTo>
                  <a:pt x="540000" y="10"/>
                </a:lnTo>
                <a:lnTo>
                  <a:pt x="529030" y="108829"/>
                </a:lnTo>
                <a:cubicBezTo>
                  <a:pt x="478677" y="354898"/>
                  <a:pt x="260956" y="540000"/>
                  <a:pt x="1" y="540000"/>
                </a:cubicBezTo>
                <a:lnTo>
                  <a:pt x="0" y="540000"/>
                </a:lnTo>
                <a:close/>
              </a:path>
            </a:pathLst>
          </a:custGeom>
          <a:gradFill>
            <a:gsLst>
              <a:gs pos="0">
                <a:srgbClr val="12294A"/>
              </a:gs>
              <a:gs pos="100000">
                <a:srgbClr val="1E5EA6"/>
              </a:gs>
            </a:gsLst>
            <a:lin ang="5400000" scaled="1"/>
          </a:gradFill>
          <a:ln w="25400"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srgbClr val="FFFFFF"/>
              </a:solidFill>
              <a:effectLst/>
              <a:uLnTx/>
              <a:uFillTx/>
            </a:endParaRPr>
          </a:p>
        </p:txBody>
      </p:sp>
      <p:sp>
        <p:nvSpPr>
          <p:cNvPr id="11" name="TextBox 10">
            <a:extLst>
              <a:ext uri="{FF2B5EF4-FFF2-40B4-BE49-F238E27FC236}">
                <a16:creationId xmlns:a16="http://schemas.microsoft.com/office/drawing/2014/main" id="{B5FB73A5-18B0-4F99-BF87-2A1E4ACE7996}"/>
              </a:ext>
            </a:extLst>
          </p:cNvPr>
          <p:cNvSpPr txBox="1"/>
          <p:nvPr userDrawn="1"/>
        </p:nvSpPr>
        <p:spPr>
          <a:xfrm>
            <a:off x="11690999" y="6505588"/>
            <a:ext cx="381000" cy="138499"/>
          </a:xfrm>
          <a:prstGeom prst="rect">
            <a:avLst/>
          </a:prstGeom>
          <a:noFill/>
        </p:spPr>
        <p:txBody>
          <a:bodyPr wrap="square" lIns="0" tIns="0" rIns="0" bIns="0" rtlCol="0" anchor="b">
            <a:spAutoFit/>
          </a:bodyPr>
          <a:lstStyle/>
          <a:p>
            <a:pPr marL="0" marR="0" lvl="0" indent="0" algn="r" defTabSz="914400" eaLnBrk="1" fontAlgn="auto" latinLnBrk="0" hangingPunct="1">
              <a:lnSpc>
                <a:spcPct val="100000"/>
              </a:lnSpc>
              <a:spcBef>
                <a:spcPts val="0"/>
              </a:spcBef>
              <a:spcAft>
                <a:spcPts val="0"/>
              </a:spcAft>
              <a:buClrTx/>
              <a:buSzTx/>
              <a:buFontTx/>
              <a:buNone/>
              <a:tabLst/>
              <a:defRPr/>
            </a:pPr>
            <a:fld id="{DFCF27A5-1A5B-48D3-A060-2758FFBB1ADD}" type="slidenum">
              <a:rPr kumimoji="0" lang="en-US" sz="900" b="0" i="0" u="none" strike="noStrike" kern="0" cap="none" spc="0" normalizeH="0" baseline="0" noProof="0" smtClean="0">
                <a:ln>
                  <a:noFill/>
                </a:ln>
                <a:solidFill>
                  <a:srgbClr val="FFFFFF"/>
                </a:solidFill>
                <a:effectLst/>
                <a:uLnTx/>
                <a:uFillTx/>
                <a:sym typeface="Trebuchet MS" panose="020B0603020202020204" pitchFamily="34" charset="0"/>
              </a:rPr>
              <a:pPr marL="0" marR="0" lvl="0" indent="0" algn="r" defTabSz="914400" eaLnBrk="1" fontAlgn="auto" latinLnBrk="0" hangingPunct="1">
                <a:lnSpc>
                  <a:spcPct val="100000"/>
                </a:lnSpc>
                <a:spcBef>
                  <a:spcPts val="0"/>
                </a:spcBef>
                <a:spcAft>
                  <a:spcPts val="0"/>
                </a:spcAft>
                <a:buClrTx/>
                <a:buSzTx/>
                <a:buFontTx/>
                <a:buNone/>
                <a:tabLst/>
                <a:defRPr/>
              </a:pPr>
              <a:t>‹#›</a:t>
            </a:fld>
            <a:endParaRPr kumimoji="0" lang="en-US" sz="900" b="0" i="0" u="none" strike="noStrike" kern="0" cap="none" spc="0" normalizeH="0" baseline="0" noProof="0">
              <a:ln>
                <a:noFill/>
              </a:ln>
              <a:solidFill>
                <a:srgbClr val="FFFFFF"/>
              </a:solidFill>
              <a:effectLst/>
              <a:uLnTx/>
              <a:uFillTx/>
              <a:sym typeface="Trebuchet MS" panose="020B0603020202020204" pitchFamily="34" charset="0"/>
            </a:endParaRPr>
          </a:p>
        </p:txBody>
      </p:sp>
    </p:spTree>
    <p:extLst>
      <p:ext uri="{BB962C8B-B14F-4D97-AF65-F5344CB8AC3E}">
        <p14:creationId xmlns:p14="http://schemas.microsoft.com/office/powerpoint/2010/main" val="323808911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Agenda Full Width Overview">
    <p:bg>
      <p:bgPr>
        <a:gradFill flip="none" rotWithShape="1">
          <a:gsLst>
            <a:gs pos="0">
              <a:srgbClr val="003655"/>
            </a:gs>
            <a:gs pos="100000">
              <a:srgbClr val="006DAA"/>
            </a:gs>
          </a:gsLst>
          <a:lin ang="8100000" scaled="1"/>
          <a:tileRect/>
        </a:gra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extLst>
              <p:ext uri="{D42A27DB-BD31-4B8C-83A1-F6EECF244321}">
                <p14:modId xmlns:p14="http://schemas.microsoft.com/office/powerpoint/2010/main" val="2065938425"/>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スライド" r:id="rId3" imgW="270" imgH="270" progId="TCLayout.ActiveDocument.1">
                  <p:embed/>
                </p:oleObj>
              </mc:Choice>
              <mc:Fallback>
                <p:oleObj name="think-cellスライド" r:id="rId3" imgW="270" imgH="270" progId="TCLayout.ActiveDocument.1">
                  <p:embed/>
                  <p:pic>
                    <p:nvPicPr>
                      <p:cNvPr id="3" name="Object 2" hidden="1"/>
                      <p:cNvPicPr/>
                      <p:nvPr/>
                    </p:nvPicPr>
                    <p:blipFill>
                      <a:blip r:embed="rId4"/>
                      <a:stretch>
                        <a:fillRect/>
                      </a:stretch>
                    </p:blipFill>
                    <p:spPr>
                      <a:xfrm>
                        <a:off x="1588" y="1588"/>
                        <a:ext cx="1587" cy="1587"/>
                      </a:xfrm>
                      <a:prstGeom prst="rect">
                        <a:avLst/>
                      </a:prstGeom>
                    </p:spPr>
                  </p:pic>
                </p:oleObj>
              </mc:Fallback>
            </mc:AlternateContent>
          </a:graphicData>
        </a:graphic>
      </p:graphicFrame>
      <p:sp>
        <p:nvSpPr>
          <p:cNvPr id="9"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ea typeface="+mn-ea"/>
                <a:cs typeface="+mn-cs"/>
                <a:sym typeface="Trebuchet MS" panose="020B0603020202020204" pitchFamily="34" charset="0"/>
              </a:rPr>
              <a:t>Copyright © 2024 by Boston Consulting Group. All rights reserved.</a:t>
            </a:r>
          </a:p>
        </p:txBody>
      </p:sp>
      <p:sp>
        <p:nvSpPr>
          <p:cNvPr id="10" name="Title 1"/>
          <p:cNvSpPr txBox="1">
            <a:spLocks/>
          </p:cNvSpPr>
          <p:nvPr userDrawn="1"/>
        </p:nvSpPr>
        <p:spPr>
          <a:xfrm>
            <a:off x="630000" y="622800"/>
            <a:ext cx="7189998" cy="470898"/>
          </a:xfrm>
          <a:prstGeom prst="rect">
            <a:avLst/>
          </a:prstGeom>
        </p:spPr>
        <p:txBody>
          <a:bodyPr vert="horz" wrap="square" lIns="0" tIns="0" rIns="0" bIns="0" rtlCol="0" anchor="t" anchorCtr="0">
            <a:spAutoFit/>
          </a:bodyPr>
          <a:lstStyle>
            <a:lvl1pPr marL="0" indent="0" algn="l" defTabSz="914400" rtl="0" eaLnBrk="1" latinLnBrk="0" hangingPunct="1">
              <a:lnSpc>
                <a:spcPct val="90000"/>
              </a:lnSpc>
              <a:spcBef>
                <a:spcPct val="0"/>
              </a:spcBef>
              <a:spcAft>
                <a:spcPts val="0"/>
              </a:spcAft>
              <a:buNone/>
              <a:defRPr sz="3400" b="0" i="0" u="none" kern="1200" spc="0">
                <a:solidFill>
                  <a:schemeClr val="tx2">
                    <a:lumMod val="100000"/>
                  </a:schemeClr>
                </a:solidFill>
                <a:latin typeface="Trebuchet MS" panose="020B0603020202020204" pitchFamily="34" charset="0"/>
                <a:ea typeface="+mj-ea"/>
                <a:cs typeface="+mj-cs"/>
                <a:sym typeface="Trebuchet MS" panose="020B0603020202020204" pitchFamily="34" charset="0"/>
              </a:defRPr>
            </a:lvl1pPr>
          </a:lstStyle>
          <a:p>
            <a:r>
              <a:rPr lang="en-US" b="1">
                <a:solidFill>
                  <a:schemeClr val="bg1"/>
                </a:solidFill>
                <a:latin typeface="+mn-lt"/>
                <a:ea typeface="+mn-ea"/>
                <a:cs typeface="+mn-cs"/>
              </a:rPr>
              <a:t>Agenda</a:t>
            </a:r>
          </a:p>
        </p:txBody>
      </p:sp>
      <p:cxnSp>
        <p:nvCxnSpPr>
          <p:cNvPr id="13" name="Straight Connector 12"/>
          <p:cNvCxnSpPr/>
          <p:nvPr userDrawn="1"/>
        </p:nvCxnSpPr>
        <p:spPr bwMode="white">
          <a:xfrm>
            <a:off x="618898" y="1206000"/>
            <a:ext cx="11576304" cy="0"/>
          </a:xfrm>
          <a:prstGeom prst="line">
            <a:avLst/>
          </a:prstGeom>
          <a:ln w="9525" cmpd="sng">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8" name="Freeform: Shape 7">
            <a:extLst>
              <a:ext uri="{FF2B5EF4-FFF2-40B4-BE49-F238E27FC236}">
                <a16:creationId xmlns:a16="http://schemas.microsoft.com/office/drawing/2014/main" id="{DC3F3A60-0241-4A58-BC21-5A4E338F940A}"/>
              </a:ext>
            </a:extLst>
          </p:cNvPr>
          <p:cNvSpPr/>
          <p:nvPr userDrawn="1"/>
        </p:nvSpPr>
        <p:spPr>
          <a:xfrm rot="10800000">
            <a:off x="11582399" y="6248191"/>
            <a:ext cx="609105" cy="609105"/>
          </a:xfrm>
          <a:custGeom>
            <a:avLst/>
            <a:gdLst>
              <a:gd name="connsiteX0" fmla="*/ 0 w 540000"/>
              <a:gd name="connsiteY0" fmla="*/ 0 h 540000"/>
              <a:gd name="connsiteX1" fmla="*/ 540000 w 540000"/>
              <a:gd name="connsiteY1" fmla="*/ 0 h 540000"/>
              <a:gd name="connsiteX2" fmla="*/ 540000 w 540000"/>
              <a:gd name="connsiteY2" fmla="*/ 10 h 540000"/>
              <a:gd name="connsiteX3" fmla="*/ 529030 w 540000"/>
              <a:gd name="connsiteY3" fmla="*/ 108829 h 540000"/>
              <a:gd name="connsiteX4" fmla="*/ 1 w 540000"/>
              <a:gd name="connsiteY4" fmla="*/ 540000 h 540000"/>
              <a:gd name="connsiteX5" fmla="*/ 0 w 540000"/>
              <a:gd name="connsiteY5" fmla="*/ 54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000" h="540000">
                <a:moveTo>
                  <a:pt x="0" y="0"/>
                </a:moveTo>
                <a:lnTo>
                  <a:pt x="540000" y="0"/>
                </a:lnTo>
                <a:lnTo>
                  <a:pt x="540000" y="10"/>
                </a:lnTo>
                <a:lnTo>
                  <a:pt x="529030" y="108829"/>
                </a:lnTo>
                <a:cubicBezTo>
                  <a:pt x="478677" y="354898"/>
                  <a:pt x="260956" y="540000"/>
                  <a:pt x="1" y="540000"/>
                </a:cubicBezTo>
                <a:lnTo>
                  <a:pt x="0" y="540000"/>
                </a:lnTo>
                <a:close/>
              </a:path>
            </a:pathLst>
          </a:custGeom>
          <a:gradFill>
            <a:gsLst>
              <a:gs pos="0">
                <a:srgbClr val="12294A"/>
              </a:gs>
              <a:gs pos="100000">
                <a:srgbClr val="1E5EA6"/>
              </a:gs>
            </a:gsLst>
            <a:lin ang="5400000" scaled="1"/>
          </a:gradFill>
          <a:ln w="25400"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srgbClr val="FFFFFF"/>
              </a:solidFill>
              <a:effectLst/>
              <a:uLnTx/>
              <a:uFillTx/>
            </a:endParaRPr>
          </a:p>
        </p:txBody>
      </p:sp>
      <p:sp>
        <p:nvSpPr>
          <p:cNvPr id="11" name="TextBox 10">
            <a:extLst>
              <a:ext uri="{FF2B5EF4-FFF2-40B4-BE49-F238E27FC236}">
                <a16:creationId xmlns:a16="http://schemas.microsoft.com/office/drawing/2014/main" id="{1C3875DE-A1AD-45BF-B168-F3480B136924}"/>
              </a:ext>
            </a:extLst>
          </p:cNvPr>
          <p:cNvSpPr txBox="1"/>
          <p:nvPr userDrawn="1"/>
        </p:nvSpPr>
        <p:spPr>
          <a:xfrm>
            <a:off x="11690999" y="6505588"/>
            <a:ext cx="381000" cy="138499"/>
          </a:xfrm>
          <a:prstGeom prst="rect">
            <a:avLst/>
          </a:prstGeom>
          <a:noFill/>
        </p:spPr>
        <p:txBody>
          <a:bodyPr wrap="square" lIns="0" tIns="0" rIns="0" bIns="0" rtlCol="0" anchor="b">
            <a:spAutoFit/>
          </a:bodyPr>
          <a:lstStyle/>
          <a:p>
            <a:pPr marL="0" marR="0" lvl="0" indent="0" algn="r" defTabSz="914400" eaLnBrk="1" fontAlgn="auto" latinLnBrk="0" hangingPunct="1">
              <a:lnSpc>
                <a:spcPct val="100000"/>
              </a:lnSpc>
              <a:spcBef>
                <a:spcPts val="0"/>
              </a:spcBef>
              <a:spcAft>
                <a:spcPts val="0"/>
              </a:spcAft>
              <a:buClrTx/>
              <a:buSzTx/>
              <a:buFontTx/>
              <a:buNone/>
              <a:tabLst/>
              <a:defRPr/>
            </a:pPr>
            <a:fld id="{DFCF27A5-1A5B-48D3-A060-2758FFBB1ADD}" type="slidenum">
              <a:rPr kumimoji="0" lang="en-US" sz="900" b="0" i="0" u="none" strike="noStrike" kern="0" cap="none" spc="0" normalizeH="0" baseline="0" noProof="0" smtClean="0">
                <a:ln>
                  <a:noFill/>
                </a:ln>
                <a:solidFill>
                  <a:srgbClr val="FFFFFF"/>
                </a:solidFill>
                <a:effectLst/>
                <a:uLnTx/>
                <a:uFillTx/>
                <a:sym typeface="Trebuchet MS" panose="020B0603020202020204" pitchFamily="34" charset="0"/>
              </a:rPr>
              <a:pPr marL="0" marR="0" lvl="0" indent="0" algn="r" defTabSz="914400" eaLnBrk="1" fontAlgn="auto" latinLnBrk="0" hangingPunct="1">
                <a:lnSpc>
                  <a:spcPct val="100000"/>
                </a:lnSpc>
                <a:spcBef>
                  <a:spcPts val="0"/>
                </a:spcBef>
                <a:spcAft>
                  <a:spcPts val="0"/>
                </a:spcAft>
                <a:buClrTx/>
                <a:buSzTx/>
                <a:buFontTx/>
                <a:buNone/>
                <a:tabLst/>
                <a:defRPr/>
              </a:pPr>
              <a:t>‹#›</a:t>
            </a:fld>
            <a:endParaRPr kumimoji="0" lang="en-US" sz="900" b="0" i="0" u="none" strike="noStrike" kern="0" cap="none" spc="0" normalizeH="0" baseline="0" noProof="0">
              <a:ln>
                <a:noFill/>
              </a:ln>
              <a:solidFill>
                <a:srgbClr val="FFFFFF"/>
              </a:solidFill>
              <a:effectLst/>
              <a:uLnTx/>
              <a:uFillTx/>
              <a:sym typeface="Trebuchet MS" panose="020B0603020202020204" pitchFamily="34" charset="0"/>
            </a:endParaRPr>
          </a:p>
        </p:txBody>
      </p:sp>
    </p:spTree>
    <p:extLst>
      <p:ext uri="{BB962C8B-B14F-4D97-AF65-F5344CB8AC3E}">
        <p14:creationId xmlns:p14="http://schemas.microsoft.com/office/powerpoint/2010/main" val="371721163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Agenda Two-Thirds">
    <p:bg>
      <p:bgPr>
        <a:gradFill flip="none" rotWithShape="1">
          <a:gsLst>
            <a:gs pos="0">
              <a:srgbClr val="003655"/>
            </a:gs>
            <a:gs pos="100000">
              <a:srgbClr val="006DAA"/>
            </a:gs>
          </a:gsLst>
          <a:lin ang="8100000" scaled="1"/>
          <a:tileRect/>
        </a:gra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extLst>
              <p:ext uri="{D42A27DB-BD31-4B8C-83A1-F6EECF244321}">
                <p14:modId xmlns:p14="http://schemas.microsoft.com/office/powerpoint/2010/main" val="1609412252"/>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スライド" r:id="rId3" imgW="270" imgH="270" progId="TCLayout.ActiveDocument.1">
                  <p:embed/>
                </p:oleObj>
              </mc:Choice>
              <mc:Fallback>
                <p:oleObj name="think-cellスライド" r:id="rId3" imgW="270" imgH="270" progId="TCLayout.ActiveDocument.1">
                  <p:embed/>
                  <p:pic>
                    <p:nvPicPr>
                      <p:cNvPr id="2" name="Object 1" hidden="1"/>
                      <p:cNvPicPr/>
                      <p:nvPr/>
                    </p:nvPicPr>
                    <p:blipFill>
                      <a:blip r:embed="rId4"/>
                      <a:stretch>
                        <a:fillRect/>
                      </a:stretch>
                    </p:blipFill>
                    <p:spPr>
                      <a:xfrm>
                        <a:off x="1588" y="1588"/>
                        <a:ext cx="1587" cy="1587"/>
                      </a:xfrm>
                      <a:prstGeom prst="rect">
                        <a:avLst/>
                      </a:prstGeom>
                    </p:spPr>
                  </p:pic>
                </p:oleObj>
              </mc:Fallback>
            </mc:AlternateContent>
          </a:graphicData>
        </a:graphic>
      </p:graphicFrame>
      <p:pic>
        <p:nvPicPr>
          <p:cNvPr id="10" name="Picture 9"/>
          <p:cNvPicPr>
            <a:picLocks noChangeAspect="1"/>
          </p:cNvPicPr>
          <p:nvPr userDrawn="1"/>
        </p:nvPicPr>
        <p:blipFill rotWithShape="1">
          <a:blip r:embed="rId5">
            <a:extLst>
              <a:ext uri="{28A0092B-C50C-407E-A947-70E740481C1C}">
                <a14:useLocalDpi xmlns:a14="http://schemas.microsoft.com/office/drawing/2010/main" val="0"/>
              </a:ext>
            </a:extLst>
          </a:blip>
          <a:srcRect l="29398" t="8741" r="101" b="27"/>
          <a:stretch/>
        </p:blipFill>
        <p:spPr bwMode="ltGray">
          <a:xfrm flipH="1">
            <a:off x="3671068" y="0"/>
            <a:ext cx="416951" cy="6858000"/>
          </a:xfrm>
          <a:prstGeom prst="rect">
            <a:avLst/>
          </a:prstGeom>
        </p:spPr>
      </p:pic>
      <p:sp>
        <p:nvSpPr>
          <p:cNvPr id="13" name="Rectangle 12"/>
          <p:cNvSpPr/>
          <p:nvPr userDrawn="1"/>
        </p:nvSpPr>
        <p:spPr bwMode="white">
          <a:xfrm>
            <a:off x="4080763" y="-1309"/>
            <a:ext cx="8111237" cy="6859309"/>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200">
              <a:solidFill>
                <a:schemeClr val="bg1"/>
              </a:solidFill>
              <a:latin typeface="+mn-lt"/>
              <a:ea typeface="+mn-ea"/>
              <a:cs typeface="+mn-cs"/>
              <a:sym typeface="Trebuchet MS" panose="020B0603020202020204" pitchFamily="34" charset="0"/>
            </a:endParaRPr>
          </a:p>
        </p:txBody>
      </p:sp>
      <p:sp>
        <p:nvSpPr>
          <p:cNvPr id="16"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ea typeface="+mn-ea"/>
                <a:cs typeface="+mn-cs"/>
                <a:sym typeface="Trebuchet MS" panose="020B0603020202020204" pitchFamily="34" charset="0"/>
              </a:rPr>
              <a:t>Copyright © 2024 by Boston Consulting Group. All rights reserved.</a:t>
            </a:r>
          </a:p>
        </p:txBody>
      </p:sp>
      <p:sp>
        <p:nvSpPr>
          <p:cNvPr id="17" name="TextBox 16"/>
          <p:cNvSpPr txBox="1"/>
          <p:nvPr userDrawn="1"/>
        </p:nvSpPr>
        <p:spPr>
          <a:xfrm>
            <a:off x="372825" y="3207715"/>
            <a:ext cx="1547143" cy="332399"/>
          </a:xfrm>
          <a:prstGeom prst="rect">
            <a:avLst/>
          </a:prstGeom>
          <a:noFill/>
        </p:spPr>
        <p:txBody>
          <a:bodyPr wrap="square" lIns="0" tIns="0" rIns="0" bIns="0" rtlCol="0" anchor="t">
            <a:spAutoFit/>
          </a:bodyPr>
          <a:lstStyle/>
          <a:p>
            <a:pPr>
              <a:lnSpc>
                <a:spcPct val="90000"/>
              </a:lnSpc>
              <a:spcAft>
                <a:spcPts val="600"/>
              </a:spcAft>
            </a:pPr>
            <a:r>
              <a:rPr lang="en-US" sz="2400" b="1">
                <a:solidFill>
                  <a:schemeClr val="bg1"/>
                </a:solidFill>
                <a:latin typeface="+mn-lt"/>
                <a:ea typeface="+mn-ea"/>
                <a:cs typeface="+mn-cs"/>
              </a:rPr>
              <a:t>Agenda</a:t>
            </a:r>
          </a:p>
        </p:txBody>
      </p:sp>
      <p:sp>
        <p:nvSpPr>
          <p:cNvPr id="8" name="Freeform: Shape 7">
            <a:extLst>
              <a:ext uri="{FF2B5EF4-FFF2-40B4-BE49-F238E27FC236}">
                <a16:creationId xmlns:a16="http://schemas.microsoft.com/office/drawing/2014/main" id="{089172EA-D745-400A-A2CD-20B657B8CD5A}"/>
              </a:ext>
            </a:extLst>
          </p:cNvPr>
          <p:cNvSpPr/>
          <p:nvPr userDrawn="1"/>
        </p:nvSpPr>
        <p:spPr>
          <a:xfrm rot="10800000">
            <a:off x="11582399" y="6248191"/>
            <a:ext cx="609105" cy="609105"/>
          </a:xfrm>
          <a:custGeom>
            <a:avLst/>
            <a:gdLst>
              <a:gd name="connsiteX0" fmla="*/ 0 w 540000"/>
              <a:gd name="connsiteY0" fmla="*/ 0 h 540000"/>
              <a:gd name="connsiteX1" fmla="*/ 540000 w 540000"/>
              <a:gd name="connsiteY1" fmla="*/ 0 h 540000"/>
              <a:gd name="connsiteX2" fmla="*/ 540000 w 540000"/>
              <a:gd name="connsiteY2" fmla="*/ 10 h 540000"/>
              <a:gd name="connsiteX3" fmla="*/ 529030 w 540000"/>
              <a:gd name="connsiteY3" fmla="*/ 108829 h 540000"/>
              <a:gd name="connsiteX4" fmla="*/ 1 w 540000"/>
              <a:gd name="connsiteY4" fmla="*/ 540000 h 540000"/>
              <a:gd name="connsiteX5" fmla="*/ 0 w 540000"/>
              <a:gd name="connsiteY5" fmla="*/ 54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000" h="540000">
                <a:moveTo>
                  <a:pt x="0" y="0"/>
                </a:moveTo>
                <a:lnTo>
                  <a:pt x="540000" y="0"/>
                </a:lnTo>
                <a:lnTo>
                  <a:pt x="540000" y="10"/>
                </a:lnTo>
                <a:lnTo>
                  <a:pt x="529030" y="108829"/>
                </a:lnTo>
                <a:cubicBezTo>
                  <a:pt x="478677" y="354898"/>
                  <a:pt x="260956" y="540000"/>
                  <a:pt x="1" y="540000"/>
                </a:cubicBezTo>
                <a:lnTo>
                  <a:pt x="0" y="540000"/>
                </a:lnTo>
                <a:close/>
              </a:path>
            </a:pathLst>
          </a:custGeom>
          <a:gradFill>
            <a:gsLst>
              <a:gs pos="0">
                <a:srgbClr val="12294A"/>
              </a:gs>
              <a:gs pos="100000">
                <a:srgbClr val="1E5EA6"/>
              </a:gs>
            </a:gsLst>
            <a:lin ang="5400000" scaled="1"/>
          </a:gradFill>
          <a:ln w="25400"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srgbClr val="FFFFFF"/>
              </a:solidFill>
              <a:effectLst/>
              <a:uLnTx/>
              <a:uFillTx/>
            </a:endParaRPr>
          </a:p>
        </p:txBody>
      </p:sp>
      <p:sp>
        <p:nvSpPr>
          <p:cNvPr id="9" name="TextBox 8">
            <a:extLst>
              <a:ext uri="{FF2B5EF4-FFF2-40B4-BE49-F238E27FC236}">
                <a16:creationId xmlns:a16="http://schemas.microsoft.com/office/drawing/2014/main" id="{A6C5B0D7-C312-4A57-BA59-4A081E181364}"/>
              </a:ext>
            </a:extLst>
          </p:cNvPr>
          <p:cNvSpPr txBox="1"/>
          <p:nvPr userDrawn="1"/>
        </p:nvSpPr>
        <p:spPr>
          <a:xfrm>
            <a:off x="11690999" y="6505588"/>
            <a:ext cx="381000" cy="138499"/>
          </a:xfrm>
          <a:prstGeom prst="rect">
            <a:avLst/>
          </a:prstGeom>
          <a:noFill/>
        </p:spPr>
        <p:txBody>
          <a:bodyPr wrap="square" lIns="0" tIns="0" rIns="0" bIns="0" rtlCol="0" anchor="b">
            <a:spAutoFit/>
          </a:bodyPr>
          <a:lstStyle/>
          <a:p>
            <a:pPr marL="0" marR="0" lvl="0" indent="0" algn="r" defTabSz="914400" eaLnBrk="1" fontAlgn="auto" latinLnBrk="0" hangingPunct="1">
              <a:lnSpc>
                <a:spcPct val="100000"/>
              </a:lnSpc>
              <a:spcBef>
                <a:spcPts val="0"/>
              </a:spcBef>
              <a:spcAft>
                <a:spcPts val="0"/>
              </a:spcAft>
              <a:buClrTx/>
              <a:buSzTx/>
              <a:buFontTx/>
              <a:buNone/>
              <a:tabLst/>
              <a:defRPr/>
            </a:pPr>
            <a:fld id="{DFCF27A5-1A5B-48D3-A060-2758FFBB1ADD}" type="slidenum">
              <a:rPr kumimoji="0" lang="en-US" sz="900" b="0" i="0" u="none" strike="noStrike" kern="0" cap="none" spc="0" normalizeH="0" baseline="0" noProof="0" smtClean="0">
                <a:ln>
                  <a:noFill/>
                </a:ln>
                <a:solidFill>
                  <a:srgbClr val="FFFFFF"/>
                </a:solidFill>
                <a:effectLst/>
                <a:uLnTx/>
                <a:uFillTx/>
                <a:sym typeface="Trebuchet MS" panose="020B0603020202020204" pitchFamily="34" charset="0"/>
              </a:rPr>
              <a:pPr marL="0" marR="0" lvl="0" indent="0" algn="r" defTabSz="914400" eaLnBrk="1" fontAlgn="auto" latinLnBrk="0" hangingPunct="1">
                <a:lnSpc>
                  <a:spcPct val="100000"/>
                </a:lnSpc>
                <a:spcBef>
                  <a:spcPts val="0"/>
                </a:spcBef>
                <a:spcAft>
                  <a:spcPts val="0"/>
                </a:spcAft>
                <a:buClrTx/>
                <a:buSzTx/>
                <a:buFontTx/>
                <a:buNone/>
                <a:tabLst/>
                <a:defRPr/>
              </a:pPr>
              <a:t>‹#›</a:t>
            </a:fld>
            <a:endParaRPr kumimoji="0" lang="en-US" sz="900" b="0" i="0" u="none" strike="noStrike" kern="0" cap="none" spc="0" normalizeH="0" baseline="0" noProof="0">
              <a:ln>
                <a:noFill/>
              </a:ln>
              <a:solidFill>
                <a:srgbClr val="FFFFFF"/>
              </a:solidFill>
              <a:effectLst/>
              <a:uLnTx/>
              <a:uFillTx/>
              <a:sym typeface="Trebuchet MS" panose="020B0603020202020204" pitchFamily="34" charset="0"/>
            </a:endParaRPr>
          </a:p>
        </p:txBody>
      </p:sp>
    </p:spTree>
    <p:extLst>
      <p:ext uri="{BB962C8B-B14F-4D97-AF65-F5344CB8AC3E}">
        <p14:creationId xmlns:p14="http://schemas.microsoft.com/office/powerpoint/2010/main" val="293938966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Agenda D. Section Header Overview">
    <p:bg>
      <p:bgPr>
        <a:solidFill>
          <a:srgbClr val="FFFFFF"/>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extLst>
              <p:ext uri="{D42A27DB-BD31-4B8C-83A1-F6EECF244321}">
                <p14:modId xmlns:p14="http://schemas.microsoft.com/office/powerpoint/2010/main" val="2277542499"/>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スライド" r:id="rId4" imgW="270" imgH="270" progId="TCLayout.ActiveDocument.1">
                  <p:embed/>
                </p:oleObj>
              </mc:Choice>
              <mc:Fallback>
                <p:oleObj name="think-cellスライド" r:id="rId4" imgW="270" imgH="270" progId="TCLayout.ActiveDocument.1">
                  <p:embed/>
                  <p:pic>
                    <p:nvPicPr>
                      <p:cNvPr id="2" name="Object 1" hidden="1"/>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5"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ea typeface="+mn-ea"/>
                <a:cs typeface="+mn-cs"/>
                <a:sym typeface="Trebuchet MS" panose="020B0603020202020204" pitchFamily="34" charset="0"/>
              </a:rPr>
              <a:t>Copyright © 2024 by Boston Consulting Group. All rights reserved.</a:t>
            </a:r>
          </a:p>
        </p:txBody>
      </p:sp>
      <p:sp>
        <p:nvSpPr>
          <p:cNvPr id="8" name="Rectangle 7"/>
          <p:cNvSpPr/>
          <p:nvPr userDrawn="1"/>
        </p:nvSpPr>
        <p:spPr bwMode="invGray">
          <a:xfrm>
            <a:off x="1388145" y="4691187"/>
            <a:ext cx="929337" cy="995874"/>
          </a:xfrm>
          <a:prstGeom prst="rect">
            <a:avLst/>
          </a:prstGeom>
          <a:noFill/>
          <a:ln w="9525">
            <a:solidFill>
              <a:srgbClr val="6FB8E6"/>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auto">
              <a:lnSpc>
                <a:spcPct val="95000"/>
              </a:lnSpc>
              <a:spcBef>
                <a:spcPts val="0"/>
              </a:spcBef>
              <a:spcAft>
                <a:spcPts val="0"/>
              </a:spcAft>
            </a:pPr>
            <a:endParaRPr lang="en-US" sz="2000">
              <a:solidFill>
                <a:prstClr val="white"/>
              </a:solidFill>
              <a:latin typeface="+mn-lt"/>
              <a:ea typeface="+mn-ea"/>
              <a:cs typeface="+mn-cs"/>
            </a:endParaRPr>
          </a:p>
        </p:txBody>
      </p:sp>
      <p:sp>
        <p:nvSpPr>
          <p:cNvPr id="10" name="Rectangle 9"/>
          <p:cNvSpPr/>
          <p:nvPr userDrawn="1">
            <p:custDataLst>
              <p:tags r:id="rId2"/>
            </p:custDataLst>
          </p:nvPr>
        </p:nvSpPr>
        <p:spPr>
          <a:xfrm>
            <a:off x="2509482" y="4691187"/>
            <a:ext cx="1570152" cy="1468176"/>
          </a:xfrm>
          <a:prstGeom prst="rect">
            <a:avLst/>
          </a:prstGeom>
          <a:noFill/>
          <a:ln w="9525" cmpd="sng">
            <a:solidFill>
              <a:srgbClr val="6FB8E6"/>
            </a:solidFill>
            <a:prstDash val="solid"/>
            <a:miter lim="800000"/>
          </a:ln>
          <a:extLst>
            <a:ext uri="{909E8E84-426E-40DD-AFC4-6F175D3DCCD1}">
              <a14:hiddenFill xmlns:a14="http://schemas.microsoft.com/office/drawing/2010/main">
                <a:solidFill>
                  <a:schemeClr val="tx1">
                    <a:lumMod val="60000"/>
                    <a:lumOff val="4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0000" rIns="182880" bIns="182880" numCol="1" spcCol="0" rtlCol="0" fromWordArt="0" anchor="t" anchorCtr="0" forceAA="0" compatLnSpc="1">
            <a:prstTxWarp prst="textNoShape">
              <a:avLst/>
            </a:prstTxWarp>
            <a:noAutofit/>
          </a:bodyPr>
          <a:lstStyle/>
          <a:p>
            <a:pPr>
              <a:lnSpc>
                <a:spcPct val="95000"/>
              </a:lnSpc>
            </a:pPr>
            <a:endParaRPr lang="en-US" sz="1200">
              <a:solidFill>
                <a:srgbClr val="FFFFFF"/>
              </a:solidFill>
              <a:latin typeface="+mn-lt"/>
              <a:ea typeface="+mn-ea"/>
              <a:cs typeface="+mn-cs"/>
            </a:endParaRPr>
          </a:p>
        </p:txBody>
      </p:sp>
      <p:sp>
        <p:nvSpPr>
          <p:cNvPr id="11" name="TextBox 10"/>
          <p:cNvSpPr txBox="1"/>
          <p:nvPr userDrawn="1"/>
        </p:nvSpPr>
        <p:spPr>
          <a:xfrm>
            <a:off x="630000" y="907197"/>
            <a:ext cx="3448800" cy="3493008"/>
          </a:xfrm>
          <a:prstGeom prst="rect">
            <a:avLst/>
          </a:prstGeom>
          <a:noFill/>
          <a:ln>
            <a:solidFill>
              <a:srgbClr val="6FB8E6"/>
            </a:solidFill>
          </a:ln>
        </p:spPr>
        <p:txBody>
          <a:bodyPr wrap="square" lIns="612000" tIns="468000" rIns="0" bIns="0" rtlCol="0" anchor="t">
            <a:noAutofit/>
          </a:bodyPr>
          <a:lstStyle/>
          <a:p>
            <a:pPr>
              <a:lnSpc>
                <a:spcPct val="90000"/>
              </a:lnSpc>
              <a:spcAft>
                <a:spcPts val="600"/>
              </a:spcAft>
            </a:pPr>
            <a:endParaRPr lang="en-US" sz="5400">
              <a:solidFill>
                <a:schemeClr val="accent4"/>
              </a:solidFill>
              <a:latin typeface="+mn-lt"/>
              <a:ea typeface="+mn-ea"/>
              <a:cs typeface="+mn-cs"/>
            </a:endParaRPr>
          </a:p>
        </p:txBody>
      </p:sp>
      <p:sp>
        <p:nvSpPr>
          <p:cNvPr id="9" name="TextBox 1"/>
          <p:cNvSpPr txBox="1"/>
          <p:nvPr userDrawn="1"/>
        </p:nvSpPr>
        <p:spPr>
          <a:xfrm>
            <a:off x="878155" y="1115416"/>
            <a:ext cx="2951770" cy="881780"/>
          </a:xfrm>
          <a:prstGeom prst="rect">
            <a:avLst/>
          </a:prstGeom>
          <a:noFill/>
        </p:spPr>
        <p:txBody>
          <a:bodyPr wrap="none" rtlCol="0">
            <a:spAutoFit/>
          </a:bodyPr>
          <a:lstStyle>
            <a:defPPr>
              <a:defRPr lang="en-US"/>
            </a:defPPr>
            <a:lvl1pPr algn="ctr" fontAlgn="auto">
              <a:lnSpc>
                <a:spcPct val="95000"/>
              </a:lnSpc>
              <a:spcBef>
                <a:spcPts val="0"/>
              </a:spcBef>
              <a:spcAft>
                <a:spcPts val="0"/>
              </a:spcAft>
              <a:defRPr sz="5400">
                <a:solidFill>
                  <a:schemeClr val="accent4"/>
                </a:solidFill>
                <a:latin typeface="+mj-lt"/>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b="1">
                <a:solidFill>
                  <a:srgbClr val="6FB8E6"/>
                </a:solidFill>
                <a:latin typeface="+mn-lt"/>
                <a:ea typeface="+mn-ea"/>
                <a:cs typeface="+mn-cs"/>
              </a:rPr>
              <a:t>Agenda</a:t>
            </a:r>
          </a:p>
        </p:txBody>
      </p:sp>
    </p:spTree>
    <p:extLst>
      <p:ext uri="{BB962C8B-B14F-4D97-AF65-F5344CB8AC3E}">
        <p14:creationId xmlns:p14="http://schemas.microsoft.com/office/powerpoint/2010/main" val="111546615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Agenda D. Section Header">
    <p:bg>
      <p:bgPr>
        <a:solidFill>
          <a:srgbClr val="FFFFFF"/>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extLst>
              <p:ext uri="{D42A27DB-BD31-4B8C-83A1-F6EECF244321}">
                <p14:modId xmlns:p14="http://schemas.microsoft.com/office/powerpoint/2010/main" val="4250304541"/>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スライド" r:id="rId3" imgW="270" imgH="270" progId="TCLayout.ActiveDocument.1">
                  <p:embed/>
                </p:oleObj>
              </mc:Choice>
              <mc:Fallback>
                <p:oleObj name="think-cellスライド" r:id="rId3" imgW="270" imgH="270" progId="TCLayout.ActiveDocument.1">
                  <p:embed/>
                  <p:pic>
                    <p:nvPicPr>
                      <p:cNvPr id="2" name="Object 1" hidden="1"/>
                      <p:cNvPicPr/>
                      <p:nvPr/>
                    </p:nvPicPr>
                    <p:blipFill>
                      <a:blip r:embed="rId4"/>
                      <a:stretch>
                        <a:fillRect/>
                      </a:stretch>
                    </p:blipFill>
                    <p:spPr>
                      <a:xfrm>
                        <a:off x="1588" y="1588"/>
                        <a:ext cx="1587" cy="1587"/>
                      </a:xfrm>
                      <a:prstGeom prst="rect">
                        <a:avLst/>
                      </a:prstGeom>
                    </p:spPr>
                  </p:pic>
                </p:oleObj>
              </mc:Fallback>
            </mc:AlternateContent>
          </a:graphicData>
        </a:graphic>
      </p:graphicFrame>
      <p:sp>
        <p:nvSpPr>
          <p:cNvPr id="5"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ea typeface="+mn-ea"/>
                <a:cs typeface="+mn-cs"/>
                <a:sym typeface="Trebuchet MS" panose="020B0603020202020204" pitchFamily="34" charset="0"/>
              </a:rPr>
              <a:t>Copyright © 2024 by Boston Consulting Group. All rights reserved.</a:t>
            </a:r>
          </a:p>
        </p:txBody>
      </p:sp>
      <p:sp>
        <p:nvSpPr>
          <p:cNvPr id="8" name="Rectangle 7"/>
          <p:cNvSpPr/>
          <p:nvPr userDrawn="1"/>
        </p:nvSpPr>
        <p:spPr bwMode="white">
          <a:xfrm>
            <a:off x="1284743" y="1428131"/>
            <a:ext cx="947672" cy="947672"/>
          </a:xfrm>
          <a:prstGeom prst="rect">
            <a:avLst/>
          </a:prstGeom>
          <a:noFill/>
          <a:ln w="9525">
            <a:solidFill>
              <a:srgbClr val="6FB8E6"/>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200">
              <a:solidFill>
                <a:schemeClr val="bg1"/>
              </a:solidFill>
              <a:latin typeface="+mn-lt"/>
              <a:ea typeface="+mn-ea"/>
              <a:cs typeface="+mn-cs"/>
              <a:sym typeface="Trebuchet MS" panose="020B0603020202020204" pitchFamily="34" charset="0"/>
            </a:endParaRPr>
          </a:p>
        </p:txBody>
      </p:sp>
      <p:sp>
        <p:nvSpPr>
          <p:cNvPr id="10" name="Rectangle 9"/>
          <p:cNvSpPr/>
          <p:nvPr userDrawn="1"/>
        </p:nvSpPr>
        <p:spPr>
          <a:xfrm>
            <a:off x="1285200" y="2667600"/>
            <a:ext cx="9619200" cy="3200400"/>
          </a:xfrm>
          <a:prstGeom prst="rect">
            <a:avLst/>
          </a:prstGeom>
          <a:noFill/>
          <a:ln w="9525">
            <a:solidFill>
              <a:srgbClr val="6FB8E6"/>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auto">
              <a:spcBef>
                <a:spcPts val="0"/>
              </a:spcBef>
              <a:spcAft>
                <a:spcPts val="0"/>
              </a:spcAft>
            </a:pPr>
            <a:endParaRPr lang="en-US" sz="2000">
              <a:solidFill>
                <a:prstClr val="white"/>
              </a:solidFill>
              <a:latin typeface="+mn-lt"/>
              <a:ea typeface="+mn-ea"/>
              <a:cs typeface="+mn-cs"/>
            </a:endParaRPr>
          </a:p>
        </p:txBody>
      </p:sp>
    </p:spTree>
    <p:extLst>
      <p:ext uri="{BB962C8B-B14F-4D97-AF65-F5344CB8AC3E}">
        <p14:creationId xmlns:p14="http://schemas.microsoft.com/office/powerpoint/2010/main" val="33112358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Agenda D. Full Width Overview">
    <p:bg>
      <p:bgPr>
        <a:solidFill>
          <a:srgbClr val="FFFFFF"/>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extLst>
              <p:ext uri="{D42A27DB-BD31-4B8C-83A1-F6EECF244321}">
                <p14:modId xmlns:p14="http://schemas.microsoft.com/office/powerpoint/2010/main" val="1557615961"/>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スライド" r:id="rId3" imgW="270" imgH="270" progId="TCLayout.ActiveDocument.1">
                  <p:embed/>
                </p:oleObj>
              </mc:Choice>
              <mc:Fallback>
                <p:oleObj name="think-cellスライド" r:id="rId3" imgW="270" imgH="270" progId="TCLayout.ActiveDocument.1">
                  <p:embed/>
                  <p:pic>
                    <p:nvPicPr>
                      <p:cNvPr id="2" name="Object 1" hidden="1"/>
                      <p:cNvPicPr/>
                      <p:nvPr/>
                    </p:nvPicPr>
                    <p:blipFill>
                      <a:blip r:embed="rId4"/>
                      <a:stretch>
                        <a:fillRect/>
                      </a:stretch>
                    </p:blipFill>
                    <p:spPr>
                      <a:xfrm>
                        <a:off x="1588" y="1588"/>
                        <a:ext cx="1587" cy="1587"/>
                      </a:xfrm>
                      <a:prstGeom prst="rect">
                        <a:avLst/>
                      </a:prstGeom>
                    </p:spPr>
                  </p:pic>
                </p:oleObj>
              </mc:Fallback>
            </mc:AlternateContent>
          </a:graphicData>
        </a:graphic>
      </p:graphicFrame>
      <p:sp>
        <p:nvSpPr>
          <p:cNvPr id="5"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ea typeface="+mn-ea"/>
                <a:cs typeface="+mn-cs"/>
                <a:sym typeface="Trebuchet MS" panose="020B0603020202020204" pitchFamily="34" charset="0"/>
              </a:rPr>
              <a:t>Copyright © 2024 by Boston Consulting Group. All rights reserved.</a:t>
            </a:r>
          </a:p>
        </p:txBody>
      </p:sp>
      <p:sp>
        <p:nvSpPr>
          <p:cNvPr id="7" name="Title 1"/>
          <p:cNvSpPr txBox="1">
            <a:spLocks/>
          </p:cNvSpPr>
          <p:nvPr userDrawn="1"/>
        </p:nvSpPr>
        <p:spPr>
          <a:xfrm>
            <a:off x="630000" y="622800"/>
            <a:ext cx="7189998" cy="470898"/>
          </a:xfrm>
          <a:prstGeom prst="rect">
            <a:avLst/>
          </a:prstGeom>
        </p:spPr>
        <p:txBody>
          <a:bodyPr vert="horz" wrap="square" lIns="0" tIns="0" rIns="0" bIns="0" rtlCol="0" anchor="t" anchorCtr="0">
            <a:spAutoFit/>
          </a:bodyPr>
          <a:lstStyle>
            <a:lvl1pPr marL="0" indent="0" algn="l" defTabSz="914400" rtl="0" eaLnBrk="1" latinLnBrk="0" hangingPunct="1">
              <a:lnSpc>
                <a:spcPct val="90000"/>
              </a:lnSpc>
              <a:spcBef>
                <a:spcPct val="0"/>
              </a:spcBef>
              <a:spcAft>
                <a:spcPts val="0"/>
              </a:spcAft>
              <a:buNone/>
              <a:defRPr sz="3400" b="0" i="0" u="none" kern="1200" spc="0">
                <a:solidFill>
                  <a:schemeClr val="tx2">
                    <a:lumMod val="100000"/>
                  </a:schemeClr>
                </a:solidFill>
                <a:latin typeface="Trebuchet MS" panose="020B0603020202020204" pitchFamily="34" charset="0"/>
                <a:ea typeface="+mj-ea"/>
                <a:cs typeface="+mj-cs"/>
                <a:sym typeface="Trebuchet MS" panose="020B0603020202020204" pitchFamily="34" charset="0"/>
              </a:defRPr>
            </a:lvl1pPr>
          </a:lstStyle>
          <a:p>
            <a:r>
              <a:rPr lang="en-US" b="1">
                <a:solidFill>
                  <a:srgbClr val="6FB8E6"/>
                </a:solidFill>
                <a:latin typeface="+mn-lt"/>
                <a:ea typeface="+mn-ea"/>
                <a:cs typeface="+mn-cs"/>
              </a:rPr>
              <a:t>Agenda</a:t>
            </a:r>
          </a:p>
        </p:txBody>
      </p:sp>
      <p:cxnSp>
        <p:nvCxnSpPr>
          <p:cNvPr id="9" name="Straight Connector 8"/>
          <p:cNvCxnSpPr/>
          <p:nvPr userDrawn="1"/>
        </p:nvCxnSpPr>
        <p:spPr bwMode="white">
          <a:xfrm>
            <a:off x="618898" y="1206000"/>
            <a:ext cx="11576304" cy="0"/>
          </a:xfrm>
          <a:prstGeom prst="line">
            <a:avLst/>
          </a:prstGeom>
          <a:ln w="9525" cmpd="sng">
            <a:solidFill>
              <a:srgbClr val="6FB8E6"/>
            </a:solidFill>
            <a:miter lim="800000"/>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0745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Agenda D. Two-Thirds">
    <p:bg>
      <p:bgPr>
        <a:gradFill flip="none" rotWithShape="1">
          <a:gsLst>
            <a:gs pos="0">
              <a:srgbClr val="003655"/>
            </a:gs>
            <a:gs pos="100000">
              <a:srgbClr val="006DAA"/>
            </a:gs>
          </a:gsLst>
          <a:lin ang="8100000" scaled="1"/>
          <a:tileRect/>
        </a:gra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extLst>
              <p:ext uri="{D42A27DB-BD31-4B8C-83A1-F6EECF244321}">
                <p14:modId xmlns:p14="http://schemas.microsoft.com/office/powerpoint/2010/main" val="2755118362"/>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スライド" r:id="rId3" imgW="270" imgH="270" progId="TCLayout.ActiveDocument.1">
                  <p:embed/>
                </p:oleObj>
              </mc:Choice>
              <mc:Fallback>
                <p:oleObj name="think-cellスライド" r:id="rId3" imgW="270" imgH="270" progId="TCLayout.ActiveDocument.1">
                  <p:embed/>
                  <p:pic>
                    <p:nvPicPr>
                      <p:cNvPr id="2" name="Object 1" hidden="1"/>
                      <p:cNvPicPr/>
                      <p:nvPr/>
                    </p:nvPicPr>
                    <p:blipFill>
                      <a:blip r:embed="rId4"/>
                      <a:stretch>
                        <a:fillRect/>
                      </a:stretch>
                    </p:blipFill>
                    <p:spPr>
                      <a:xfrm>
                        <a:off x="1588" y="1588"/>
                        <a:ext cx="1587" cy="1587"/>
                      </a:xfrm>
                      <a:prstGeom prst="rect">
                        <a:avLst/>
                      </a:prstGeom>
                    </p:spPr>
                  </p:pic>
                </p:oleObj>
              </mc:Fallback>
            </mc:AlternateContent>
          </a:graphicData>
        </a:graphic>
      </p:graphicFrame>
      <p:pic>
        <p:nvPicPr>
          <p:cNvPr id="23" name="Picture 22"/>
          <p:cNvPicPr>
            <a:picLocks noChangeAspect="1"/>
          </p:cNvPicPr>
          <p:nvPr userDrawn="1"/>
        </p:nvPicPr>
        <p:blipFill rotWithShape="1">
          <a:blip r:embed="rId5">
            <a:extLst>
              <a:ext uri="{28A0092B-C50C-407E-A947-70E740481C1C}">
                <a14:useLocalDpi xmlns:a14="http://schemas.microsoft.com/office/drawing/2010/main" val="0"/>
              </a:ext>
            </a:extLst>
          </a:blip>
          <a:srcRect l="29398" t="8741" r="101" b="27"/>
          <a:stretch/>
        </p:blipFill>
        <p:spPr bwMode="ltGray">
          <a:xfrm flipH="1">
            <a:off x="3671068" y="0"/>
            <a:ext cx="416951" cy="6858000"/>
          </a:xfrm>
          <a:prstGeom prst="rect">
            <a:avLst/>
          </a:prstGeom>
        </p:spPr>
      </p:pic>
      <p:sp>
        <p:nvSpPr>
          <p:cNvPr id="26" name="Rectangle 25"/>
          <p:cNvSpPr/>
          <p:nvPr userDrawn="1"/>
        </p:nvSpPr>
        <p:spPr bwMode="ltGray">
          <a:xfrm>
            <a:off x="4080763" y="-1309"/>
            <a:ext cx="8111237" cy="685930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200">
              <a:solidFill>
                <a:schemeClr val="bg1"/>
              </a:solidFill>
              <a:latin typeface="+mn-lt"/>
              <a:ea typeface="+mn-ea"/>
              <a:cs typeface="+mn-cs"/>
              <a:sym typeface="Trebuchet MS" panose="020B0603020202020204" pitchFamily="34" charset="0"/>
            </a:endParaRPr>
          </a:p>
        </p:txBody>
      </p:sp>
      <p:sp>
        <p:nvSpPr>
          <p:cNvPr id="29"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ea typeface="+mn-ea"/>
                <a:cs typeface="+mn-cs"/>
                <a:sym typeface="Trebuchet MS" panose="020B0603020202020204" pitchFamily="34" charset="0"/>
              </a:rPr>
              <a:t>Copyright © 2024 by Boston Consulting Group. All rights reserved.</a:t>
            </a:r>
          </a:p>
        </p:txBody>
      </p:sp>
      <p:sp>
        <p:nvSpPr>
          <p:cNvPr id="10" name="TextBox 9"/>
          <p:cNvSpPr txBox="1"/>
          <p:nvPr userDrawn="1"/>
        </p:nvSpPr>
        <p:spPr>
          <a:xfrm>
            <a:off x="372825" y="3262145"/>
            <a:ext cx="1392475" cy="332399"/>
          </a:xfrm>
          <a:prstGeom prst="rect">
            <a:avLst/>
          </a:prstGeom>
          <a:noFill/>
        </p:spPr>
        <p:txBody>
          <a:bodyPr wrap="square" lIns="0" tIns="0" rIns="0" bIns="0" rtlCol="0" anchor="t">
            <a:spAutoFit/>
          </a:bodyPr>
          <a:lstStyle/>
          <a:p>
            <a:pPr>
              <a:lnSpc>
                <a:spcPct val="90000"/>
              </a:lnSpc>
              <a:spcAft>
                <a:spcPts val="600"/>
              </a:spcAft>
            </a:pPr>
            <a:r>
              <a:rPr lang="en-US" sz="2400" b="1">
                <a:solidFill>
                  <a:schemeClr val="bg1"/>
                </a:solidFill>
                <a:latin typeface="+mn-lt"/>
                <a:ea typeface="+mn-ea"/>
                <a:cs typeface="+mn-cs"/>
              </a:rPr>
              <a:t>Agenda</a:t>
            </a:r>
          </a:p>
        </p:txBody>
      </p:sp>
      <p:sp>
        <p:nvSpPr>
          <p:cNvPr id="8" name="Freeform: Shape 7">
            <a:extLst>
              <a:ext uri="{FF2B5EF4-FFF2-40B4-BE49-F238E27FC236}">
                <a16:creationId xmlns:a16="http://schemas.microsoft.com/office/drawing/2014/main" id="{13F432D4-90F7-4347-8B0D-6F69712766F5}"/>
              </a:ext>
            </a:extLst>
          </p:cNvPr>
          <p:cNvSpPr/>
          <p:nvPr userDrawn="1"/>
        </p:nvSpPr>
        <p:spPr>
          <a:xfrm rot="10800000">
            <a:off x="11582399" y="6248191"/>
            <a:ext cx="609105" cy="609105"/>
          </a:xfrm>
          <a:custGeom>
            <a:avLst/>
            <a:gdLst>
              <a:gd name="connsiteX0" fmla="*/ 0 w 540000"/>
              <a:gd name="connsiteY0" fmla="*/ 0 h 540000"/>
              <a:gd name="connsiteX1" fmla="*/ 540000 w 540000"/>
              <a:gd name="connsiteY1" fmla="*/ 0 h 540000"/>
              <a:gd name="connsiteX2" fmla="*/ 540000 w 540000"/>
              <a:gd name="connsiteY2" fmla="*/ 10 h 540000"/>
              <a:gd name="connsiteX3" fmla="*/ 529030 w 540000"/>
              <a:gd name="connsiteY3" fmla="*/ 108829 h 540000"/>
              <a:gd name="connsiteX4" fmla="*/ 1 w 540000"/>
              <a:gd name="connsiteY4" fmla="*/ 540000 h 540000"/>
              <a:gd name="connsiteX5" fmla="*/ 0 w 540000"/>
              <a:gd name="connsiteY5" fmla="*/ 54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000" h="540000">
                <a:moveTo>
                  <a:pt x="0" y="0"/>
                </a:moveTo>
                <a:lnTo>
                  <a:pt x="540000" y="0"/>
                </a:lnTo>
                <a:lnTo>
                  <a:pt x="540000" y="10"/>
                </a:lnTo>
                <a:lnTo>
                  <a:pt x="529030" y="108829"/>
                </a:lnTo>
                <a:cubicBezTo>
                  <a:pt x="478677" y="354898"/>
                  <a:pt x="260956" y="540000"/>
                  <a:pt x="1" y="540000"/>
                </a:cubicBezTo>
                <a:lnTo>
                  <a:pt x="0" y="540000"/>
                </a:lnTo>
                <a:close/>
              </a:path>
            </a:pathLst>
          </a:custGeom>
          <a:gradFill>
            <a:gsLst>
              <a:gs pos="0">
                <a:srgbClr val="12294A"/>
              </a:gs>
              <a:gs pos="100000">
                <a:srgbClr val="1E5EA6"/>
              </a:gs>
            </a:gsLst>
            <a:lin ang="5400000" scaled="1"/>
          </a:gradFill>
          <a:ln w="25400"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srgbClr val="FFFFFF"/>
              </a:solidFill>
              <a:effectLst/>
              <a:uLnTx/>
              <a:uFillTx/>
            </a:endParaRPr>
          </a:p>
        </p:txBody>
      </p:sp>
      <p:sp>
        <p:nvSpPr>
          <p:cNvPr id="9" name="TextBox 8">
            <a:extLst>
              <a:ext uri="{FF2B5EF4-FFF2-40B4-BE49-F238E27FC236}">
                <a16:creationId xmlns:a16="http://schemas.microsoft.com/office/drawing/2014/main" id="{BA2D55E2-33A5-4F1D-A177-E3B80103761A}"/>
              </a:ext>
            </a:extLst>
          </p:cNvPr>
          <p:cNvSpPr txBox="1"/>
          <p:nvPr userDrawn="1"/>
        </p:nvSpPr>
        <p:spPr>
          <a:xfrm>
            <a:off x="11690999" y="6505588"/>
            <a:ext cx="381000" cy="138499"/>
          </a:xfrm>
          <a:prstGeom prst="rect">
            <a:avLst/>
          </a:prstGeom>
          <a:noFill/>
        </p:spPr>
        <p:txBody>
          <a:bodyPr wrap="square" lIns="0" tIns="0" rIns="0" bIns="0" rtlCol="0" anchor="b">
            <a:spAutoFit/>
          </a:bodyPr>
          <a:lstStyle/>
          <a:p>
            <a:pPr marL="0" marR="0" lvl="0" indent="0" algn="r" defTabSz="914400" eaLnBrk="1" fontAlgn="auto" latinLnBrk="0" hangingPunct="1">
              <a:lnSpc>
                <a:spcPct val="100000"/>
              </a:lnSpc>
              <a:spcBef>
                <a:spcPts val="0"/>
              </a:spcBef>
              <a:spcAft>
                <a:spcPts val="0"/>
              </a:spcAft>
              <a:buClrTx/>
              <a:buSzTx/>
              <a:buFontTx/>
              <a:buNone/>
              <a:tabLst/>
              <a:defRPr/>
            </a:pPr>
            <a:fld id="{DFCF27A5-1A5B-48D3-A060-2758FFBB1ADD}" type="slidenum">
              <a:rPr kumimoji="0" lang="en-US" sz="900" b="0" i="0" u="none" strike="noStrike" kern="0" cap="none" spc="0" normalizeH="0" baseline="0" noProof="0" smtClean="0">
                <a:ln>
                  <a:noFill/>
                </a:ln>
                <a:solidFill>
                  <a:srgbClr val="FFFFFF"/>
                </a:solidFill>
                <a:effectLst/>
                <a:uLnTx/>
                <a:uFillTx/>
                <a:sym typeface="Trebuchet MS" panose="020B0603020202020204" pitchFamily="34" charset="0"/>
              </a:rPr>
              <a:pPr marL="0" marR="0" lvl="0" indent="0" algn="r" defTabSz="914400" eaLnBrk="1" fontAlgn="auto" latinLnBrk="0" hangingPunct="1">
                <a:lnSpc>
                  <a:spcPct val="100000"/>
                </a:lnSpc>
                <a:spcBef>
                  <a:spcPts val="0"/>
                </a:spcBef>
                <a:spcAft>
                  <a:spcPts val="0"/>
                </a:spcAft>
                <a:buClrTx/>
                <a:buSzTx/>
                <a:buFontTx/>
                <a:buNone/>
                <a:tabLst/>
                <a:defRPr/>
              </a:pPr>
              <a:t>‹#›</a:t>
            </a:fld>
            <a:endParaRPr kumimoji="0" lang="en-US" sz="900" b="0" i="0" u="none" strike="noStrike" kern="0" cap="none" spc="0" normalizeH="0" baseline="0" noProof="0">
              <a:ln>
                <a:noFill/>
              </a:ln>
              <a:solidFill>
                <a:srgbClr val="FFFFFF"/>
              </a:solidFill>
              <a:effectLst/>
              <a:uLnTx/>
              <a:uFillTx/>
              <a:sym typeface="Trebuchet MS" panose="020B0603020202020204" pitchFamily="34" charset="0"/>
            </a:endParaRPr>
          </a:p>
        </p:txBody>
      </p:sp>
    </p:spTree>
    <p:extLst>
      <p:ext uri="{BB962C8B-B14F-4D97-AF65-F5344CB8AC3E}">
        <p14:creationId xmlns:p14="http://schemas.microsoft.com/office/powerpoint/2010/main" val="378948902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Agenda D. Table of Contents">
    <p:bg>
      <p:bgPr>
        <a:gradFill flip="none" rotWithShape="1">
          <a:gsLst>
            <a:gs pos="0">
              <a:srgbClr val="003655"/>
            </a:gs>
            <a:gs pos="100000">
              <a:srgbClr val="006DAA"/>
            </a:gs>
          </a:gsLst>
          <a:lin ang="8100000" scaled="1"/>
          <a:tileRect/>
        </a:gra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extLst>
              <p:ext uri="{D42A27DB-BD31-4B8C-83A1-F6EECF244321}">
                <p14:modId xmlns:p14="http://schemas.microsoft.com/office/powerpoint/2010/main" val="3947085488"/>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スライド" r:id="rId3" imgW="270" imgH="270" progId="TCLayout.ActiveDocument.1">
                  <p:embed/>
                </p:oleObj>
              </mc:Choice>
              <mc:Fallback>
                <p:oleObj name="think-cellスライド" r:id="rId3" imgW="270" imgH="270" progId="TCLayout.ActiveDocument.1">
                  <p:embed/>
                  <p:pic>
                    <p:nvPicPr>
                      <p:cNvPr id="2" name="Object 1" hidden="1"/>
                      <p:cNvPicPr/>
                      <p:nvPr/>
                    </p:nvPicPr>
                    <p:blipFill>
                      <a:blip r:embed="rId4"/>
                      <a:stretch>
                        <a:fillRect/>
                      </a:stretch>
                    </p:blipFill>
                    <p:spPr>
                      <a:xfrm>
                        <a:off x="1588" y="1588"/>
                        <a:ext cx="1587" cy="1587"/>
                      </a:xfrm>
                      <a:prstGeom prst="rect">
                        <a:avLst/>
                      </a:prstGeom>
                    </p:spPr>
                  </p:pic>
                </p:oleObj>
              </mc:Fallback>
            </mc:AlternateContent>
          </a:graphicData>
        </a:graphic>
      </p:graphicFrame>
      <p:sp>
        <p:nvSpPr>
          <p:cNvPr id="13" name="Freeform 12"/>
          <p:cNvSpPr/>
          <p:nvPr/>
        </p:nvSpPr>
        <p:spPr bwMode="ltGray">
          <a:xfrm>
            <a:off x="0" y="0"/>
            <a:ext cx="4088312"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1000"/>
              </a:spcAft>
            </a:pPr>
            <a:endParaRPr lang="en-US" sz="1200">
              <a:solidFill>
                <a:prstClr val="white"/>
              </a:solidFill>
              <a:latin typeface="+mn-lt"/>
              <a:ea typeface="+mn-ea"/>
              <a:cs typeface="+mn-cs"/>
              <a:sym typeface="Trebuchet MS" panose="020B0603020202020204" pitchFamily="34" charset="0"/>
            </a:endParaRPr>
          </a:p>
        </p:txBody>
      </p:sp>
      <p:sp>
        <p:nvSpPr>
          <p:cNvPr id="17" name="Freeform 12"/>
          <p:cNvSpPr/>
          <p:nvPr userDrawn="1"/>
        </p:nvSpPr>
        <p:spPr bwMode="ltGray">
          <a:xfrm>
            <a:off x="0" y="0"/>
            <a:ext cx="4088312"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1000"/>
              </a:spcAft>
            </a:pPr>
            <a:endParaRPr lang="en-US" sz="1200">
              <a:solidFill>
                <a:prstClr val="white"/>
              </a:solidFill>
              <a:latin typeface="+mn-lt"/>
              <a:ea typeface="+mn-ea"/>
              <a:cs typeface="+mn-cs"/>
              <a:sym typeface="Trebuchet MS" panose="020B0603020202020204" pitchFamily="34" charset="0"/>
            </a:endParaRPr>
          </a:p>
        </p:txBody>
      </p:sp>
      <p:sp>
        <p:nvSpPr>
          <p:cNvPr id="20" name="TextBox 19"/>
          <p:cNvSpPr txBox="1"/>
          <p:nvPr userDrawn="1"/>
        </p:nvSpPr>
        <p:spPr>
          <a:xfrm>
            <a:off x="372825" y="2619323"/>
            <a:ext cx="3221275" cy="1678986"/>
          </a:xfrm>
          <a:prstGeom prst="rect">
            <a:avLst/>
          </a:prstGeom>
          <a:noFill/>
        </p:spPr>
        <p:txBody>
          <a:bodyPr wrap="square" lIns="0" tIns="0" rIns="0" bIns="0" rtlCol="0" anchor="ctr">
            <a:spAutoFit/>
          </a:bodyPr>
          <a:lstStyle/>
          <a:p>
            <a:pPr marL="0" indent="0">
              <a:lnSpc>
                <a:spcPct val="106000"/>
              </a:lnSpc>
              <a:spcAft>
                <a:spcPts val="700"/>
              </a:spcAft>
              <a:buFontTx/>
              <a:buNone/>
            </a:pPr>
            <a:r>
              <a:rPr lang="en-US" sz="5400" b="1">
                <a:solidFill>
                  <a:srgbClr val="006DAA"/>
                </a:solidFill>
                <a:latin typeface="+mn-lt"/>
                <a:ea typeface="+mn-ea"/>
                <a:cs typeface="+mn-cs"/>
                <a:sym typeface="Trebuchet MS" panose="020B0603020202020204" pitchFamily="34" charset="0"/>
              </a:rPr>
              <a:t>Table of contents</a:t>
            </a:r>
          </a:p>
        </p:txBody>
      </p:sp>
      <p:sp>
        <p:nvSpPr>
          <p:cNvPr id="24"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ea typeface="+mn-ea"/>
                <a:cs typeface="+mn-cs"/>
                <a:sym typeface="Trebuchet MS" panose="020B0603020202020204" pitchFamily="34" charset="0"/>
              </a:rPr>
              <a:t>Copyright © 2024 by Boston Consulting Group. All rights reserved.</a:t>
            </a:r>
          </a:p>
        </p:txBody>
      </p:sp>
      <p:pic>
        <p:nvPicPr>
          <p:cNvPr id="9" name="Picture 8"/>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3108638" y="3586748"/>
            <a:ext cx="1365250" cy="3382962"/>
          </a:xfrm>
          <a:custGeom>
            <a:avLst/>
            <a:gdLst>
              <a:gd name="connsiteX0" fmla="*/ 942801 w 1365250"/>
              <a:gd name="connsiteY0" fmla="*/ 0 h 3382962"/>
              <a:gd name="connsiteX1" fmla="*/ 1365250 w 1365250"/>
              <a:gd name="connsiteY1" fmla="*/ 0 h 3382962"/>
              <a:gd name="connsiteX2" fmla="*/ 1365250 w 1365250"/>
              <a:gd name="connsiteY2" fmla="*/ 3382962 h 3382962"/>
              <a:gd name="connsiteX3" fmla="*/ 128720 w 1365250"/>
              <a:gd name="connsiteY3" fmla="*/ 3382962 h 3382962"/>
              <a:gd name="connsiteX4" fmla="*/ 0 w 1365250"/>
              <a:gd name="connsiteY4" fmla="*/ 0 h 3382962"/>
              <a:gd name="connsiteX5" fmla="*/ 929501 w 1365250"/>
              <a:gd name="connsiteY5" fmla="*/ 0 h 3382962"/>
              <a:gd name="connsiteX6" fmla="*/ 0 w 1365250"/>
              <a:gd name="connsiteY6" fmla="*/ 2860398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5250" h="3382962">
                <a:moveTo>
                  <a:pt x="942801" y="0"/>
                </a:moveTo>
                <a:lnTo>
                  <a:pt x="1365250" y="0"/>
                </a:lnTo>
                <a:lnTo>
                  <a:pt x="1365250" y="3382962"/>
                </a:lnTo>
                <a:lnTo>
                  <a:pt x="128720" y="3382962"/>
                </a:lnTo>
                <a:close/>
                <a:moveTo>
                  <a:pt x="0" y="0"/>
                </a:moveTo>
                <a:lnTo>
                  <a:pt x="929501" y="0"/>
                </a:lnTo>
                <a:lnTo>
                  <a:pt x="0" y="2860398"/>
                </a:lnTo>
                <a:close/>
              </a:path>
            </a:pathLst>
          </a:custGeom>
          <a:noFill/>
          <a:extLst>
            <a:ext uri="{909E8E84-426E-40DD-AFC4-6F175D3DCCD1}">
              <a14:hiddenFill xmlns:a14="http://schemas.microsoft.com/office/drawing/2010/main">
                <a:solidFill>
                  <a:srgbClr val="FFFFFF"/>
                </a:solidFill>
              </a14:hiddenFill>
            </a:ext>
          </a:extLst>
        </p:spPr>
      </p:pic>
      <p:sp>
        <p:nvSpPr>
          <p:cNvPr id="10" name="Freeform: Shape 9">
            <a:extLst>
              <a:ext uri="{FF2B5EF4-FFF2-40B4-BE49-F238E27FC236}">
                <a16:creationId xmlns:a16="http://schemas.microsoft.com/office/drawing/2014/main" id="{EACE6CEF-5B79-4EC9-A109-690F9C812831}"/>
              </a:ext>
            </a:extLst>
          </p:cNvPr>
          <p:cNvSpPr/>
          <p:nvPr userDrawn="1"/>
        </p:nvSpPr>
        <p:spPr>
          <a:xfrm rot="10800000">
            <a:off x="11582399" y="6248191"/>
            <a:ext cx="609105" cy="609105"/>
          </a:xfrm>
          <a:custGeom>
            <a:avLst/>
            <a:gdLst>
              <a:gd name="connsiteX0" fmla="*/ 0 w 540000"/>
              <a:gd name="connsiteY0" fmla="*/ 0 h 540000"/>
              <a:gd name="connsiteX1" fmla="*/ 540000 w 540000"/>
              <a:gd name="connsiteY1" fmla="*/ 0 h 540000"/>
              <a:gd name="connsiteX2" fmla="*/ 540000 w 540000"/>
              <a:gd name="connsiteY2" fmla="*/ 10 h 540000"/>
              <a:gd name="connsiteX3" fmla="*/ 529030 w 540000"/>
              <a:gd name="connsiteY3" fmla="*/ 108829 h 540000"/>
              <a:gd name="connsiteX4" fmla="*/ 1 w 540000"/>
              <a:gd name="connsiteY4" fmla="*/ 540000 h 540000"/>
              <a:gd name="connsiteX5" fmla="*/ 0 w 540000"/>
              <a:gd name="connsiteY5" fmla="*/ 54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000" h="540000">
                <a:moveTo>
                  <a:pt x="0" y="0"/>
                </a:moveTo>
                <a:lnTo>
                  <a:pt x="540000" y="0"/>
                </a:lnTo>
                <a:lnTo>
                  <a:pt x="540000" y="10"/>
                </a:lnTo>
                <a:lnTo>
                  <a:pt x="529030" y="108829"/>
                </a:lnTo>
                <a:cubicBezTo>
                  <a:pt x="478677" y="354898"/>
                  <a:pt x="260956" y="540000"/>
                  <a:pt x="1" y="540000"/>
                </a:cubicBezTo>
                <a:lnTo>
                  <a:pt x="0" y="540000"/>
                </a:lnTo>
                <a:close/>
              </a:path>
            </a:pathLst>
          </a:custGeom>
          <a:gradFill>
            <a:gsLst>
              <a:gs pos="0">
                <a:srgbClr val="12294A"/>
              </a:gs>
              <a:gs pos="100000">
                <a:srgbClr val="1E5EA6"/>
              </a:gs>
            </a:gsLst>
            <a:lin ang="5400000" scaled="1"/>
          </a:gradFill>
          <a:ln w="25400"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srgbClr val="FFFFFF"/>
              </a:solidFill>
              <a:effectLst/>
              <a:uLnTx/>
              <a:uFillTx/>
            </a:endParaRPr>
          </a:p>
        </p:txBody>
      </p:sp>
      <p:sp>
        <p:nvSpPr>
          <p:cNvPr id="11" name="TextBox 10">
            <a:extLst>
              <a:ext uri="{FF2B5EF4-FFF2-40B4-BE49-F238E27FC236}">
                <a16:creationId xmlns:a16="http://schemas.microsoft.com/office/drawing/2014/main" id="{F2D1201B-D5DE-4943-9AB9-C7935B864596}"/>
              </a:ext>
            </a:extLst>
          </p:cNvPr>
          <p:cNvSpPr txBox="1"/>
          <p:nvPr userDrawn="1"/>
        </p:nvSpPr>
        <p:spPr>
          <a:xfrm>
            <a:off x="11690999" y="6505588"/>
            <a:ext cx="381000" cy="138499"/>
          </a:xfrm>
          <a:prstGeom prst="rect">
            <a:avLst/>
          </a:prstGeom>
          <a:noFill/>
        </p:spPr>
        <p:txBody>
          <a:bodyPr wrap="square" lIns="0" tIns="0" rIns="0" bIns="0" rtlCol="0" anchor="b">
            <a:spAutoFit/>
          </a:bodyPr>
          <a:lstStyle/>
          <a:p>
            <a:pPr marL="0" marR="0" lvl="0" indent="0" algn="r" defTabSz="914400" eaLnBrk="1" fontAlgn="auto" latinLnBrk="0" hangingPunct="1">
              <a:lnSpc>
                <a:spcPct val="100000"/>
              </a:lnSpc>
              <a:spcBef>
                <a:spcPts val="0"/>
              </a:spcBef>
              <a:spcAft>
                <a:spcPts val="0"/>
              </a:spcAft>
              <a:buClrTx/>
              <a:buSzTx/>
              <a:buFontTx/>
              <a:buNone/>
              <a:tabLst/>
              <a:defRPr/>
            </a:pPr>
            <a:fld id="{DFCF27A5-1A5B-48D3-A060-2758FFBB1ADD}" type="slidenum">
              <a:rPr kumimoji="0" lang="en-US" sz="900" b="0" i="0" u="none" strike="noStrike" kern="0" cap="none" spc="0" normalizeH="0" baseline="0" noProof="0" smtClean="0">
                <a:ln>
                  <a:noFill/>
                </a:ln>
                <a:solidFill>
                  <a:srgbClr val="FFFFFF"/>
                </a:solidFill>
                <a:effectLst/>
                <a:uLnTx/>
                <a:uFillTx/>
                <a:sym typeface="Trebuchet MS" panose="020B0603020202020204" pitchFamily="34" charset="0"/>
              </a:rPr>
              <a:pPr marL="0" marR="0" lvl="0" indent="0" algn="r" defTabSz="914400" eaLnBrk="1" fontAlgn="auto" latinLnBrk="0" hangingPunct="1">
                <a:lnSpc>
                  <a:spcPct val="100000"/>
                </a:lnSpc>
                <a:spcBef>
                  <a:spcPts val="0"/>
                </a:spcBef>
                <a:spcAft>
                  <a:spcPts val="0"/>
                </a:spcAft>
                <a:buClrTx/>
                <a:buSzTx/>
                <a:buFontTx/>
                <a:buNone/>
                <a:tabLst/>
                <a:defRPr/>
              </a:pPr>
              <a:t>‹#›</a:t>
            </a:fld>
            <a:endParaRPr kumimoji="0" lang="en-US" sz="900" b="0" i="0" u="none" strike="noStrike" kern="0" cap="none" spc="0" normalizeH="0" baseline="0" noProof="0">
              <a:ln>
                <a:noFill/>
              </a:ln>
              <a:solidFill>
                <a:srgbClr val="FFFFFF"/>
              </a:solidFill>
              <a:effectLst/>
              <a:uLnTx/>
              <a:uFillTx/>
              <a:sym typeface="Trebuchet MS" panose="020B0603020202020204" pitchFamily="34" charset="0"/>
            </a:endParaRPr>
          </a:p>
        </p:txBody>
      </p:sp>
    </p:spTree>
    <p:extLst>
      <p:ext uri="{BB962C8B-B14F-4D97-AF65-F5344CB8AC3E}">
        <p14:creationId xmlns:p14="http://schemas.microsoft.com/office/powerpoint/2010/main" val="355786673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header line">
    <p:bg bwMode="blackWhite">
      <p:bgPr>
        <a:gradFill flip="none" rotWithShape="1">
          <a:gsLst>
            <a:gs pos="0">
              <a:srgbClr val="003655"/>
            </a:gs>
            <a:gs pos="100000">
              <a:srgbClr val="006DAA"/>
            </a:gs>
          </a:gsLst>
          <a:lin ang="8100000" scaled="1"/>
          <a:tileRect/>
        </a:gradFill>
        <a:effectLst/>
      </p:bgPr>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FB803C34-362D-4497-9793-9D6850ADE934}"/>
              </a:ext>
            </a:extLst>
          </p:cNvPr>
          <p:cNvGraphicFramePr>
            <a:graphicFrameLocks noChangeAspect="1"/>
          </p:cNvGraphicFramePr>
          <p:nvPr userDrawn="1">
            <p:custDataLst>
              <p:tags r:id="rId1"/>
            </p:custDataLst>
            <p:extLst>
              <p:ext uri="{D42A27DB-BD31-4B8C-83A1-F6EECF244321}">
                <p14:modId xmlns:p14="http://schemas.microsoft.com/office/powerpoint/2010/main" val="353111417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86" imgH="286" progId="TCLayout.ActiveDocument.1">
                  <p:embed/>
                </p:oleObj>
              </mc:Choice>
              <mc:Fallback>
                <p:oleObj name="think-cellスライド" r:id="rId3" imgW="286" imgH="286" progId="TCLayout.ActiveDocument.1">
                  <p:embed/>
                  <p:pic>
                    <p:nvPicPr>
                      <p:cNvPr id="3" name="think-cell data - do not delete" hidden="1">
                        <a:extLst>
                          <a:ext uri="{FF2B5EF4-FFF2-40B4-BE49-F238E27FC236}">
                            <a16:creationId xmlns:a16="http://schemas.microsoft.com/office/drawing/2014/main" id="{FB803C34-362D-4497-9793-9D6850ADE934}"/>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 name="Date Placeholder 3"/>
          <p:cNvSpPr>
            <a:spLocks noGrp="1"/>
          </p:cNvSpPr>
          <p:nvPr>
            <p:ph type="dt" sz="half" idx="10"/>
          </p:nvPr>
        </p:nvSpPr>
        <p:spPr>
          <a:xfrm>
            <a:off x="9677400" y="6405036"/>
            <a:ext cx="1482051" cy="153888"/>
          </a:xfrm>
          <a:prstGeom prst="rect">
            <a:avLst/>
          </a:prstGeom>
        </p:spPr>
        <p:txBody>
          <a:bodyPr/>
          <a:lstStyle>
            <a:lvl1pPr>
              <a:defRPr>
                <a:solidFill>
                  <a:schemeClr val="bg1"/>
                </a:solidFill>
                <a:latin typeface="+mn-lt"/>
                <a:ea typeface="+mn-ea"/>
                <a:cs typeface="+mn-cs"/>
                <a:sym typeface="Trebuchet MS" panose="020B0603020202020204" pitchFamily="34" charset="0"/>
              </a:defRPr>
            </a:lvl1pPr>
          </a:lstStyle>
          <a:p>
            <a:endParaRPr lang="en-US"/>
          </a:p>
        </p:txBody>
      </p:sp>
      <p:sp>
        <p:nvSpPr>
          <p:cNvPr id="147" name="Title 1"/>
          <p:cNvSpPr>
            <a:spLocks noGrp="1"/>
          </p:cNvSpPr>
          <p:nvPr>
            <p:ph type="title" hasCustomPrompt="1"/>
          </p:nvPr>
        </p:nvSpPr>
        <p:spPr bwMode="blackWhite">
          <a:xfrm>
            <a:off x="342523" y="3826800"/>
            <a:ext cx="11506955" cy="2041200"/>
          </a:xfrm>
        </p:spPr>
        <p:txBody>
          <a:bodyPr vert="horz" anchor="t">
            <a:noAutofit/>
          </a:bodyPr>
          <a:lstStyle>
            <a:lvl1pPr>
              <a:defRPr sz="5400" b="0">
                <a:solidFill>
                  <a:schemeClr val="bg1"/>
                </a:solidFill>
                <a:latin typeface="+mj-lt"/>
                <a:ea typeface="+mj-ea"/>
                <a:cs typeface="+mj-cs"/>
                <a:sym typeface="Trebuchet MS" panose="020B0603020202020204" pitchFamily="34" charset="0"/>
              </a:defRPr>
            </a:lvl1pPr>
          </a:lstStyle>
          <a:p>
            <a:r>
              <a:rPr lang="en-US"/>
              <a:t>Click to add big statement text</a:t>
            </a:r>
          </a:p>
        </p:txBody>
      </p:sp>
      <p:cxnSp>
        <p:nvCxnSpPr>
          <p:cNvPr id="148" name="Straight Connector 147"/>
          <p:cNvCxnSpPr/>
          <p:nvPr userDrawn="1"/>
        </p:nvCxnSpPr>
        <p:spPr bwMode="white">
          <a:xfrm>
            <a:off x="342523" y="3680016"/>
            <a:ext cx="11852680" cy="0"/>
          </a:xfrm>
          <a:prstGeom prst="line">
            <a:avLst/>
          </a:prstGeom>
          <a:ln w="19050" cmpd="sng">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7" name="Freeform: Shape 6">
            <a:extLst>
              <a:ext uri="{FF2B5EF4-FFF2-40B4-BE49-F238E27FC236}">
                <a16:creationId xmlns:a16="http://schemas.microsoft.com/office/drawing/2014/main" id="{F54822F8-3C03-4917-BEB0-BA5E1CE83C60}"/>
              </a:ext>
            </a:extLst>
          </p:cNvPr>
          <p:cNvSpPr/>
          <p:nvPr userDrawn="1"/>
        </p:nvSpPr>
        <p:spPr>
          <a:xfrm rot="10800000">
            <a:off x="11582399" y="6248191"/>
            <a:ext cx="609105" cy="609105"/>
          </a:xfrm>
          <a:custGeom>
            <a:avLst/>
            <a:gdLst>
              <a:gd name="connsiteX0" fmla="*/ 0 w 540000"/>
              <a:gd name="connsiteY0" fmla="*/ 0 h 540000"/>
              <a:gd name="connsiteX1" fmla="*/ 540000 w 540000"/>
              <a:gd name="connsiteY1" fmla="*/ 0 h 540000"/>
              <a:gd name="connsiteX2" fmla="*/ 540000 w 540000"/>
              <a:gd name="connsiteY2" fmla="*/ 10 h 540000"/>
              <a:gd name="connsiteX3" fmla="*/ 529030 w 540000"/>
              <a:gd name="connsiteY3" fmla="*/ 108829 h 540000"/>
              <a:gd name="connsiteX4" fmla="*/ 1 w 540000"/>
              <a:gd name="connsiteY4" fmla="*/ 540000 h 540000"/>
              <a:gd name="connsiteX5" fmla="*/ 0 w 540000"/>
              <a:gd name="connsiteY5" fmla="*/ 54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000" h="540000">
                <a:moveTo>
                  <a:pt x="0" y="0"/>
                </a:moveTo>
                <a:lnTo>
                  <a:pt x="540000" y="0"/>
                </a:lnTo>
                <a:lnTo>
                  <a:pt x="540000" y="10"/>
                </a:lnTo>
                <a:lnTo>
                  <a:pt x="529030" y="108829"/>
                </a:lnTo>
                <a:cubicBezTo>
                  <a:pt x="478677" y="354898"/>
                  <a:pt x="260956" y="540000"/>
                  <a:pt x="1" y="540000"/>
                </a:cubicBezTo>
                <a:lnTo>
                  <a:pt x="0" y="540000"/>
                </a:lnTo>
                <a:close/>
              </a:path>
            </a:pathLst>
          </a:custGeom>
          <a:gradFill>
            <a:gsLst>
              <a:gs pos="0">
                <a:srgbClr val="12294A"/>
              </a:gs>
              <a:gs pos="100000">
                <a:srgbClr val="1E5EA6"/>
              </a:gs>
            </a:gsLst>
            <a:lin ang="5400000" scaled="1"/>
          </a:gradFill>
          <a:ln w="25400"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srgbClr val="FFFFFF"/>
              </a:solidFill>
              <a:effectLst/>
              <a:uLnTx/>
              <a:uFillTx/>
            </a:endParaRPr>
          </a:p>
        </p:txBody>
      </p:sp>
      <p:sp>
        <p:nvSpPr>
          <p:cNvPr id="8" name="TextBox 7">
            <a:extLst>
              <a:ext uri="{FF2B5EF4-FFF2-40B4-BE49-F238E27FC236}">
                <a16:creationId xmlns:a16="http://schemas.microsoft.com/office/drawing/2014/main" id="{A4479480-EE87-48AE-942E-2B3984BB182C}"/>
              </a:ext>
            </a:extLst>
          </p:cNvPr>
          <p:cNvSpPr txBox="1"/>
          <p:nvPr userDrawn="1"/>
        </p:nvSpPr>
        <p:spPr>
          <a:xfrm>
            <a:off x="11690999" y="6505588"/>
            <a:ext cx="381000" cy="138499"/>
          </a:xfrm>
          <a:prstGeom prst="rect">
            <a:avLst/>
          </a:prstGeom>
          <a:noFill/>
        </p:spPr>
        <p:txBody>
          <a:bodyPr wrap="square" lIns="0" tIns="0" rIns="0" bIns="0" rtlCol="0" anchor="b">
            <a:spAutoFit/>
          </a:bodyPr>
          <a:lstStyle/>
          <a:p>
            <a:pPr marL="0" marR="0" lvl="0" indent="0" algn="r" defTabSz="914400" eaLnBrk="1" fontAlgn="auto" latinLnBrk="0" hangingPunct="1">
              <a:lnSpc>
                <a:spcPct val="100000"/>
              </a:lnSpc>
              <a:spcBef>
                <a:spcPts val="0"/>
              </a:spcBef>
              <a:spcAft>
                <a:spcPts val="0"/>
              </a:spcAft>
              <a:buClrTx/>
              <a:buSzTx/>
              <a:buFontTx/>
              <a:buNone/>
              <a:tabLst/>
              <a:defRPr/>
            </a:pPr>
            <a:fld id="{DFCF27A5-1A5B-48D3-A060-2758FFBB1ADD}" type="slidenum">
              <a:rPr kumimoji="0" lang="en-US" sz="900" b="0" i="0" u="none" strike="noStrike" kern="0" cap="none" spc="0" normalizeH="0" baseline="0" noProof="0" smtClean="0">
                <a:ln>
                  <a:noFill/>
                </a:ln>
                <a:solidFill>
                  <a:srgbClr val="FFFFFF"/>
                </a:solidFill>
                <a:effectLst/>
                <a:uLnTx/>
                <a:uFillTx/>
                <a:sym typeface="Trebuchet MS" panose="020B0603020202020204" pitchFamily="34" charset="0"/>
              </a:rPr>
              <a:pPr marL="0" marR="0" lvl="0" indent="0" algn="r" defTabSz="914400" eaLnBrk="1" fontAlgn="auto" latinLnBrk="0" hangingPunct="1">
                <a:lnSpc>
                  <a:spcPct val="100000"/>
                </a:lnSpc>
                <a:spcBef>
                  <a:spcPts val="0"/>
                </a:spcBef>
                <a:spcAft>
                  <a:spcPts val="0"/>
                </a:spcAft>
                <a:buClrTx/>
                <a:buSzTx/>
                <a:buFontTx/>
                <a:buNone/>
                <a:tabLst/>
                <a:defRPr/>
              </a:pPr>
              <a:t>‹#›</a:t>
            </a:fld>
            <a:endParaRPr kumimoji="0" lang="en-US" sz="900" b="0" i="0" u="none" strike="noStrike" kern="0" cap="none" spc="0" normalizeH="0" baseline="0" noProof="0">
              <a:ln>
                <a:noFill/>
              </a:ln>
              <a:solidFill>
                <a:srgbClr val="FFFFFF"/>
              </a:solidFill>
              <a:effectLst/>
              <a:uLnTx/>
              <a:uFillTx/>
              <a:sym typeface="Trebuchet MS" panose="020B0603020202020204" pitchFamily="34" charset="0"/>
            </a:endParaRPr>
          </a:p>
        </p:txBody>
      </p:sp>
    </p:spTree>
    <p:extLst>
      <p:ext uri="{BB962C8B-B14F-4D97-AF65-F5344CB8AC3E}">
        <p14:creationId xmlns:p14="http://schemas.microsoft.com/office/powerpoint/2010/main" val="36654980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White one third">
    <p:bg>
      <p:bgPr>
        <a:gradFill flip="none" rotWithShape="1">
          <a:gsLst>
            <a:gs pos="0">
              <a:srgbClr val="003655"/>
            </a:gs>
            <a:gs pos="100000">
              <a:srgbClr val="006DAA"/>
            </a:gs>
          </a:gsLst>
          <a:lin ang="8100000" scaled="1"/>
          <a:tileRect/>
        </a:gradFill>
        <a:effectLst/>
      </p:bgPr>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B46D5481-56B8-43BE-8300-B247F59EBC77}"/>
              </a:ext>
            </a:extLst>
          </p:cNvPr>
          <p:cNvGraphicFramePr>
            <a:graphicFrameLocks noChangeAspect="1"/>
          </p:cNvGraphicFramePr>
          <p:nvPr userDrawn="1">
            <p:custDataLst>
              <p:tags r:id="rId1"/>
            </p:custDataLst>
            <p:extLst>
              <p:ext uri="{D42A27DB-BD31-4B8C-83A1-F6EECF244321}">
                <p14:modId xmlns:p14="http://schemas.microsoft.com/office/powerpoint/2010/main" val="279810269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86" imgH="286" progId="TCLayout.ActiveDocument.1">
                  <p:embed/>
                </p:oleObj>
              </mc:Choice>
              <mc:Fallback>
                <p:oleObj name="think-cellスライド" r:id="rId3" imgW="286" imgH="286" progId="TCLayout.ActiveDocument.1">
                  <p:embed/>
                  <p:pic>
                    <p:nvPicPr>
                      <p:cNvPr id="3" name="think-cell data - do not delete" hidden="1">
                        <a:extLst>
                          <a:ext uri="{FF2B5EF4-FFF2-40B4-BE49-F238E27FC236}">
                            <a16:creationId xmlns:a16="http://schemas.microsoft.com/office/drawing/2014/main" id="{B46D5481-56B8-43BE-8300-B247F59EBC7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16" name="Picture 15"/>
          <p:cNvPicPr>
            <a:picLocks noChangeAspect="1"/>
          </p:cNvPicPr>
          <p:nvPr userDrawn="1"/>
        </p:nvPicPr>
        <p:blipFill rotWithShape="1">
          <a:blip r:embed="rId5">
            <a:extLst>
              <a:ext uri="{28A0092B-C50C-407E-A947-70E740481C1C}">
                <a14:useLocalDpi xmlns:a14="http://schemas.microsoft.com/office/drawing/2010/main" val="0"/>
              </a:ext>
            </a:extLst>
          </a:blip>
          <a:srcRect l="29398" t="8741" r="101" b="27"/>
          <a:stretch/>
        </p:blipFill>
        <p:spPr bwMode="ltGray">
          <a:xfrm flipV="1">
            <a:off x="4064994" y="0"/>
            <a:ext cx="416951" cy="6858000"/>
          </a:xfrm>
          <a:prstGeom prst="rect">
            <a:avLst/>
          </a:prstGeom>
        </p:spPr>
      </p:pic>
      <p:sp>
        <p:nvSpPr>
          <p:cNvPr id="17" name="Date Placeholder 1"/>
          <p:cNvSpPr>
            <a:spLocks noGrp="1"/>
          </p:cNvSpPr>
          <p:nvPr>
            <p:ph type="dt" sz="half" idx="31"/>
          </p:nvPr>
        </p:nvSpPr>
        <p:spPr>
          <a:xfrm>
            <a:off x="9677400" y="6405036"/>
            <a:ext cx="1482051" cy="153888"/>
          </a:xfrm>
          <a:prstGeom prst="rect">
            <a:avLst/>
          </a:prstGeom>
        </p:spPr>
        <p:txBody>
          <a:bodyPr/>
          <a:lstStyle>
            <a:lvl1pPr>
              <a:defRPr>
                <a:solidFill>
                  <a:schemeClr val="bg1"/>
                </a:solidFill>
                <a:latin typeface="+mn-lt"/>
                <a:ea typeface="+mn-ea"/>
                <a:cs typeface="+mn-cs"/>
                <a:sym typeface="Trebuchet MS" panose="020B0603020202020204" pitchFamily="34" charset="0"/>
              </a:defRPr>
            </a:lvl1pPr>
          </a:lstStyle>
          <a:p>
            <a:endParaRPr lang="en-US"/>
          </a:p>
        </p:txBody>
      </p:sp>
      <p:sp>
        <p:nvSpPr>
          <p:cNvPr id="25"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ea typeface="+mn-ea"/>
                <a:cs typeface="+mn-cs"/>
                <a:sym typeface="Trebuchet MS" panose="020B0603020202020204" pitchFamily="34" charset="0"/>
              </a:rPr>
              <a:t>Copyright © 2024 by Boston Consulting Group. All rights reserved.</a:t>
            </a:r>
          </a:p>
        </p:txBody>
      </p:sp>
      <p:sp>
        <p:nvSpPr>
          <p:cNvPr id="26" name="Rectangle 25"/>
          <p:cNvSpPr/>
          <p:nvPr userDrawn="1"/>
        </p:nvSpPr>
        <p:spPr bwMode="white">
          <a:xfrm>
            <a:off x="0" y="0"/>
            <a:ext cx="4079508" cy="68580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200">
              <a:solidFill>
                <a:schemeClr val="bg1"/>
              </a:solidFill>
              <a:latin typeface="+mn-lt"/>
              <a:ea typeface="+mn-ea"/>
              <a:cs typeface="+mn-cs"/>
              <a:sym typeface="Trebuchet MS" panose="020B0603020202020204" pitchFamily="34" charset="0"/>
            </a:endParaRPr>
          </a:p>
        </p:txBody>
      </p:sp>
      <p:sp>
        <p:nvSpPr>
          <p:cNvPr id="27" name="Title 4"/>
          <p:cNvSpPr>
            <a:spLocks noGrp="1"/>
          </p:cNvSpPr>
          <p:nvPr>
            <p:ph type="title" hasCustomPrompt="1"/>
          </p:nvPr>
        </p:nvSpPr>
        <p:spPr>
          <a:xfrm>
            <a:off x="372825" y="2681103"/>
            <a:ext cx="3127881" cy="1495794"/>
          </a:xfrm>
          <a:prstGeom prst="rect">
            <a:avLst/>
          </a:prstGeom>
        </p:spPr>
        <p:txBody>
          <a:bodyPr vert="horz" anchor="ctr">
            <a:noAutofit/>
          </a:bodyPr>
          <a:lstStyle>
            <a:lvl1pPr>
              <a:defRPr sz="2400">
                <a:solidFill>
                  <a:srgbClr val="006DAA"/>
                </a:solidFill>
                <a:latin typeface="+mj-lt"/>
                <a:ea typeface="+mj-ea"/>
                <a:cs typeface="+mj-cs"/>
                <a:sym typeface="Trebuchet MS" panose="020B0603020202020204" pitchFamily="34" charset="0"/>
              </a:defRPr>
            </a:lvl1pPr>
          </a:lstStyle>
          <a:p>
            <a:r>
              <a:rPr lang="en-US"/>
              <a:t>Click to add title</a:t>
            </a:r>
          </a:p>
        </p:txBody>
      </p:sp>
      <p:sp>
        <p:nvSpPr>
          <p:cNvPr id="9" name="Freeform: Shape 8">
            <a:extLst>
              <a:ext uri="{FF2B5EF4-FFF2-40B4-BE49-F238E27FC236}">
                <a16:creationId xmlns:a16="http://schemas.microsoft.com/office/drawing/2014/main" id="{50B097F8-2CF8-4E69-90FC-B720A6949D42}"/>
              </a:ext>
            </a:extLst>
          </p:cNvPr>
          <p:cNvSpPr/>
          <p:nvPr userDrawn="1"/>
        </p:nvSpPr>
        <p:spPr>
          <a:xfrm rot="10800000">
            <a:off x="11582399" y="6248191"/>
            <a:ext cx="609105" cy="609105"/>
          </a:xfrm>
          <a:custGeom>
            <a:avLst/>
            <a:gdLst>
              <a:gd name="connsiteX0" fmla="*/ 0 w 540000"/>
              <a:gd name="connsiteY0" fmla="*/ 0 h 540000"/>
              <a:gd name="connsiteX1" fmla="*/ 540000 w 540000"/>
              <a:gd name="connsiteY1" fmla="*/ 0 h 540000"/>
              <a:gd name="connsiteX2" fmla="*/ 540000 w 540000"/>
              <a:gd name="connsiteY2" fmla="*/ 10 h 540000"/>
              <a:gd name="connsiteX3" fmla="*/ 529030 w 540000"/>
              <a:gd name="connsiteY3" fmla="*/ 108829 h 540000"/>
              <a:gd name="connsiteX4" fmla="*/ 1 w 540000"/>
              <a:gd name="connsiteY4" fmla="*/ 540000 h 540000"/>
              <a:gd name="connsiteX5" fmla="*/ 0 w 540000"/>
              <a:gd name="connsiteY5" fmla="*/ 54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000" h="540000">
                <a:moveTo>
                  <a:pt x="0" y="0"/>
                </a:moveTo>
                <a:lnTo>
                  <a:pt x="540000" y="0"/>
                </a:lnTo>
                <a:lnTo>
                  <a:pt x="540000" y="10"/>
                </a:lnTo>
                <a:lnTo>
                  <a:pt x="529030" y="108829"/>
                </a:lnTo>
                <a:cubicBezTo>
                  <a:pt x="478677" y="354898"/>
                  <a:pt x="260956" y="540000"/>
                  <a:pt x="1" y="540000"/>
                </a:cubicBezTo>
                <a:lnTo>
                  <a:pt x="0" y="540000"/>
                </a:lnTo>
                <a:close/>
              </a:path>
            </a:pathLst>
          </a:custGeom>
          <a:gradFill>
            <a:gsLst>
              <a:gs pos="0">
                <a:srgbClr val="12294A"/>
              </a:gs>
              <a:gs pos="100000">
                <a:srgbClr val="1E5EA6"/>
              </a:gs>
            </a:gsLst>
            <a:lin ang="5400000" scaled="1"/>
          </a:gradFill>
          <a:ln w="25400"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srgbClr val="FFFFFF"/>
              </a:solidFill>
              <a:effectLst/>
              <a:uLnTx/>
              <a:uFillTx/>
            </a:endParaRPr>
          </a:p>
        </p:txBody>
      </p:sp>
      <p:sp>
        <p:nvSpPr>
          <p:cNvPr id="10" name="TextBox 9">
            <a:extLst>
              <a:ext uri="{FF2B5EF4-FFF2-40B4-BE49-F238E27FC236}">
                <a16:creationId xmlns:a16="http://schemas.microsoft.com/office/drawing/2014/main" id="{86657A73-AFDD-4893-BB2C-93FC47992E59}"/>
              </a:ext>
            </a:extLst>
          </p:cNvPr>
          <p:cNvSpPr txBox="1"/>
          <p:nvPr userDrawn="1"/>
        </p:nvSpPr>
        <p:spPr>
          <a:xfrm>
            <a:off x="11690999" y="6505588"/>
            <a:ext cx="381000" cy="138499"/>
          </a:xfrm>
          <a:prstGeom prst="rect">
            <a:avLst/>
          </a:prstGeom>
          <a:noFill/>
        </p:spPr>
        <p:txBody>
          <a:bodyPr wrap="square" lIns="0" tIns="0" rIns="0" bIns="0" rtlCol="0" anchor="b">
            <a:spAutoFit/>
          </a:bodyPr>
          <a:lstStyle/>
          <a:p>
            <a:pPr marL="0" marR="0" lvl="0" indent="0" algn="r" defTabSz="914400" eaLnBrk="1" fontAlgn="auto" latinLnBrk="0" hangingPunct="1">
              <a:lnSpc>
                <a:spcPct val="100000"/>
              </a:lnSpc>
              <a:spcBef>
                <a:spcPts val="0"/>
              </a:spcBef>
              <a:spcAft>
                <a:spcPts val="0"/>
              </a:spcAft>
              <a:buClrTx/>
              <a:buSzTx/>
              <a:buFontTx/>
              <a:buNone/>
              <a:tabLst/>
              <a:defRPr/>
            </a:pPr>
            <a:fld id="{DFCF27A5-1A5B-48D3-A060-2758FFBB1ADD}" type="slidenum">
              <a:rPr kumimoji="0" lang="en-US" sz="900" b="0" i="0" u="none" strike="noStrike" kern="0" cap="none" spc="0" normalizeH="0" baseline="0" noProof="0" smtClean="0">
                <a:ln>
                  <a:noFill/>
                </a:ln>
                <a:solidFill>
                  <a:srgbClr val="FFFFFF"/>
                </a:solidFill>
                <a:effectLst/>
                <a:uLnTx/>
                <a:uFillTx/>
                <a:sym typeface="Trebuchet MS" panose="020B0603020202020204" pitchFamily="34" charset="0"/>
              </a:rPr>
              <a:pPr marL="0" marR="0" lvl="0" indent="0" algn="r" defTabSz="914400" eaLnBrk="1" fontAlgn="auto" latinLnBrk="0" hangingPunct="1">
                <a:lnSpc>
                  <a:spcPct val="100000"/>
                </a:lnSpc>
                <a:spcBef>
                  <a:spcPts val="0"/>
                </a:spcBef>
                <a:spcAft>
                  <a:spcPts val="0"/>
                </a:spcAft>
                <a:buClrTx/>
                <a:buSzTx/>
                <a:buFontTx/>
                <a:buNone/>
                <a:tabLst/>
                <a:defRPr/>
              </a:pPr>
              <a:t>‹#›</a:t>
            </a:fld>
            <a:endParaRPr kumimoji="0" lang="en-US" sz="900" b="0" i="0" u="none" strike="noStrike" kern="0" cap="none" spc="0" normalizeH="0" baseline="0" noProof="0">
              <a:ln>
                <a:noFill/>
              </a:ln>
              <a:solidFill>
                <a:srgbClr val="FFFFFF"/>
              </a:solidFill>
              <a:effectLst/>
              <a:uLnTx/>
              <a:uFillTx/>
              <a:sym typeface="Trebuchet MS" panose="020B0603020202020204" pitchFamily="34" charset="0"/>
            </a:endParaRPr>
          </a:p>
        </p:txBody>
      </p:sp>
    </p:spTree>
    <p:extLst>
      <p:ext uri="{BB962C8B-B14F-4D97-AF65-F5344CB8AC3E}">
        <p14:creationId xmlns:p14="http://schemas.microsoft.com/office/powerpoint/2010/main" val="3787042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Green highlight">
    <p:bg>
      <p:bgPr>
        <a:gradFill flip="none" rotWithShape="1">
          <a:gsLst>
            <a:gs pos="0">
              <a:srgbClr val="003655"/>
            </a:gs>
            <a:gs pos="100000">
              <a:srgbClr val="006DAA"/>
            </a:gs>
          </a:gsLst>
          <a:lin ang="8100000" scaled="1"/>
          <a:tileRect/>
        </a:gradFill>
        <a:effectLst/>
      </p:bgPr>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95E3FE5E-BC29-4E83-95D2-737D9DBEA97E}"/>
              </a:ext>
            </a:extLst>
          </p:cNvPr>
          <p:cNvGraphicFramePr>
            <a:graphicFrameLocks noChangeAspect="1"/>
          </p:cNvGraphicFramePr>
          <p:nvPr userDrawn="1">
            <p:custDataLst>
              <p:tags r:id="rId1"/>
            </p:custDataLst>
            <p:extLst>
              <p:ext uri="{D42A27DB-BD31-4B8C-83A1-F6EECF244321}">
                <p14:modId xmlns:p14="http://schemas.microsoft.com/office/powerpoint/2010/main" val="101981680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86" imgH="286" progId="TCLayout.ActiveDocument.1">
                  <p:embed/>
                </p:oleObj>
              </mc:Choice>
              <mc:Fallback>
                <p:oleObj name="think-cellスライド" r:id="rId3" imgW="286" imgH="286" progId="TCLayout.ActiveDocument.1">
                  <p:embed/>
                  <p:pic>
                    <p:nvPicPr>
                      <p:cNvPr id="3" name="think-cell data - do not delete" hidden="1">
                        <a:extLst>
                          <a:ext uri="{FF2B5EF4-FFF2-40B4-BE49-F238E27FC236}">
                            <a16:creationId xmlns:a16="http://schemas.microsoft.com/office/drawing/2014/main" id="{95E3FE5E-BC29-4E83-95D2-737D9DBEA97E}"/>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10" name="Picture 9"/>
          <p:cNvPicPr>
            <a:picLocks noChangeAspect="1"/>
          </p:cNvPicPr>
          <p:nvPr userDrawn="1"/>
        </p:nvPicPr>
        <p:blipFill rotWithShape="1">
          <a:blip r:embed="rId5">
            <a:extLst>
              <a:ext uri="{28A0092B-C50C-407E-A947-70E740481C1C}">
                <a14:useLocalDpi xmlns:a14="http://schemas.microsoft.com/office/drawing/2010/main" val="0"/>
              </a:ext>
            </a:extLst>
          </a:blip>
          <a:srcRect l="29398" t="8741" r="101" b="27"/>
          <a:stretch/>
        </p:blipFill>
        <p:spPr bwMode="ltGray">
          <a:xfrm flipV="1">
            <a:off x="7165606" y="0"/>
            <a:ext cx="416951" cy="6858000"/>
          </a:xfrm>
          <a:prstGeom prst="rect">
            <a:avLst/>
          </a:prstGeom>
        </p:spPr>
      </p:pic>
      <p:sp>
        <p:nvSpPr>
          <p:cNvPr id="13" name="Rectangle 12"/>
          <p:cNvSpPr/>
          <p:nvPr userDrawn="1"/>
        </p:nvSpPr>
        <p:spPr bwMode="white">
          <a:xfrm>
            <a:off x="0" y="0"/>
            <a:ext cx="7171956" cy="68580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200">
              <a:solidFill>
                <a:schemeClr val="bg1"/>
              </a:solidFill>
              <a:latin typeface="+mn-lt"/>
              <a:ea typeface="+mn-ea"/>
              <a:cs typeface="+mn-cs"/>
              <a:sym typeface="Trebuchet MS" panose="020B0603020202020204" pitchFamily="34" charset="0"/>
            </a:endParaRPr>
          </a:p>
        </p:txBody>
      </p:sp>
      <p:sp>
        <p:nvSpPr>
          <p:cNvPr id="16" name="Date Placeholder 2"/>
          <p:cNvSpPr>
            <a:spLocks noGrp="1"/>
          </p:cNvSpPr>
          <p:nvPr>
            <p:ph type="dt" sz="half" idx="10"/>
          </p:nvPr>
        </p:nvSpPr>
        <p:spPr>
          <a:xfrm>
            <a:off x="9677400" y="6405036"/>
            <a:ext cx="1482051" cy="153888"/>
          </a:xfrm>
          <a:prstGeom prst="rect">
            <a:avLst/>
          </a:prstGeom>
        </p:spPr>
        <p:txBody>
          <a:bodyPr/>
          <a:lstStyle>
            <a:lvl1pPr>
              <a:defRPr>
                <a:solidFill>
                  <a:schemeClr val="bg1"/>
                </a:solidFill>
                <a:latin typeface="+mn-lt"/>
                <a:ea typeface="+mn-ea"/>
                <a:cs typeface="+mn-cs"/>
                <a:sym typeface="Trebuchet MS" panose="020B0603020202020204" pitchFamily="34" charset="0"/>
              </a:defRPr>
            </a:lvl1pPr>
          </a:lstStyle>
          <a:p>
            <a:endParaRPr lang="en-US"/>
          </a:p>
        </p:txBody>
      </p:sp>
      <p:sp>
        <p:nvSpPr>
          <p:cNvPr id="20"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ea typeface="+mn-ea"/>
                <a:cs typeface="+mn-cs"/>
                <a:sym typeface="Trebuchet MS" panose="020B0603020202020204" pitchFamily="34" charset="0"/>
              </a:rPr>
              <a:t>Copyright © 2024 by Boston Consulting Group. All rights reserved.</a:t>
            </a:r>
          </a:p>
        </p:txBody>
      </p:sp>
      <p:sp>
        <p:nvSpPr>
          <p:cNvPr id="9" name="Freeform: Shape 8">
            <a:extLst>
              <a:ext uri="{FF2B5EF4-FFF2-40B4-BE49-F238E27FC236}">
                <a16:creationId xmlns:a16="http://schemas.microsoft.com/office/drawing/2014/main" id="{82397754-4AE1-4213-B27F-E6932C6CDCCD}"/>
              </a:ext>
            </a:extLst>
          </p:cNvPr>
          <p:cNvSpPr/>
          <p:nvPr userDrawn="1"/>
        </p:nvSpPr>
        <p:spPr>
          <a:xfrm rot="10800000">
            <a:off x="11582399" y="6248191"/>
            <a:ext cx="609105" cy="609105"/>
          </a:xfrm>
          <a:custGeom>
            <a:avLst/>
            <a:gdLst>
              <a:gd name="connsiteX0" fmla="*/ 0 w 540000"/>
              <a:gd name="connsiteY0" fmla="*/ 0 h 540000"/>
              <a:gd name="connsiteX1" fmla="*/ 540000 w 540000"/>
              <a:gd name="connsiteY1" fmla="*/ 0 h 540000"/>
              <a:gd name="connsiteX2" fmla="*/ 540000 w 540000"/>
              <a:gd name="connsiteY2" fmla="*/ 10 h 540000"/>
              <a:gd name="connsiteX3" fmla="*/ 529030 w 540000"/>
              <a:gd name="connsiteY3" fmla="*/ 108829 h 540000"/>
              <a:gd name="connsiteX4" fmla="*/ 1 w 540000"/>
              <a:gd name="connsiteY4" fmla="*/ 540000 h 540000"/>
              <a:gd name="connsiteX5" fmla="*/ 0 w 540000"/>
              <a:gd name="connsiteY5" fmla="*/ 54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000" h="540000">
                <a:moveTo>
                  <a:pt x="0" y="0"/>
                </a:moveTo>
                <a:lnTo>
                  <a:pt x="540000" y="0"/>
                </a:lnTo>
                <a:lnTo>
                  <a:pt x="540000" y="10"/>
                </a:lnTo>
                <a:lnTo>
                  <a:pt x="529030" y="108829"/>
                </a:lnTo>
                <a:cubicBezTo>
                  <a:pt x="478677" y="354898"/>
                  <a:pt x="260956" y="540000"/>
                  <a:pt x="1" y="540000"/>
                </a:cubicBezTo>
                <a:lnTo>
                  <a:pt x="0" y="540000"/>
                </a:lnTo>
                <a:close/>
              </a:path>
            </a:pathLst>
          </a:custGeom>
          <a:gradFill>
            <a:gsLst>
              <a:gs pos="0">
                <a:srgbClr val="12294A"/>
              </a:gs>
              <a:gs pos="100000">
                <a:srgbClr val="1E5EA6"/>
              </a:gs>
            </a:gsLst>
            <a:lin ang="5400000" scaled="1"/>
          </a:gradFill>
          <a:ln w="25400"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srgbClr val="FFFFFF"/>
              </a:solidFill>
              <a:effectLst/>
              <a:uLnTx/>
              <a:uFillTx/>
            </a:endParaRPr>
          </a:p>
        </p:txBody>
      </p:sp>
      <p:sp>
        <p:nvSpPr>
          <p:cNvPr id="11" name="TextBox 10">
            <a:extLst>
              <a:ext uri="{FF2B5EF4-FFF2-40B4-BE49-F238E27FC236}">
                <a16:creationId xmlns:a16="http://schemas.microsoft.com/office/drawing/2014/main" id="{A4E15DF1-CB78-45F5-8443-92D92B57629F}"/>
              </a:ext>
            </a:extLst>
          </p:cNvPr>
          <p:cNvSpPr txBox="1"/>
          <p:nvPr userDrawn="1"/>
        </p:nvSpPr>
        <p:spPr>
          <a:xfrm>
            <a:off x="11690999" y="6505588"/>
            <a:ext cx="381000" cy="138499"/>
          </a:xfrm>
          <a:prstGeom prst="rect">
            <a:avLst/>
          </a:prstGeom>
          <a:noFill/>
        </p:spPr>
        <p:txBody>
          <a:bodyPr wrap="square" lIns="0" tIns="0" rIns="0" bIns="0" rtlCol="0" anchor="b">
            <a:spAutoFit/>
          </a:bodyPr>
          <a:lstStyle/>
          <a:p>
            <a:pPr marL="0" marR="0" lvl="0" indent="0" algn="r" defTabSz="914400" eaLnBrk="1" fontAlgn="auto" latinLnBrk="0" hangingPunct="1">
              <a:lnSpc>
                <a:spcPct val="100000"/>
              </a:lnSpc>
              <a:spcBef>
                <a:spcPts val="0"/>
              </a:spcBef>
              <a:spcAft>
                <a:spcPts val="0"/>
              </a:spcAft>
              <a:buClrTx/>
              <a:buSzTx/>
              <a:buFontTx/>
              <a:buNone/>
              <a:tabLst/>
              <a:defRPr/>
            </a:pPr>
            <a:fld id="{DFCF27A5-1A5B-48D3-A060-2758FFBB1ADD}" type="slidenum">
              <a:rPr kumimoji="0" lang="en-US" sz="900" b="0" i="0" u="none" strike="noStrike" kern="0" cap="none" spc="0" normalizeH="0" baseline="0" noProof="0" smtClean="0">
                <a:ln>
                  <a:noFill/>
                </a:ln>
                <a:solidFill>
                  <a:srgbClr val="FFFFFF"/>
                </a:solidFill>
                <a:effectLst/>
                <a:uLnTx/>
                <a:uFillTx/>
                <a:sym typeface="Trebuchet MS" panose="020B0603020202020204" pitchFamily="34" charset="0"/>
              </a:rPr>
              <a:pPr marL="0" marR="0" lvl="0" indent="0" algn="r" defTabSz="914400" eaLnBrk="1" fontAlgn="auto" latinLnBrk="0" hangingPunct="1">
                <a:lnSpc>
                  <a:spcPct val="100000"/>
                </a:lnSpc>
                <a:spcBef>
                  <a:spcPts val="0"/>
                </a:spcBef>
                <a:spcAft>
                  <a:spcPts val="0"/>
                </a:spcAft>
                <a:buClrTx/>
                <a:buSzTx/>
                <a:buFontTx/>
                <a:buNone/>
                <a:tabLst/>
                <a:defRPr/>
              </a:pPr>
              <a:t>‹#›</a:t>
            </a:fld>
            <a:endParaRPr kumimoji="0" lang="en-US" sz="900" b="0" i="0" u="none" strike="noStrike" kern="0" cap="none" spc="0" normalizeH="0" baseline="0" noProof="0">
              <a:ln>
                <a:noFill/>
              </a:ln>
              <a:solidFill>
                <a:srgbClr val="FFFFFF"/>
              </a:solidFill>
              <a:effectLst/>
              <a:uLnTx/>
              <a:uFillTx/>
              <a:sym typeface="Trebuchet MS" panose="020B0603020202020204" pitchFamily="34" charset="0"/>
            </a:endParaRPr>
          </a:p>
        </p:txBody>
      </p:sp>
      <p:sp>
        <p:nvSpPr>
          <p:cNvPr id="12" name="Title Placeholder 1">
            <a:extLst>
              <a:ext uri="{FF2B5EF4-FFF2-40B4-BE49-F238E27FC236}">
                <a16:creationId xmlns:a16="http://schemas.microsoft.com/office/drawing/2014/main" id="{A65ACAF0-945D-478F-B7B3-069A90C048A8}"/>
              </a:ext>
            </a:extLst>
          </p:cNvPr>
          <p:cNvSpPr>
            <a:spLocks noGrp="1"/>
          </p:cNvSpPr>
          <p:nvPr>
            <p:ph type="title" hasCustomPrompt="1"/>
          </p:nvPr>
        </p:nvSpPr>
        <p:spPr>
          <a:xfrm>
            <a:off x="372825" y="97661"/>
            <a:ext cx="6254496" cy="461905"/>
          </a:xfrm>
          <a:prstGeom prst="rect">
            <a:avLst/>
          </a:prstGeom>
        </p:spPr>
        <p:txBody>
          <a:bodyPr vert="horz" wrap="square" lIns="0" tIns="0" rIns="0" bIns="0" rtlCol="0" anchor="t">
            <a:noAutofit/>
          </a:bodyPr>
          <a:lstStyle/>
          <a:p>
            <a:r>
              <a:rPr lang="en-US"/>
              <a:t>Click to add title</a:t>
            </a:r>
          </a:p>
        </p:txBody>
      </p:sp>
    </p:spTree>
    <p:extLst>
      <p:ext uri="{BB962C8B-B14F-4D97-AF65-F5344CB8AC3E}">
        <p14:creationId xmlns:p14="http://schemas.microsoft.com/office/powerpoint/2010/main" val="165807445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theme" Target="../theme/theme1.xml"/><Relationship Id="rId7" Type="http://schemas.openxmlformats.org/officeDocument/2006/relationships/slideLayout" Target="../slideLayouts/slideLayout7.xml"/><Relationship Id="rId71"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tags" Target="../tags/tag2.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oleObject" Target="../embeddings/oleObject1.bin"/><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69"/>
            </p:custDataLst>
            <p:extLst>
              <p:ext uri="{D42A27DB-BD31-4B8C-83A1-F6EECF244321}">
                <p14:modId xmlns:p14="http://schemas.microsoft.com/office/powerpoint/2010/main" val="1667869099"/>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スライド" r:id="rId70" imgW="270" imgH="270" progId="TCLayout.ActiveDocument.1">
                  <p:embed/>
                </p:oleObj>
              </mc:Choice>
              <mc:Fallback>
                <p:oleObj name="think-cellスライド" r:id="rId70" imgW="270" imgH="270" progId="TCLayout.ActiveDocument.1">
                  <p:embed/>
                  <p:pic>
                    <p:nvPicPr>
                      <p:cNvPr id="2" name="Object 1" hidden="1"/>
                      <p:cNvPicPr/>
                      <p:nvPr/>
                    </p:nvPicPr>
                    <p:blipFill>
                      <a:blip r:embed="rId71"/>
                      <a:stretch>
                        <a:fillRect/>
                      </a:stretch>
                    </p:blipFill>
                    <p:spPr>
                      <a:xfrm>
                        <a:off x="1588" y="1588"/>
                        <a:ext cx="1587" cy="1587"/>
                      </a:xfrm>
                      <a:prstGeom prst="rect">
                        <a:avLst/>
                      </a:prstGeom>
                    </p:spPr>
                  </p:pic>
                </p:oleObj>
              </mc:Fallback>
            </mc:AlternateContent>
          </a:graphicData>
        </a:graphic>
      </p:graphicFrame>
      <p:sp>
        <p:nvSpPr>
          <p:cNvPr id="11" name="Date Placeholder 3"/>
          <p:cNvSpPr>
            <a:spLocks noGrp="1"/>
          </p:cNvSpPr>
          <p:nvPr>
            <p:ph type="dt" sz="half" idx="2"/>
          </p:nvPr>
        </p:nvSpPr>
        <p:spPr>
          <a:xfrm>
            <a:off x="9677400" y="6405036"/>
            <a:ext cx="1482051" cy="153888"/>
          </a:xfrm>
          <a:prstGeom prst="rect">
            <a:avLst/>
          </a:prstGeom>
        </p:spPr>
        <p:txBody>
          <a:bodyPr vert="horz" wrap="square" lIns="0" tIns="0" rIns="0" bIns="0" rtlCol="0" anchor="b">
            <a:spAutoFit/>
          </a:bodyPr>
          <a:lstStyle>
            <a:lvl1pPr algn="r">
              <a:defRPr sz="1000">
                <a:solidFill>
                  <a:schemeClr val="bg1">
                    <a:lumMod val="50000"/>
                  </a:schemeClr>
                </a:solidFill>
                <a:latin typeface="+mn-lt"/>
                <a:ea typeface="+mn-ea"/>
                <a:cs typeface="+mn-cs"/>
                <a:sym typeface="Trebuchet MS" panose="020B0603020202020204" pitchFamily="34" charset="0"/>
              </a:defRPr>
            </a:lvl1pPr>
          </a:lstStyle>
          <a:p>
            <a:endParaRPr lang="en-US"/>
          </a:p>
        </p:txBody>
      </p:sp>
      <p:sp>
        <p:nvSpPr>
          <p:cNvPr id="4" name="Text Placeholder 3"/>
          <p:cNvSpPr>
            <a:spLocks noGrp="1"/>
          </p:cNvSpPr>
          <p:nvPr>
            <p:ph type="body" idx="1"/>
          </p:nvPr>
        </p:nvSpPr>
        <p:spPr>
          <a:xfrm>
            <a:off x="342523" y="2081211"/>
            <a:ext cx="11506955" cy="4188926"/>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Level six</a:t>
            </a:r>
          </a:p>
          <a:p>
            <a:pPr lvl="6"/>
            <a:r>
              <a:rPr lang="en-US"/>
              <a:t>Level seven</a:t>
            </a:r>
          </a:p>
          <a:p>
            <a:pPr lvl="7"/>
            <a:r>
              <a:rPr lang="en-US"/>
              <a:t>Level eight</a:t>
            </a:r>
          </a:p>
          <a:p>
            <a:pPr lvl="8"/>
            <a:r>
              <a:rPr lang="en-US"/>
              <a:t>Level nine</a:t>
            </a:r>
          </a:p>
        </p:txBody>
      </p:sp>
      <p:sp>
        <p:nvSpPr>
          <p:cNvPr id="9" name="Title Placeholder 1"/>
          <p:cNvSpPr>
            <a:spLocks noGrp="1"/>
          </p:cNvSpPr>
          <p:nvPr>
            <p:ph type="title"/>
          </p:nvPr>
        </p:nvSpPr>
        <p:spPr>
          <a:xfrm>
            <a:off x="372825" y="97661"/>
            <a:ext cx="9447667" cy="461905"/>
          </a:xfrm>
          <a:prstGeom prst="rect">
            <a:avLst/>
          </a:prstGeom>
        </p:spPr>
        <p:txBody>
          <a:bodyPr vert="horz" wrap="square" lIns="0" tIns="0" rIns="0" bIns="0" rtlCol="0" anchor="t">
            <a:noAutofit/>
          </a:bodyPr>
          <a:lstStyle/>
          <a:p>
            <a:r>
              <a:rPr lang="en-US"/>
              <a:t>Click to add title</a:t>
            </a:r>
          </a:p>
        </p:txBody>
      </p:sp>
      <p:sp>
        <p:nvSpPr>
          <p:cNvPr id="13" name="Freeform: Shape 12">
            <a:extLst>
              <a:ext uri="{FF2B5EF4-FFF2-40B4-BE49-F238E27FC236}">
                <a16:creationId xmlns:a16="http://schemas.microsoft.com/office/drawing/2014/main" id="{56C1EAC4-20BB-4C95-BB27-AFE6EA3B236F}"/>
              </a:ext>
            </a:extLst>
          </p:cNvPr>
          <p:cNvSpPr/>
          <p:nvPr userDrawn="1"/>
        </p:nvSpPr>
        <p:spPr>
          <a:xfrm rot="10800000">
            <a:off x="11582399" y="6248191"/>
            <a:ext cx="609105" cy="609105"/>
          </a:xfrm>
          <a:custGeom>
            <a:avLst/>
            <a:gdLst>
              <a:gd name="connsiteX0" fmla="*/ 0 w 540000"/>
              <a:gd name="connsiteY0" fmla="*/ 0 h 540000"/>
              <a:gd name="connsiteX1" fmla="*/ 540000 w 540000"/>
              <a:gd name="connsiteY1" fmla="*/ 0 h 540000"/>
              <a:gd name="connsiteX2" fmla="*/ 540000 w 540000"/>
              <a:gd name="connsiteY2" fmla="*/ 10 h 540000"/>
              <a:gd name="connsiteX3" fmla="*/ 529030 w 540000"/>
              <a:gd name="connsiteY3" fmla="*/ 108829 h 540000"/>
              <a:gd name="connsiteX4" fmla="*/ 1 w 540000"/>
              <a:gd name="connsiteY4" fmla="*/ 540000 h 540000"/>
              <a:gd name="connsiteX5" fmla="*/ 0 w 540000"/>
              <a:gd name="connsiteY5" fmla="*/ 54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000" h="540000">
                <a:moveTo>
                  <a:pt x="0" y="0"/>
                </a:moveTo>
                <a:lnTo>
                  <a:pt x="540000" y="0"/>
                </a:lnTo>
                <a:lnTo>
                  <a:pt x="540000" y="10"/>
                </a:lnTo>
                <a:lnTo>
                  <a:pt x="529030" y="108829"/>
                </a:lnTo>
                <a:cubicBezTo>
                  <a:pt x="478677" y="354898"/>
                  <a:pt x="260956" y="540000"/>
                  <a:pt x="1" y="540000"/>
                </a:cubicBezTo>
                <a:lnTo>
                  <a:pt x="0" y="540000"/>
                </a:lnTo>
                <a:close/>
              </a:path>
            </a:pathLst>
          </a:custGeom>
          <a:gradFill>
            <a:gsLst>
              <a:gs pos="0">
                <a:srgbClr val="12294A"/>
              </a:gs>
              <a:gs pos="100000">
                <a:srgbClr val="1E5EA6"/>
              </a:gs>
            </a:gsLst>
            <a:lin ang="5400000" scaled="1"/>
          </a:gradFill>
          <a:ln w="25400"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srgbClr val="FFFFFF"/>
              </a:solidFill>
              <a:effectLst/>
              <a:uLnTx/>
              <a:uFillTx/>
            </a:endParaRPr>
          </a:p>
        </p:txBody>
      </p:sp>
      <p:sp>
        <p:nvSpPr>
          <p:cNvPr id="14" name="TextBox 13">
            <a:extLst>
              <a:ext uri="{FF2B5EF4-FFF2-40B4-BE49-F238E27FC236}">
                <a16:creationId xmlns:a16="http://schemas.microsoft.com/office/drawing/2014/main" id="{9060F57B-502A-4B9E-8FD5-77745D6A542A}"/>
              </a:ext>
            </a:extLst>
          </p:cNvPr>
          <p:cNvSpPr txBox="1"/>
          <p:nvPr userDrawn="1"/>
        </p:nvSpPr>
        <p:spPr>
          <a:xfrm>
            <a:off x="11690999" y="6505588"/>
            <a:ext cx="381000" cy="138499"/>
          </a:xfrm>
          <a:prstGeom prst="rect">
            <a:avLst/>
          </a:prstGeom>
          <a:noFill/>
        </p:spPr>
        <p:txBody>
          <a:bodyPr wrap="square" lIns="0" tIns="0" rIns="0" bIns="0" rtlCol="0" anchor="b">
            <a:spAutoFit/>
          </a:bodyPr>
          <a:lstStyle/>
          <a:p>
            <a:pPr marL="0" marR="0" lvl="0" indent="0" algn="r" defTabSz="914400" eaLnBrk="1" fontAlgn="auto" latinLnBrk="0" hangingPunct="1">
              <a:lnSpc>
                <a:spcPct val="100000"/>
              </a:lnSpc>
              <a:spcBef>
                <a:spcPts val="0"/>
              </a:spcBef>
              <a:spcAft>
                <a:spcPts val="0"/>
              </a:spcAft>
              <a:buClrTx/>
              <a:buSzTx/>
              <a:buFontTx/>
              <a:buNone/>
              <a:tabLst/>
              <a:defRPr/>
            </a:pPr>
            <a:fld id="{DFCF27A5-1A5B-48D3-A060-2758FFBB1ADD}" type="slidenum">
              <a:rPr kumimoji="0" lang="en-US" sz="900" b="0" i="0" u="none" strike="noStrike" kern="0" cap="none" spc="0" normalizeH="0" baseline="0" noProof="0" smtClean="0">
                <a:ln>
                  <a:noFill/>
                </a:ln>
                <a:solidFill>
                  <a:srgbClr val="FFFFFF"/>
                </a:solidFill>
                <a:effectLst/>
                <a:uLnTx/>
                <a:uFillTx/>
                <a:sym typeface="Trebuchet MS" panose="020B0603020202020204" pitchFamily="34" charset="0"/>
              </a:rPr>
              <a:pPr marL="0" marR="0" lvl="0" indent="0" algn="r" defTabSz="914400" eaLnBrk="1" fontAlgn="auto" latinLnBrk="0" hangingPunct="1">
                <a:lnSpc>
                  <a:spcPct val="100000"/>
                </a:lnSpc>
                <a:spcBef>
                  <a:spcPts val="0"/>
                </a:spcBef>
                <a:spcAft>
                  <a:spcPts val="0"/>
                </a:spcAft>
                <a:buClrTx/>
                <a:buSzTx/>
                <a:buFontTx/>
                <a:buNone/>
                <a:tabLst/>
                <a:defRPr/>
              </a:pPr>
              <a:t>‹#›</a:t>
            </a:fld>
            <a:endParaRPr kumimoji="0" lang="en-US" sz="900" b="0" i="0" u="none" strike="noStrike" kern="0" cap="none" spc="0" normalizeH="0" baseline="0" noProof="0">
              <a:ln>
                <a:noFill/>
              </a:ln>
              <a:solidFill>
                <a:srgbClr val="FFFFFF"/>
              </a:solidFill>
              <a:effectLst/>
              <a:uLnTx/>
              <a:uFillTx/>
              <a:sym typeface="Trebuchet MS" panose="020B0603020202020204" pitchFamily="34" charset="0"/>
            </a:endParaRPr>
          </a:p>
        </p:txBody>
      </p:sp>
    </p:spTree>
    <p:extLst>
      <p:ext uri="{BB962C8B-B14F-4D97-AF65-F5344CB8AC3E}">
        <p14:creationId xmlns:p14="http://schemas.microsoft.com/office/powerpoint/2010/main" val="330556590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 id="2147483716" r:id="rId56"/>
    <p:sldLayoutId id="2147483717" r:id="rId57"/>
    <p:sldLayoutId id="2147483718" r:id="rId58"/>
    <p:sldLayoutId id="2147483719" r:id="rId59"/>
    <p:sldLayoutId id="2147483720" r:id="rId60"/>
    <p:sldLayoutId id="2147483721" r:id="rId61"/>
    <p:sldLayoutId id="2147483722" r:id="rId62"/>
    <p:sldLayoutId id="2147483723" r:id="rId63"/>
    <p:sldLayoutId id="2147483724" r:id="rId64"/>
    <p:sldLayoutId id="2147483725" r:id="rId65"/>
    <p:sldLayoutId id="2147483726" r:id="rId66"/>
    <p:sldLayoutId id="2147483727" r:id="rId67"/>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sldNum="0" hdr="0" ftr="0" dt="0"/>
  <p:txStyles>
    <p:titleStyle>
      <a:lvl1pPr algn="l" defTabSz="914400" rtl="0" eaLnBrk="1" latinLnBrk="0" hangingPunct="1">
        <a:lnSpc>
          <a:spcPct val="90000"/>
        </a:lnSpc>
        <a:spcBef>
          <a:spcPct val="0"/>
        </a:spcBef>
        <a:buNone/>
        <a:defRPr sz="2400" b="1" kern="1200">
          <a:solidFill>
            <a:srgbClr val="006DAA"/>
          </a:solidFill>
          <a:latin typeface="+mj-lt"/>
          <a:ea typeface="+mj-ea"/>
          <a:cs typeface="+mj-cs"/>
          <a:sym typeface="Trebuchet MS" panose="020B0603020202020204" pitchFamily="34" charset="0"/>
        </a:defRPr>
      </a:lvl1pPr>
    </p:titleStyle>
    <p:bodyStyle>
      <a:lvl1pPr marL="0" indent="0" algn="l" defTabSz="914400" rtl="0" eaLnBrk="1" latinLnBrk="0" hangingPunct="1">
        <a:lnSpc>
          <a:spcPct val="110000"/>
        </a:lnSpc>
        <a:spcBef>
          <a:spcPts val="600"/>
        </a:spcBef>
        <a:spcAft>
          <a:spcPts val="300"/>
        </a:spcAft>
        <a:buClr>
          <a:srgbClr val="006DAA"/>
        </a:buClr>
        <a:buFont typeface="Arial" panose="020B0604020202020204" pitchFamily="34" charset="0"/>
        <a:buChar char="​"/>
        <a:defRPr lang="en-US" sz="1200" kern="1200">
          <a:solidFill>
            <a:srgbClr val="000000"/>
          </a:solidFill>
          <a:latin typeface="+mn-lt"/>
          <a:ea typeface="+mn-ea"/>
          <a:cs typeface="+mn-cs"/>
          <a:sym typeface="Trebuchet MS" panose="020B0603020202020204" pitchFamily="34" charset="0"/>
        </a:defRPr>
      </a:lvl1pPr>
      <a:lvl2pPr marL="320040" indent="-219456" algn="l" defTabSz="914400" rtl="0" eaLnBrk="1" latinLnBrk="0" hangingPunct="1">
        <a:lnSpc>
          <a:spcPct val="100000"/>
        </a:lnSpc>
        <a:spcBef>
          <a:spcPts val="0"/>
        </a:spcBef>
        <a:spcAft>
          <a:spcPts val="0"/>
        </a:spcAft>
        <a:buClr>
          <a:srgbClr val="006DAA"/>
        </a:buClr>
        <a:buFont typeface="Arial" panose="020B0604020202020204" pitchFamily="34" charset="0"/>
        <a:buChar char="•"/>
        <a:defRPr lang="en-US" sz="1200" kern="1200">
          <a:solidFill>
            <a:srgbClr val="000000"/>
          </a:solidFill>
          <a:latin typeface="+mn-lt"/>
          <a:ea typeface="+mn-ea"/>
          <a:cs typeface="+mn-cs"/>
          <a:sym typeface="Trebuchet MS" panose="020B0603020202020204" pitchFamily="34" charset="0"/>
        </a:defRPr>
      </a:lvl2pPr>
      <a:lvl3pPr marL="649224" indent="-219456" algn="l" defTabSz="914400" rtl="0" eaLnBrk="1" latinLnBrk="0" hangingPunct="1">
        <a:lnSpc>
          <a:spcPct val="100000"/>
        </a:lnSpc>
        <a:spcBef>
          <a:spcPts val="0"/>
        </a:spcBef>
        <a:spcAft>
          <a:spcPts val="0"/>
        </a:spcAft>
        <a:buClr>
          <a:srgbClr val="006DAA"/>
        </a:buClr>
        <a:buFont typeface="Trebuchet MS" panose="020B0603020202020204" pitchFamily="34" charset="0"/>
        <a:buChar char="–"/>
        <a:defRPr lang="en-US" sz="1200" kern="1200">
          <a:solidFill>
            <a:srgbClr val="000000"/>
          </a:solidFill>
          <a:latin typeface="+mn-lt"/>
          <a:ea typeface="+mn-ea"/>
          <a:cs typeface="+mn-cs"/>
          <a:sym typeface="Trebuchet MS" panose="020B0603020202020204" pitchFamily="34" charset="0"/>
        </a:defRPr>
      </a:lvl3pPr>
      <a:lvl4pPr marL="0" indent="0" algn="l" defTabSz="914400" rtl="0" eaLnBrk="1" latinLnBrk="0" hangingPunct="1">
        <a:lnSpc>
          <a:spcPct val="110000"/>
        </a:lnSpc>
        <a:spcBef>
          <a:spcPts val="300"/>
        </a:spcBef>
        <a:spcAft>
          <a:spcPts val="300"/>
        </a:spcAft>
        <a:buClr>
          <a:srgbClr val="006DAA"/>
        </a:buClr>
        <a:buFont typeface="Arial" panose="020B0604020202020204" pitchFamily="34" charset="0"/>
        <a:buChar char="​"/>
        <a:defRPr lang="en-US" sz="1600" kern="1200">
          <a:solidFill>
            <a:srgbClr val="006DAA"/>
          </a:solidFill>
          <a:latin typeface="+mn-lt"/>
          <a:ea typeface="+mn-ea"/>
          <a:cs typeface="+mn-cs"/>
          <a:sym typeface="Trebuchet MS" panose="020B0603020202020204" pitchFamily="34" charset="0"/>
        </a:defRPr>
      </a:lvl4pPr>
      <a:lvl5pPr marL="0" indent="0" algn="l" defTabSz="914400" rtl="0" eaLnBrk="1" latinLnBrk="0" hangingPunct="1">
        <a:lnSpc>
          <a:spcPct val="100000"/>
        </a:lnSpc>
        <a:spcBef>
          <a:spcPts val="0"/>
        </a:spcBef>
        <a:spcAft>
          <a:spcPts val="300"/>
        </a:spcAft>
        <a:buClr>
          <a:srgbClr val="006DAA"/>
        </a:buClr>
        <a:buFont typeface="Arial" panose="020B0604020202020204" pitchFamily="34" charset="0"/>
        <a:buChar char="​"/>
        <a:defRPr lang="en-US" sz="1600" b="1" kern="1200" smtClean="0">
          <a:solidFill>
            <a:srgbClr val="000000"/>
          </a:solidFill>
          <a:latin typeface="+mn-lt"/>
          <a:ea typeface="+mn-ea"/>
          <a:cs typeface="+mn-cs"/>
          <a:sym typeface="Trebuchet MS" panose="020B0603020202020204" pitchFamily="34" charset="0"/>
        </a:defRPr>
      </a:lvl5pPr>
      <a:lvl6pPr marL="320040" indent="-219456" algn="l" defTabSz="914400" rtl="0" eaLnBrk="1" latinLnBrk="0" hangingPunct="1">
        <a:lnSpc>
          <a:spcPct val="100000"/>
        </a:lnSpc>
        <a:spcBef>
          <a:spcPts val="0"/>
        </a:spcBef>
        <a:spcAft>
          <a:spcPts val="0"/>
        </a:spcAft>
        <a:buClr>
          <a:srgbClr val="006DAA"/>
        </a:buClr>
        <a:buFont typeface="Arial" panose="020B0604020202020204" pitchFamily="34" charset="0"/>
        <a:buChar char="•"/>
        <a:defRPr lang="en-US" sz="1600" kern="1200" smtClean="0">
          <a:solidFill>
            <a:srgbClr val="000000"/>
          </a:solidFill>
          <a:latin typeface="+mn-lt"/>
          <a:ea typeface="+mn-ea"/>
          <a:cs typeface="+mn-cs"/>
          <a:sym typeface="Trebuchet MS" panose="020B0603020202020204" pitchFamily="34" charset="0"/>
        </a:defRPr>
      </a:lvl6pPr>
      <a:lvl7pPr marL="0" indent="0" algn="l" defTabSz="914400" rtl="0" eaLnBrk="1" latinLnBrk="0" hangingPunct="1">
        <a:lnSpc>
          <a:spcPct val="90000"/>
        </a:lnSpc>
        <a:spcBef>
          <a:spcPts val="900"/>
        </a:spcBef>
        <a:spcAft>
          <a:spcPts val="900"/>
        </a:spcAft>
        <a:buClr>
          <a:srgbClr val="006DAA"/>
        </a:buClr>
        <a:buFont typeface="Arial" panose="020B0604020202020204" pitchFamily="34" charset="0"/>
        <a:buChar char="​"/>
        <a:defRPr lang="en-US" sz="4400" kern="1200" baseline="0" smtClean="0">
          <a:solidFill>
            <a:srgbClr val="000000"/>
          </a:solidFill>
          <a:latin typeface="+mn-lt"/>
          <a:ea typeface="+mn-ea"/>
          <a:cs typeface="+mn-cs"/>
          <a:sym typeface="Trebuchet MS" panose="020B0603020202020204" pitchFamily="34" charset="0"/>
        </a:defRPr>
      </a:lvl7pPr>
      <a:lvl8pPr marL="0" indent="0" algn="l" defTabSz="914400" rtl="0" eaLnBrk="1" latinLnBrk="0" hangingPunct="1">
        <a:lnSpc>
          <a:spcPct val="90000"/>
        </a:lnSpc>
        <a:spcBef>
          <a:spcPts val="900"/>
        </a:spcBef>
        <a:spcAft>
          <a:spcPts val="0"/>
        </a:spcAft>
        <a:buClr>
          <a:srgbClr val="006DAA"/>
        </a:buClr>
        <a:buFont typeface="Arial" panose="020B0604020202020204" pitchFamily="34" charset="0"/>
        <a:buChar char="​"/>
        <a:defRPr lang="en-US" sz="5400" kern="1200" baseline="0" smtClean="0">
          <a:solidFill>
            <a:srgbClr val="006DAA"/>
          </a:solidFill>
          <a:latin typeface="+mn-lt"/>
          <a:ea typeface="+mn-ea"/>
          <a:cs typeface="+mn-cs"/>
          <a:sym typeface="Trebuchet MS" panose="020B0603020202020204" pitchFamily="34" charset="0"/>
        </a:defRPr>
      </a:lvl8pPr>
      <a:lvl9pPr marL="0" indent="0" algn="l" defTabSz="914400" rtl="0" eaLnBrk="1" latinLnBrk="0" hangingPunct="1">
        <a:lnSpc>
          <a:spcPct val="100000"/>
        </a:lnSpc>
        <a:spcBef>
          <a:spcPts val="0"/>
        </a:spcBef>
        <a:spcAft>
          <a:spcPts val="900"/>
        </a:spcAft>
        <a:buClr>
          <a:srgbClr val="006DAA"/>
        </a:buClr>
        <a:buFont typeface="Arial" panose="020B0604020202020204" pitchFamily="34" charset="0"/>
        <a:buChar char="​"/>
        <a:defRPr lang="en-US" sz="2400" kern="1200" baseline="0" dirty="0">
          <a:solidFill>
            <a:srgbClr val="006DAA"/>
          </a:solidFill>
          <a:latin typeface="+mn-lt"/>
          <a:ea typeface="+mn-ea"/>
          <a:cs typeface="+mn-cs"/>
          <a:sym typeface="Trebuchet MS" panose="020B0603020202020204" pitchFamily="34"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311">
          <p15:clr>
            <a:srgbClr val="F26B43"/>
          </p15:clr>
        </p15:guide>
        <p15:guide id="2" pos="216">
          <p15:clr>
            <a:srgbClr val="F26B43"/>
          </p15:clr>
        </p15:guide>
        <p15:guide id="3" pos="7488">
          <p15:clr>
            <a:srgbClr val="F26B43"/>
          </p15:clr>
        </p15:guide>
        <p15:guide id="4" orient="horz" pos="396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31.xml"/><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31.xml"/><Relationship Id="rId5" Type="http://schemas.openxmlformats.org/officeDocument/2006/relationships/image" Target="../media/image23.png"/><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31.xml"/><Relationship Id="rId5" Type="http://schemas.openxmlformats.org/officeDocument/2006/relationships/image" Target="../media/image26.pn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31.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3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31.xml"/><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31.xml"/><Relationship Id="rId6" Type="http://schemas.openxmlformats.org/officeDocument/2006/relationships/image" Target="../media/image31.png"/><Relationship Id="rId5" Type="http://schemas.openxmlformats.org/officeDocument/2006/relationships/image" Target="../media/image30.pn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31.xml"/><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77DD2A7-8577-5683-54B6-F5485432878B}"/>
              </a:ext>
            </a:extLst>
          </p:cNvPr>
          <p:cNvSpPr>
            <a:spLocks noGrp="1"/>
          </p:cNvSpPr>
          <p:nvPr>
            <p:ph type="title"/>
          </p:nvPr>
        </p:nvSpPr>
        <p:spPr/>
        <p:txBody>
          <a:bodyPr vert="horz"/>
          <a:lstStyle/>
          <a:p>
            <a:r>
              <a:rPr lang="ja-JP" altLang="en-US" dirty="0"/>
              <a:t>別紙</a:t>
            </a:r>
            <a:r>
              <a:rPr lang="en-US" altLang="ja-JP" dirty="0"/>
              <a:t>2</a:t>
            </a:r>
            <a:r>
              <a:rPr lang="ja-JP" altLang="en-US" dirty="0"/>
              <a:t>：業務フロー</a:t>
            </a:r>
            <a:endParaRPr lang="en-US" dirty="0"/>
          </a:p>
        </p:txBody>
      </p:sp>
      <p:sp>
        <p:nvSpPr>
          <p:cNvPr id="3" name="テキスト ボックス 2">
            <a:extLst>
              <a:ext uri="{FF2B5EF4-FFF2-40B4-BE49-F238E27FC236}">
                <a16:creationId xmlns:a16="http://schemas.microsoft.com/office/drawing/2014/main" id="{0E8F446B-5209-76FA-E19B-472F3FFB0A30}"/>
              </a:ext>
            </a:extLst>
          </p:cNvPr>
          <p:cNvSpPr txBox="1"/>
          <p:nvPr/>
        </p:nvSpPr>
        <p:spPr>
          <a:xfrm>
            <a:off x="1135464" y="3840246"/>
            <a:ext cx="10251243" cy="143691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dirty="0">
                <a:solidFill>
                  <a:srgbClr val="FF0000"/>
                </a:solidFill>
                <a:latin typeface="+mn-ea"/>
              </a:rPr>
              <a:t>【</a:t>
            </a:r>
            <a:r>
              <a:rPr kumimoji="1" lang="ja-JP" altLang="en-US" dirty="0">
                <a:solidFill>
                  <a:srgbClr val="FF0000"/>
                </a:solidFill>
                <a:latin typeface="+mn-ea"/>
              </a:rPr>
              <a:t>注意</a:t>
            </a:r>
            <a:r>
              <a:rPr kumimoji="1" lang="en-US" altLang="ja-JP" dirty="0">
                <a:solidFill>
                  <a:srgbClr val="FF0000"/>
                </a:solidFill>
                <a:latin typeface="+mn-ea"/>
              </a:rPr>
              <a:t>】</a:t>
            </a:r>
            <a:r>
              <a:rPr kumimoji="1" lang="ja-JP" altLang="en-US" dirty="0">
                <a:solidFill>
                  <a:srgbClr val="FF0000"/>
                </a:solidFill>
                <a:latin typeface="+mn-ea"/>
              </a:rPr>
              <a:t>本資料には初期リリース対象外の機能も記載されているが、</a:t>
            </a:r>
            <a:endParaRPr kumimoji="1" lang="en-US" altLang="ja-JP" dirty="0">
              <a:solidFill>
                <a:srgbClr val="FF0000"/>
              </a:solidFill>
              <a:latin typeface="+mn-ea"/>
            </a:endParaRPr>
          </a:p>
          <a:p>
            <a:r>
              <a:rPr kumimoji="1" lang="ja-JP" altLang="en-US" dirty="0">
                <a:solidFill>
                  <a:srgbClr val="FF0000"/>
                </a:solidFill>
                <a:latin typeface="+mn-ea"/>
              </a:rPr>
              <a:t>　　　　本調達の対象は「</a:t>
            </a:r>
            <a:r>
              <a:rPr kumimoji="1" lang="en-US" altLang="ja-JP" dirty="0">
                <a:solidFill>
                  <a:srgbClr val="FF0000"/>
                </a:solidFill>
                <a:latin typeface="+mn-ea"/>
              </a:rPr>
              <a:t>【</a:t>
            </a:r>
            <a:r>
              <a:rPr kumimoji="1" lang="ja-JP" altLang="en-US" dirty="0">
                <a:solidFill>
                  <a:srgbClr val="FF0000"/>
                </a:solidFill>
                <a:latin typeface="+mn-ea"/>
              </a:rPr>
              <a:t>別紙</a:t>
            </a:r>
            <a:r>
              <a:rPr kumimoji="1" lang="en-US" altLang="ja-JP" dirty="0">
                <a:solidFill>
                  <a:srgbClr val="FF0000"/>
                </a:solidFill>
                <a:latin typeface="+mn-ea"/>
              </a:rPr>
              <a:t>3】</a:t>
            </a:r>
            <a:r>
              <a:rPr kumimoji="1" lang="ja-JP" altLang="en-US" dirty="0">
                <a:solidFill>
                  <a:srgbClr val="FF0000"/>
                </a:solidFill>
                <a:latin typeface="+mn-ea"/>
              </a:rPr>
              <a:t>機能一覧」に示す初期リリース対象機能のみである点に</a:t>
            </a:r>
            <a:endParaRPr kumimoji="1" lang="en-US" altLang="ja-JP" dirty="0">
              <a:solidFill>
                <a:srgbClr val="FF0000"/>
              </a:solidFill>
              <a:latin typeface="+mn-ea"/>
            </a:endParaRPr>
          </a:p>
          <a:p>
            <a:r>
              <a:rPr kumimoji="1" lang="ja-JP" altLang="en-US" dirty="0">
                <a:solidFill>
                  <a:srgbClr val="FF0000"/>
                </a:solidFill>
                <a:latin typeface="+mn-ea"/>
              </a:rPr>
              <a:t>　　　　注意すること。</a:t>
            </a:r>
          </a:p>
        </p:txBody>
      </p:sp>
    </p:spTree>
    <p:extLst>
      <p:ext uri="{BB962C8B-B14F-4D97-AF65-F5344CB8AC3E}">
        <p14:creationId xmlns:p14="http://schemas.microsoft.com/office/powerpoint/2010/main" val="54120775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9C019C-60FE-583B-3994-FFF734DE7700}"/>
            </a:ext>
          </a:extLst>
        </p:cNvPr>
        <p:cNvGrpSpPr/>
        <p:nvPr/>
      </p:nvGrpSpPr>
      <p:grpSpPr>
        <a:xfrm>
          <a:off x="0" y="0"/>
          <a:ext cx="0" cy="0"/>
          <a:chOff x="0" y="0"/>
          <a:chExt cx="0" cy="0"/>
        </a:xfrm>
      </p:grpSpPr>
      <p:sp>
        <p:nvSpPr>
          <p:cNvPr id="3" name="タイトル 140">
            <a:extLst>
              <a:ext uri="{FF2B5EF4-FFF2-40B4-BE49-F238E27FC236}">
                <a16:creationId xmlns:a16="http://schemas.microsoft.com/office/drawing/2014/main" id="{1DAD3CA9-718D-62B1-F12B-A7E0809CB850}"/>
              </a:ext>
            </a:extLst>
          </p:cNvPr>
          <p:cNvSpPr txBox="1">
            <a:spLocks/>
          </p:cNvSpPr>
          <p:nvPr/>
        </p:nvSpPr>
        <p:spPr>
          <a:xfrm>
            <a:off x="372826" y="97662"/>
            <a:ext cx="10561874" cy="461905"/>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2400" b="1" kern="1200">
                <a:solidFill>
                  <a:schemeClr val="bg1"/>
                </a:solidFill>
                <a:latin typeface="+mj-lt"/>
                <a:ea typeface="+mj-ea"/>
                <a:cs typeface="+mj-cs"/>
                <a:sym typeface="Trebuchet MS" panose="020B0603020202020204" pitchFamily="34" charset="0"/>
              </a:defRPr>
            </a:lvl1pPr>
          </a:lstStyle>
          <a:p>
            <a:pPr>
              <a:buSzPts val="2400"/>
            </a:pPr>
            <a:br>
              <a:rPr lang="en-US" altLang="ja-JP" sz="1400"/>
            </a:br>
            <a:r>
              <a:rPr lang="ja-JP" altLang="en-US"/>
              <a:t>サービス概要</a:t>
            </a:r>
            <a:r>
              <a:rPr lang="en-US" altLang="ja-JP"/>
              <a:t> | </a:t>
            </a:r>
            <a:r>
              <a:rPr lang="ja-JP" altLang="en-US"/>
              <a:t>学習コンテンツ</a:t>
            </a:r>
            <a:endParaRPr lang="en-US" altLang="ja-JP"/>
          </a:p>
        </p:txBody>
      </p:sp>
      <p:sp>
        <p:nvSpPr>
          <p:cNvPr id="52" name="テキスト ボックス 22">
            <a:extLst>
              <a:ext uri="{FF2B5EF4-FFF2-40B4-BE49-F238E27FC236}">
                <a16:creationId xmlns:a16="http://schemas.microsoft.com/office/drawing/2014/main" id="{F5C8E7DB-EF39-1172-854D-999E76A81803}"/>
              </a:ext>
            </a:extLst>
          </p:cNvPr>
          <p:cNvSpPr txBox="1"/>
          <p:nvPr/>
        </p:nvSpPr>
        <p:spPr>
          <a:xfrm>
            <a:off x="614472" y="1068653"/>
            <a:ext cx="10141045" cy="26024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buFont typeface="Trebuchet MS" panose="020B0603020202020204" pitchFamily="34" charset="0"/>
              <a:buChar char="​"/>
            </a:pPr>
            <a:r>
              <a:rPr kumimoji="1" lang="ja-JP" altLang="en-US" sz="1600">
                <a:solidFill>
                  <a:srgbClr val="295E7E"/>
                </a:solidFill>
                <a:latin typeface="Trebuchet MS"/>
                <a:ea typeface="Meiryo UI"/>
              </a:rPr>
              <a:t>本ソリューションの目的・体験価値</a:t>
            </a:r>
            <a:endParaRPr kumimoji="1" lang="en-US" altLang="ja-JP" sz="1600">
              <a:solidFill>
                <a:srgbClr val="295E7E"/>
              </a:solidFill>
              <a:latin typeface="Trebuchet MS"/>
              <a:ea typeface="Meiryo UI"/>
            </a:endParaRPr>
          </a:p>
        </p:txBody>
      </p:sp>
      <p:cxnSp>
        <p:nvCxnSpPr>
          <p:cNvPr id="53" name="直線コネクタ 24">
            <a:extLst>
              <a:ext uri="{FF2B5EF4-FFF2-40B4-BE49-F238E27FC236}">
                <a16:creationId xmlns:a16="http://schemas.microsoft.com/office/drawing/2014/main" id="{D8ED293B-4CDE-56E5-8BE3-BDE7C3D85746}"/>
              </a:ext>
            </a:extLst>
          </p:cNvPr>
          <p:cNvCxnSpPr/>
          <p:nvPr/>
        </p:nvCxnSpPr>
        <p:spPr>
          <a:xfrm>
            <a:off x="676239" y="1347951"/>
            <a:ext cx="10048908"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54" name="Group 53">
            <a:extLst>
              <a:ext uri="{FF2B5EF4-FFF2-40B4-BE49-F238E27FC236}">
                <a16:creationId xmlns:a16="http://schemas.microsoft.com/office/drawing/2014/main" id="{8BA3B746-6FEF-B8FE-C143-40B4A2E20CE7}"/>
              </a:ext>
            </a:extLst>
          </p:cNvPr>
          <p:cNvGrpSpPr/>
          <p:nvPr/>
        </p:nvGrpSpPr>
        <p:grpSpPr>
          <a:xfrm>
            <a:off x="614471" y="4793857"/>
            <a:ext cx="10141045" cy="1282477"/>
            <a:chOff x="614472" y="4793857"/>
            <a:chExt cx="6798358" cy="1282477"/>
          </a:xfrm>
        </p:grpSpPr>
        <p:grpSp>
          <p:nvGrpSpPr>
            <p:cNvPr id="55" name="Group 54">
              <a:extLst>
                <a:ext uri="{FF2B5EF4-FFF2-40B4-BE49-F238E27FC236}">
                  <a16:creationId xmlns:a16="http://schemas.microsoft.com/office/drawing/2014/main" id="{D98D7DED-92EF-B027-0184-CD3F9ED8D20F}"/>
                </a:ext>
              </a:extLst>
            </p:cNvPr>
            <p:cNvGrpSpPr/>
            <p:nvPr/>
          </p:nvGrpSpPr>
          <p:grpSpPr>
            <a:xfrm>
              <a:off x="614472" y="4793857"/>
              <a:ext cx="3270976" cy="279298"/>
              <a:chOff x="766872" y="1432807"/>
              <a:chExt cx="6798357" cy="279298"/>
            </a:xfrm>
          </p:grpSpPr>
          <p:sp>
            <p:nvSpPr>
              <p:cNvPr id="61" name="テキスト ボックス 22">
                <a:extLst>
                  <a:ext uri="{FF2B5EF4-FFF2-40B4-BE49-F238E27FC236}">
                    <a16:creationId xmlns:a16="http://schemas.microsoft.com/office/drawing/2014/main" id="{DA73E87E-D01D-0390-D484-67A3625ABAFF}"/>
                  </a:ext>
                </a:extLst>
              </p:cNvPr>
              <p:cNvSpPr txBox="1"/>
              <p:nvPr/>
            </p:nvSpPr>
            <p:spPr>
              <a:xfrm>
                <a:off x="766872" y="1432807"/>
                <a:ext cx="6798357" cy="26024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600">
                    <a:solidFill>
                      <a:srgbClr val="295E7E"/>
                    </a:solidFill>
                    <a:latin typeface="Trebuchet MS"/>
                    <a:ea typeface="Meiryo UI"/>
                  </a:rPr>
                  <a:t>個人向けサービスへの活用方針</a:t>
                </a:r>
                <a:endParaRPr kumimoji="1" lang="en-US" altLang="ja-JP" sz="1600">
                  <a:solidFill>
                    <a:srgbClr val="295E7E"/>
                  </a:solidFill>
                  <a:latin typeface="Trebuchet MS"/>
                  <a:ea typeface="Meiryo UI"/>
                </a:endParaRPr>
              </a:p>
            </p:txBody>
          </p:sp>
          <p:cxnSp>
            <p:nvCxnSpPr>
              <p:cNvPr id="62" name="直線コネクタ 24">
                <a:extLst>
                  <a:ext uri="{FF2B5EF4-FFF2-40B4-BE49-F238E27FC236}">
                    <a16:creationId xmlns:a16="http://schemas.microsoft.com/office/drawing/2014/main" id="{022A6711-4381-D9C9-C384-E35620D11DE2}"/>
                  </a:ext>
                </a:extLst>
              </p:cNvPr>
              <p:cNvCxnSpPr/>
              <p:nvPr/>
            </p:nvCxnSpPr>
            <p:spPr>
              <a:xfrm>
                <a:off x="828639" y="1712105"/>
                <a:ext cx="6736590"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grpSp>
          <p:nvGrpSpPr>
            <p:cNvPr id="56" name="Group 55">
              <a:extLst>
                <a:ext uri="{FF2B5EF4-FFF2-40B4-BE49-F238E27FC236}">
                  <a16:creationId xmlns:a16="http://schemas.microsoft.com/office/drawing/2014/main" id="{6916E7E7-3F80-AD57-E84A-67B0CA9D0EE3}"/>
                </a:ext>
              </a:extLst>
            </p:cNvPr>
            <p:cNvGrpSpPr/>
            <p:nvPr/>
          </p:nvGrpSpPr>
          <p:grpSpPr>
            <a:xfrm>
              <a:off x="4141853" y="4793857"/>
              <a:ext cx="3270976" cy="279298"/>
              <a:chOff x="766872" y="1432807"/>
              <a:chExt cx="6798357" cy="279298"/>
            </a:xfrm>
          </p:grpSpPr>
          <p:sp>
            <p:nvSpPr>
              <p:cNvPr id="59" name="テキスト ボックス 22">
                <a:extLst>
                  <a:ext uri="{FF2B5EF4-FFF2-40B4-BE49-F238E27FC236}">
                    <a16:creationId xmlns:a16="http://schemas.microsoft.com/office/drawing/2014/main" id="{94F99401-F022-C73D-6FC6-58D24825F5C1}"/>
                  </a:ext>
                </a:extLst>
              </p:cNvPr>
              <p:cNvSpPr txBox="1"/>
              <p:nvPr/>
            </p:nvSpPr>
            <p:spPr>
              <a:xfrm>
                <a:off x="766872" y="1432807"/>
                <a:ext cx="6798357" cy="26024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600">
                    <a:solidFill>
                      <a:srgbClr val="295E7E"/>
                    </a:solidFill>
                    <a:latin typeface="Trebuchet MS"/>
                    <a:ea typeface="Meiryo UI"/>
                  </a:rPr>
                  <a:t>法人向けサービスへの活用方針</a:t>
                </a:r>
                <a:endParaRPr kumimoji="1" lang="en-US" altLang="ja-JP" sz="1600">
                  <a:solidFill>
                    <a:srgbClr val="295E7E"/>
                  </a:solidFill>
                  <a:latin typeface="Trebuchet MS"/>
                  <a:ea typeface="Meiryo UI"/>
                </a:endParaRPr>
              </a:p>
            </p:txBody>
          </p:sp>
          <p:cxnSp>
            <p:nvCxnSpPr>
              <p:cNvPr id="60" name="直線コネクタ 24">
                <a:extLst>
                  <a:ext uri="{FF2B5EF4-FFF2-40B4-BE49-F238E27FC236}">
                    <a16:creationId xmlns:a16="http://schemas.microsoft.com/office/drawing/2014/main" id="{D2BC71E1-51DE-DC30-1C6C-38416B19FD68}"/>
                  </a:ext>
                </a:extLst>
              </p:cNvPr>
              <p:cNvCxnSpPr/>
              <p:nvPr/>
            </p:nvCxnSpPr>
            <p:spPr>
              <a:xfrm>
                <a:off x="828639" y="1712105"/>
                <a:ext cx="6736590"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sp>
          <p:nvSpPr>
            <p:cNvPr id="57" name="TextBox 56">
              <a:extLst>
                <a:ext uri="{FF2B5EF4-FFF2-40B4-BE49-F238E27FC236}">
                  <a16:creationId xmlns:a16="http://schemas.microsoft.com/office/drawing/2014/main" id="{CB6127D2-AE0B-045E-5533-D27D5273001C}"/>
                </a:ext>
              </a:extLst>
            </p:cNvPr>
            <p:cNvSpPr txBox="1"/>
            <p:nvPr/>
          </p:nvSpPr>
          <p:spPr>
            <a:xfrm>
              <a:off x="620285" y="5098773"/>
              <a:ext cx="3241258" cy="97756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Font typeface="Trebuchet MS" panose="020B0603020202020204" pitchFamily="34" charset="0"/>
                <a:buChar char="•"/>
              </a:pPr>
              <a:r>
                <a:rPr lang="ja-JP" altLang="en-US" sz="1400">
                  <a:solidFill>
                    <a:srgbClr val="575757"/>
                  </a:solidFill>
                </a:rPr>
                <a:t>自分の現在地と目標に応じて最適な学習ルートが提示され、成長がマップとして蓄積・可視化されていく、達成と前進を実感できる</a:t>
              </a:r>
              <a:endParaRPr lang="en-US" sz="1400">
                <a:solidFill>
                  <a:srgbClr val="575757"/>
                </a:solidFill>
              </a:endParaRPr>
            </a:p>
          </p:txBody>
        </p:sp>
        <p:sp>
          <p:nvSpPr>
            <p:cNvPr id="58" name="TextBox 57">
              <a:extLst>
                <a:ext uri="{FF2B5EF4-FFF2-40B4-BE49-F238E27FC236}">
                  <a16:creationId xmlns:a16="http://schemas.microsoft.com/office/drawing/2014/main" id="{A54B3706-0A38-540F-3B8D-68452924F8F0}"/>
                </a:ext>
              </a:extLst>
            </p:cNvPr>
            <p:cNvSpPr txBox="1"/>
            <p:nvPr/>
          </p:nvSpPr>
          <p:spPr>
            <a:xfrm>
              <a:off x="4171572" y="5098773"/>
              <a:ext cx="3241258" cy="97756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Font typeface="Trebuchet MS" panose="020B0603020202020204" pitchFamily="34" charset="0"/>
                <a:buChar char="•"/>
              </a:pPr>
              <a:r>
                <a:rPr lang="ja-JP" altLang="en-US" sz="1400">
                  <a:solidFill>
                    <a:srgbClr val="575757"/>
                  </a:solidFill>
                </a:rPr>
                <a:t>コンテンツと学習状況が業界・職種ごとに体系化され、人材育成の方針や業界知見の深耕に活用できる</a:t>
              </a:r>
              <a:endParaRPr lang="en-US" sz="1400">
                <a:solidFill>
                  <a:srgbClr val="575757"/>
                </a:solidFill>
              </a:endParaRPr>
            </a:p>
            <a:p>
              <a:pPr marL="324000" lvl="1" indent="-216000">
                <a:buClr>
                  <a:schemeClr val="tx2"/>
                </a:buClr>
                <a:buFont typeface="Trebuchet MS" panose="020B0603020202020204" pitchFamily="34" charset="0"/>
                <a:buChar char="•"/>
              </a:pPr>
              <a:r>
                <a:rPr lang="ja-JP" altLang="en-US" sz="1400">
                  <a:solidFill>
                    <a:srgbClr val="575757"/>
                  </a:solidFill>
                </a:rPr>
                <a:t>チーム／部署単位での学習実施状況の可視化・進捗モニタリング機能を提供し、管理的な判断材料とする</a:t>
              </a:r>
              <a:endParaRPr lang="en-US" sz="1400">
                <a:solidFill>
                  <a:srgbClr val="575757"/>
                </a:solidFill>
              </a:endParaRPr>
            </a:p>
            <a:p>
              <a:pPr marL="324000" lvl="1" indent="-216000">
                <a:buClr>
                  <a:schemeClr val="tx2"/>
                </a:buClr>
                <a:buFont typeface="Trebuchet MS" panose="020B0603020202020204" pitchFamily="34" charset="0"/>
                <a:buChar char="•"/>
              </a:pPr>
              <a:endParaRPr lang="en-US" sz="1400">
                <a:solidFill>
                  <a:srgbClr val="575757"/>
                </a:solidFill>
              </a:endParaRPr>
            </a:p>
          </p:txBody>
        </p:sp>
      </p:grpSp>
      <p:sp>
        <p:nvSpPr>
          <p:cNvPr id="63" name="テキスト ボックス 118">
            <a:extLst>
              <a:ext uri="{FF2B5EF4-FFF2-40B4-BE49-F238E27FC236}">
                <a16:creationId xmlns:a16="http://schemas.microsoft.com/office/drawing/2014/main" id="{F798FE83-3100-0D8B-CF09-403ACC7362F8}"/>
              </a:ext>
            </a:extLst>
          </p:cNvPr>
          <p:cNvSpPr txBox="1"/>
          <p:nvPr/>
        </p:nvSpPr>
        <p:spPr>
          <a:xfrm>
            <a:off x="614472" y="1419479"/>
            <a:ext cx="10048908" cy="307777"/>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buFont typeface="Trebuchet MS" panose="020B0603020202020204" pitchFamily="34" charset="0"/>
              <a:buChar char="​"/>
            </a:pPr>
            <a:r>
              <a:rPr kumimoji="1" lang="ja-JP" altLang="en-US" sz="1400">
                <a:solidFill>
                  <a:srgbClr val="1B72B8"/>
                </a:solidFill>
                <a:latin typeface="Trebuchet MS" panose="020B0603020202020204" pitchFamily="34" charset="0"/>
                <a:ea typeface="Meiryo UI" panose="020B0604030504040204" pitchFamily="50" charset="-128"/>
              </a:rPr>
              <a:t>アセスメント結果やスキルギャップに応じて、ユーザーに最適な学習コンテンツを橋渡しし、成長の実行力と学びの接続性を高める</a:t>
            </a:r>
            <a:endParaRPr kumimoji="1" lang="en-US" altLang="ja-JP" sz="1400">
              <a:solidFill>
                <a:srgbClr val="1B72B8"/>
              </a:solidFill>
              <a:latin typeface="Trebuchet MS" panose="020B0603020202020204" pitchFamily="34" charset="0"/>
              <a:ea typeface="Meiryo UI" panose="020B0604030504040204" pitchFamily="50" charset="-128"/>
            </a:endParaRPr>
          </a:p>
        </p:txBody>
      </p:sp>
      <p:sp>
        <p:nvSpPr>
          <p:cNvPr id="5" name="Rectangle: Rounded Corners 4">
            <a:extLst>
              <a:ext uri="{FF2B5EF4-FFF2-40B4-BE49-F238E27FC236}">
                <a16:creationId xmlns:a16="http://schemas.microsoft.com/office/drawing/2014/main" id="{6E51A902-63E9-9B5B-0C59-AD43FCFCCEEA}"/>
              </a:ext>
            </a:extLst>
          </p:cNvPr>
          <p:cNvSpPr/>
          <p:nvPr/>
        </p:nvSpPr>
        <p:spPr>
          <a:xfrm>
            <a:off x="1670337" y="2171004"/>
            <a:ext cx="504974" cy="1935436"/>
          </a:xfrm>
          <a:prstGeom prst="roundRect">
            <a:avLst>
              <a:gd name="adj" fmla="val 8807"/>
            </a:avLst>
          </a:prstGeom>
          <a:solidFill>
            <a:schemeClr val="bg1"/>
          </a:solidFill>
          <a:ln w="19050">
            <a:solidFill>
              <a:srgbClr val="1B72B8"/>
            </a:solidFill>
            <a:tailEnd type="oval"/>
          </a:ln>
          <a:effectLst/>
        </p:spPr>
        <p:style>
          <a:lnRef idx="1">
            <a:schemeClr val="accent1"/>
          </a:lnRef>
          <a:fillRef idx="3">
            <a:schemeClr val="accent1"/>
          </a:fillRef>
          <a:effectRef idx="2">
            <a:schemeClr val="accent1"/>
          </a:effectRef>
          <a:fontRef idx="minor">
            <a:schemeClr val="lt1"/>
          </a:fontRef>
        </p:style>
        <p:txBody>
          <a:bodyPr vert="eaVert" wrap="none" lIns="36000" tIns="36000" rIns="36000" bIns="36000" rtlCol="0" anchor="ctr"/>
          <a:lstStyle/>
          <a:p>
            <a:pPr algn="ctr"/>
            <a:r>
              <a:rPr lang="ja-JP" altLang="en-US" sz="1050">
                <a:solidFill>
                  <a:srgbClr val="336699"/>
                </a:solidFill>
                <a:latin typeface="Meiryo UI" panose="020B0604030504040204" pitchFamily="50" charset="-128"/>
                <a:ea typeface="Meiryo UI" panose="020B0604030504040204" pitchFamily="50" charset="-128"/>
              </a:rPr>
              <a:t>コンテンツプロバイダーによる</a:t>
            </a:r>
            <a:br>
              <a:rPr lang="en-US" altLang="ja-JP" sz="1050">
                <a:solidFill>
                  <a:srgbClr val="336699"/>
                </a:solidFill>
                <a:latin typeface="Meiryo UI" panose="020B0604030504040204" pitchFamily="50" charset="-128"/>
                <a:ea typeface="Meiryo UI" panose="020B0604030504040204" pitchFamily="50" charset="-128"/>
              </a:rPr>
            </a:br>
            <a:r>
              <a:rPr lang="ja-JP" altLang="en-US" sz="1050">
                <a:solidFill>
                  <a:srgbClr val="336699"/>
                </a:solidFill>
                <a:latin typeface="Meiryo UI" panose="020B0604030504040204" pitchFamily="50" charset="-128"/>
                <a:ea typeface="Meiryo UI" panose="020B0604030504040204" pitchFamily="50" charset="-128"/>
              </a:rPr>
              <a:t>学習コンテンツの登録</a:t>
            </a:r>
            <a:endParaRPr lang="en-US" altLang="ja-JP" sz="1050">
              <a:solidFill>
                <a:srgbClr val="336699"/>
              </a:solidFill>
              <a:latin typeface="Meiryo UI" panose="020B0604030504040204" pitchFamily="50" charset="-128"/>
              <a:ea typeface="Meiryo UI" panose="020B0604030504040204" pitchFamily="50" charset="-128"/>
            </a:endParaRPr>
          </a:p>
        </p:txBody>
      </p:sp>
      <p:sp>
        <p:nvSpPr>
          <p:cNvPr id="6" name="Rectangle: Rounded Corners 5">
            <a:extLst>
              <a:ext uri="{FF2B5EF4-FFF2-40B4-BE49-F238E27FC236}">
                <a16:creationId xmlns:a16="http://schemas.microsoft.com/office/drawing/2014/main" id="{7AAEA7E7-D168-696E-1050-58F4D6802AA1}"/>
              </a:ext>
            </a:extLst>
          </p:cNvPr>
          <p:cNvSpPr/>
          <p:nvPr/>
        </p:nvSpPr>
        <p:spPr>
          <a:xfrm>
            <a:off x="2575109" y="2171004"/>
            <a:ext cx="504974" cy="1935436"/>
          </a:xfrm>
          <a:prstGeom prst="roundRect">
            <a:avLst>
              <a:gd name="adj" fmla="val 8807"/>
            </a:avLst>
          </a:prstGeom>
          <a:solidFill>
            <a:schemeClr val="bg1"/>
          </a:solidFill>
          <a:ln w="19050">
            <a:solidFill>
              <a:srgbClr val="1B72B8"/>
            </a:solidFill>
            <a:tailEnd type="oval"/>
          </a:ln>
          <a:effectLst/>
        </p:spPr>
        <p:style>
          <a:lnRef idx="1">
            <a:schemeClr val="accent1"/>
          </a:lnRef>
          <a:fillRef idx="3">
            <a:schemeClr val="accent1"/>
          </a:fillRef>
          <a:effectRef idx="2">
            <a:schemeClr val="accent1"/>
          </a:effectRef>
          <a:fontRef idx="minor">
            <a:schemeClr val="lt1"/>
          </a:fontRef>
        </p:style>
        <p:txBody>
          <a:bodyPr vert="eaVert" wrap="none" lIns="36000" tIns="36000" rIns="36000" bIns="36000" rtlCol="0" anchor="ctr"/>
          <a:lstStyle/>
          <a:p>
            <a:pPr algn="ctr"/>
            <a:r>
              <a:rPr lang="en-US" altLang="ja-JP" sz="1050">
                <a:solidFill>
                  <a:srgbClr val="336699"/>
                </a:solidFill>
                <a:latin typeface="Meiryo UI" panose="020B0604030504040204" pitchFamily="50" charset="-128"/>
                <a:ea typeface="Meiryo UI" panose="020B0604030504040204" pitchFamily="50" charset="-128"/>
              </a:rPr>
              <a:t>DSS</a:t>
            </a:r>
            <a:r>
              <a:rPr lang="ja-JP" altLang="en-US" sz="1050">
                <a:solidFill>
                  <a:srgbClr val="336699"/>
                </a:solidFill>
                <a:latin typeface="Meiryo UI" panose="020B0604030504040204" pitchFamily="50" charset="-128"/>
                <a:ea typeface="Meiryo UI" panose="020B0604030504040204" pitchFamily="50" charset="-128"/>
              </a:rPr>
              <a:t>準拠審査・タグ付け</a:t>
            </a:r>
            <a:endParaRPr lang="en-US" altLang="ja-JP" sz="1050">
              <a:solidFill>
                <a:srgbClr val="336699"/>
              </a:solidFill>
              <a:latin typeface="Meiryo UI" panose="020B0604030504040204" pitchFamily="50" charset="-128"/>
              <a:ea typeface="Meiryo UI" panose="020B0604030504040204" pitchFamily="50" charset="-128"/>
            </a:endParaRPr>
          </a:p>
        </p:txBody>
      </p:sp>
      <p:sp>
        <p:nvSpPr>
          <p:cNvPr id="14" name="Rectangle: Rounded Corners 13">
            <a:extLst>
              <a:ext uri="{FF2B5EF4-FFF2-40B4-BE49-F238E27FC236}">
                <a16:creationId xmlns:a16="http://schemas.microsoft.com/office/drawing/2014/main" id="{B43D8844-640A-9D71-FAD5-765FEBF7C8CD}"/>
              </a:ext>
            </a:extLst>
          </p:cNvPr>
          <p:cNvSpPr/>
          <p:nvPr/>
        </p:nvSpPr>
        <p:spPr>
          <a:xfrm>
            <a:off x="6529788" y="2171004"/>
            <a:ext cx="504974" cy="1935436"/>
          </a:xfrm>
          <a:prstGeom prst="roundRect">
            <a:avLst>
              <a:gd name="adj" fmla="val 8807"/>
            </a:avLst>
          </a:prstGeom>
          <a:solidFill>
            <a:schemeClr val="bg1"/>
          </a:solidFill>
          <a:ln w="19050">
            <a:solidFill>
              <a:srgbClr val="1B72B8"/>
            </a:solidFill>
            <a:tailEnd type="oval"/>
          </a:ln>
          <a:effectLst/>
        </p:spPr>
        <p:style>
          <a:lnRef idx="1">
            <a:schemeClr val="accent1"/>
          </a:lnRef>
          <a:fillRef idx="3">
            <a:schemeClr val="accent1"/>
          </a:fillRef>
          <a:effectRef idx="2">
            <a:schemeClr val="accent1"/>
          </a:effectRef>
          <a:fontRef idx="minor">
            <a:schemeClr val="lt1"/>
          </a:fontRef>
        </p:style>
        <p:txBody>
          <a:bodyPr vert="eaVert" wrap="none" lIns="36000" tIns="36000" rIns="36000" bIns="36000" rtlCol="0" anchor="ctr"/>
          <a:lstStyle/>
          <a:p>
            <a:pPr algn="ctr"/>
            <a:r>
              <a:rPr lang="ja-JP" altLang="en-US" sz="1050">
                <a:solidFill>
                  <a:srgbClr val="336699"/>
                </a:solidFill>
                <a:latin typeface="Meiryo UI" panose="020B0604030504040204" pitchFamily="50" charset="-128"/>
                <a:ea typeface="Meiryo UI" panose="020B0604030504040204" pitchFamily="50" charset="-128"/>
              </a:rPr>
              <a:t>履修条件達成の判定</a:t>
            </a:r>
            <a:endParaRPr lang="en-US" altLang="ja-JP" sz="1050">
              <a:solidFill>
                <a:srgbClr val="336699"/>
              </a:solidFill>
              <a:latin typeface="Meiryo UI" panose="020B0604030504040204" pitchFamily="50" charset="-128"/>
              <a:ea typeface="Meiryo UI" panose="020B0604030504040204" pitchFamily="50" charset="-128"/>
            </a:endParaRPr>
          </a:p>
        </p:txBody>
      </p:sp>
      <p:sp>
        <p:nvSpPr>
          <p:cNvPr id="15" name="Rectangle: Rounded Corners 14">
            <a:extLst>
              <a:ext uri="{FF2B5EF4-FFF2-40B4-BE49-F238E27FC236}">
                <a16:creationId xmlns:a16="http://schemas.microsoft.com/office/drawing/2014/main" id="{0C7CB585-D73D-D15C-4633-90596E996547}"/>
              </a:ext>
            </a:extLst>
          </p:cNvPr>
          <p:cNvSpPr/>
          <p:nvPr/>
        </p:nvSpPr>
        <p:spPr>
          <a:xfrm>
            <a:off x="7321630" y="2171004"/>
            <a:ext cx="3613069" cy="910835"/>
          </a:xfrm>
          <a:prstGeom prst="roundRect">
            <a:avLst>
              <a:gd name="adj" fmla="val 8807"/>
            </a:avLst>
          </a:prstGeom>
          <a:solidFill>
            <a:schemeClr val="bg1"/>
          </a:solidFill>
          <a:ln w="19050">
            <a:solidFill>
              <a:srgbClr val="1B72B8"/>
            </a:solidFill>
            <a:tailEnd type="oval"/>
          </a:ln>
          <a:effectLst/>
        </p:spPr>
        <p:style>
          <a:lnRef idx="1">
            <a:schemeClr val="accent1"/>
          </a:lnRef>
          <a:fillRef idx="3">
            <a:schemeClr val="accent1"/>
          </a:fillRef>
          <a:effectRef idx="2">
            <a:schemeClr val="accent1"/>
          </a:effectRef>
          <a:fontRef idx="minor">
            <a:schemeClr val="lt1"/>
          </a:fontRef>
        </p:style>
        <p:txBody>
          <a:bodyPr vert="horz" wrap="none" lIns="36000" tIns="72000" rIns="36000" bIns="36000" rtlCol="0" anchor="t"/>
          <a:lstStyle/>
          <a:p>
            <a:pPr algn="ctr"/>
            <a:r>
              <a:rPr lang="ja-JP" altLang="en-US" sz="1050">
                <a:solidFill>
                  <a:srgbClr val="336699"/>
                </a:solidFill>
                <a:latin typeface="Meiryo UI" panose="020B0604030504040204" pitchFamily="50" charset="-128"/>
                <a:ea typeface="Meiryo UI" panose="020B0604030504040204" pitchFamily="50" charset="-128"/>
              </a:rPr>
              <a:t>クレデンシャルの発行</a:t>
            </a:r>
            <a:endParaRPr lang="en-US" altLang="ja-JP" sz="1050">
              <a:solidFill>
                <a:srgbClr val="336699"/>
              </a:solidFill>
              <a:latin typeface="Meiryo UI" panose="020B0604030504040204" pitchFamily="50" charset="-128"/>
              <a:ea typeface="Meiryo UI" panose="020B0604030504040204" pitchFamily="50" charset="-128"/>
            </a:endParaRPr>
          </a:p>
        </p:txBody>
      </p:sp>
      <p:sp>
        <p:nvSpPr>
          <p:cNvPr id="16" name="Rectangle: Rounded Corners 15">
            <a:extLst>
              <a:ext uri="{FF2B5EF4-FFF2-40B4-BE49-F238E27FC236}">
                <a16:creationId xmlns:a16="http://schemas.microsoft.com/office/drawing/2014/main" id="{8ED33934-132B-A5D5-911A-A113F5A83E9F}"/>
              </a:ext>
            </a:extLst>
          </p:cNvPr>
          <p:cNvSpPr/>
          <p:nvPr/>
        </p:nvSpPr>
        <p:spPr>
          <a:xfrm>
            <a:off x="7321630" y="3195605"/>
            <a:ext cx="3613069" cy="910835"/>
          </a:xfrm>
          <a:prstGeom prst="roundRect">
            <a:avLst>
              <a:gd name="adj" fmla="val 8807"/>
            </a:avLst>
          </a:prstGeom>
          <a:solidFill>
            <a:schemeClr val="bg1"/>
          </a:solidFill>
          <a:ln w="19050">
            <a:solidFill>
              <a:srgbClr val="1B72B8"/>
            </a:solidFill>
            <a:tailEnd type="oval"/>
          </a:ln>
          <a:effectLst/>
        </p:spPr>
        <p:style>
          <a:lnRef idx="1">
            <a:schemeClr val="accent1"/>
          </a:lnRef>
          <a:fillRef idx="3">
            <a:schemeClr val="accent1"/>
          </a:fillRef>
          <a:effectRef idx="2">
            <a:schemeClr val="accent1"/>
          </a:effectRef>
          <a:fontRef idx="minor">
            <a:schemeClr val="lt1"/>
          </a:fontRef>
        </p:style>
        <p:txBody>
          <a:bodyPr vert="horz" wrap="none" lIns="36000" tIns="72000" rIns="36000" bIns="36000" rtlCol="0" anchor="t"/>
          <a:lstStyle/>
          <a:p>
            <a:pPr algn="ctr"/>
            <a:r>
              <a:rPr lang="ja-JP" altLang="en-US" sz="1050">
                <a:solidFill>
                  <a:srgbClr val="336699"/>
                </a:solidFill>
                <a:latin typeface="Meiryo UI" panose="020B0604030504040204" pitchFamily="50" charset="-128"/>
                <a:ea typeface="Meiryo UI" panose="020B0604030504040204" pitchFamily="50" charset="-128"/>
              </a:rPr>
              <a:t>学習達成状況管理画面での可視化</a:t>
            </a:r>
            <a:endParaRPr lang="en-US" altLang="ja-JP" sz="1050">
              <a:solidFill>
                <a:srgbClr val="336699"/>
              </a:solidFill>
              <a:latin typeface="Meiryo UI" panose="020B0604030504040204" pitchFamily="50" charset="-128"/>
              <a:ea typeface="Meiryo UI" panose="020B0604030504040204" pitchFamily="50" charset="-128"/>
            </a:endParaRPr>
          </a:p>
        </p:txBody>
      </p:sp>
      <p:sp>
        <p:nvSpPr>
          <p:cNvPr id="105" name="Arrow: Pentagon 104">
            <a:extLst>
              <a:ext uri="{FF2B5EF4-FFF2-40B4-BE49-F238E27FC236}">
                <a16:creationId xmlns:a16="http://schemas.microsoft.com/office/drawing/2014/main" id="{DB36B938-34F3-BB5B-FCEC-B173DB738E98}"/>
              </a:ext>
            </a:extLst>
          </p:cNvPr>
          <p:cNvSpPr/>
          <p:nvPr/>
        </p:nvSpPr>
        <p:spPr>
          <a:xfrm>
            <a:off x="1048102" y="1896177"/>
            <a:ext cx="3206264" cy="216566"/>
          </a:xfrm>
          <a:prstGeom prst="homePlate">
            <a:avLst/>
          </a:prstGeom>
          <a:solidFill>
            <a:srgbClr val="006DAA"/>
          </a:solidFill>
          <a:ln w="9525" cap="rnd" cmpd="sng" algn="ctr">
            <a:solidFill>
              <a:srgbClr val="006DAA"/>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rgbClr val="FFFFFF"/>
                </a:solidFill>
              </a:rPr>
              <a:t>コンテンツ登録</a:t>
            </a:r>
            <a:endParaRPr lang="en-US" sz="1200">
              <a:solidFill>
                <a:srgbClr val="FFFFFF"/>
              </a:solidFill>
            </a:endParaRPr>
          </a:p>
        </p:txBody>
      </p:sp>
      <p:sp>
        <p:nvSpPr>
          <p:cNvPr id="106" name="Arrow: Pentagon 105">
            <a:extLst>
              <a:ext uri="{FF2B5EF4-FFF2-40B4-BE49-F238E27FC236}">
                <a16:creationId xmlns:a16="http://schemas.microsoft.com/office/drawing/2014/main" id="{B35CE22C-A357-63EB-0FF1-D09229E10C18}"/>
              </a:ext>
            </a:extLst>
          </p:cNvPr>
          <p:cNvSpPr/>
          <p:nvPr/>
        </p:nvSpPr>
        <p:spPr>
          <a:xfrm>
            <a:off x="4615631" y="1896177"/>
            <a:ext cx="2475248" cy="216566"/>
          </a:xfrm>
          <a:prstGeom prst="homePlate">
            <a:avLst/>
          </a:prstGeom>
          <a:solidFill>
            <a:srgbClr val="006DAA"/>
          </a:solidFill>
          <a:ln w="9525" cap="rnd" cmpd="sng" algn="ctr">
            <a:solidFill>
              <a:srgbClr val="006DAA"/>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rgbClr val="FFFFFF"/>
                </a:solidFill>
              </a:rPr>
              <a:t>コンテンツ履修</a:t>
            </a:r>
            <a:endParaRPr lang="en-US" sz="1200">
              <a:solidFill>
                <a:srgbClr val="FFFFFF"/>
              </a:solidFill>
            </a:endParaRPr>
          </a:p>
        </p:txBody>
      </p:sp>
      <p:sp>
        <p:nvSpPr>
          <p:cNvPr id="107" name="Arrow: Pentagon 106">
            <a:extLst>
              <a:ext uri="{FF2B5EF4-FFF2-40B4-BE49-F238E27FC236}">
                <a16:creationId xmlns:a16="http://schemas.microsoft.com/office/drawing/2014/main" id="{A757A8C9-6E43-34DE-5237-FA8C9F7C9C49}"/>
              </a:ext>
            </a:extLst>
          </p:cNvPr>
          <p:cNvSpPr/>
          <p:nvPr/>
        </p:nvSpPr>
        <p:spPr>
          <a:xfrm>
            <a:off x="7321630" y="1896177"/>
            <a:ext cx="3613069" cy="216566"/>
          </a:xfrm>
          <a:prstGeom prst="homePlate">
            <a:avLst/>
          </a:prstGeom>
          <a:solidFill>
            <a:srgbClr val="006DAA"/>
          </a:solidFill>
          <a:ln w="9525" cap="rnd" cmpd="sng" algn="ctr">
            <a:solidFill>
              <a:srgbClr val="006DAA"/>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rgbClr val="FFFFFF"/>
                </a:solidFill>
              </a:rPr>
              <a:t>コンテンツ履修完了</a:t>
            </a:r>
            <a:endParaRPr lang="en-US" sz="1200">
              <a:solidFill>
                <a:srgbClr val="FFFFFF"/>
              </a:solidFill>
            </a:endParaRPr>
          </a:p>
        </p:txBody>
      </p:sp>
      <p:grpSp>
        <p:nvGrpSpPr>
          <p:cNvPr id="108" name="Group 107">
            <a:extLst>
              <a:ext uri="{FF2B5EF4-FFF2-40B4-BE49-F238E27FC236}">
                <a16:creationId xmlns:a16="http://schemas.microsoft.com/office/drawing/2014/main" id="{E60BA057-F2D7-9779-57F9-569D97F01C7C}"/>
              </a:ext>
            </a:extLst>
          </p:cNvPr>
          <p:cNvGrpSpPr/>
          <p:nvPr/>
        </p:nvGrpSpPr>
        <p:grpSpPr>
          <a:xfrm>
            <a:off x="8803874" y="2447837"/>
            <a:ext cx="742836" cy="551199"/>
            <a:chOff x="1907548" y="6104909"/>
            <a:chExt cx="195612" cy="159663"/>
          </a:xfrm>
        </p:grpSpPr>
        <p:sp>
          <p:nvSpPr>
            <p:cNvPr id="109" name="Hexagon 108">
              <a:extLst>
                <a:ext uri="{FF2B5EF4-FFF2-40B4-BE49-F238E27FC236}">
                  <a16:creationId xmlns:a16="http://schemas.microsoft.com/office/drawing/2014/main" id="{8C7785B2-469C-5819-5ADF-810D20533A19}"/>
                </a:ext>
              </a:extLst>
            </p:cNvPr>
            <p:cNvSpPr/>
            <p:nvPr/>
          </p:nvSpPr>
          <p:spPr>
            <a:xfrm>
              <a:off x="1929228" y="6112731"/>
              <a:ext cx="155651" cy="151841"/>
            </a:xfrm>
            <a:prstGeom prst="hexagon">
              <a:avLst/>
            </a:prstGeom>
            <a:gradFill>
              <a:gsLst>
                <a:gs pos="0">
                  <a:schemeClr val="accent6"/>
                </a:gs>
                <a:gs pos="74000">
                  <a:schemeClr val="bg1">
                    <a:lumMod val="95000"/>
                  </a:schemeClr>
                </a:gs>
                <a:gs pos="100000">
                  <a:schemeClr val="bg1"/>
                </a:gs>
              </a:gsLst>
              <a:lin ang="5400000" scaled="1"/>
            </a:gra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a:solidFill>
                  <a:srgbClr val="FFFFFF"/>
                </a:solidFill>
              </a:endParaRPr>
            </a:p>
          </p:txBody>
        </p:sp>
        <p:sp>
          <p:nvSpPr>
            <p:cNvPr id="110" name="TextBox 109">
              <a:extLst>
                <a:ext uri="{FF2B5EF4-FFF2-40B4-BE49-F238E27FC236}">
                  <a16:creationId xmlns:a16="http://schemas.microsoft.com/office/drawing/2014/main" id="{B07398A3-2122-B9D9-6C25-3BA867A953C2}"/>
                </a:ext>
              </a:extLst>
            </p:cNvPr>
            <p:cNvSpPr txBox="1"/>
            <p:nvPr/>
          </p:nvSpPr>
          <p:spPr>
            <a:xfrm>
              <a:off x="1907548" y="6104909"/>
              <a:ext cx="195612" cy="15723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sz="700">
                  <a:solidFill>
                    <a:srgbClr val="6E6F73"/>
                  </a:solidFill>
                </a:rPr>
                <a:t>Data</a:t>
              </a:r>
            </a:p>
            <a:p>
              <a:pPr algn="ctr"/>
              <a:r>
                <a:rPr lang="en-US" altLang="ja-JP" sz="700">
                  <a:solidFill>
                    <a:srgbClr val="6E6F73"/>
                  </a:solidFill>
                </a:rPr>
                <a:t>Scientist</a:t>
              </a:r>
              <a:endParaRPr lang="en-US" sz="700">
                <a:solidFill>
                  <a:srgbClr val="6E6F73"/>
                </a:solidFill>
              </a:endParaRPr>
            </a:p>
            <a:p>
              <a:pPr algn="ctr"/>
              <a:r>
                <a:rPr lang="en-US" sz="700">
                  <a:solidFill>
                    <a:srgbClr val="6E6F73"/>
                  </a:solidFill>
                </a:rPr>
                <a:t>Silver</a:t>
              </a:r>
            </a:p>
          </p:txBody>
        </p:sp>
      </p:grpSp>
      <p:pic>
        <p:nvPicPr>
          <p:cNvPr id="116" name="Picture 115">
            <a:extLst>
              <a:ext uri="{FF2B5EF4-FFF2-40B4-BE49-F238E27FC236}">
                <a16:creationId xmlns:a16="http://schemas.microsoft.com/office/drawing/2014/main" id="{CDF434CE-781B-EFAD-0322-999F1D159556}"/>
              </a:ext>
            </a:extLst>
          </p:cNvPr>
          <p:cNvPicPr>
            <a:picLocks noChangeAspect="1"/>
          </p:cNvPicPr>
          <p:nvPr/>
        </p:nvPicPr>
        <p:blipFill>
          <a:blip r:embed="rId3"/>
          <a:stretch>
            <a:fillRect/>
          </a:stretch>
        </p:blipFill>
        <p:spPr>
          <a:xfrm>
            <a:off x="7955741" y="3443194"/>
            <a:ext cx="2498406" cy="647314"/>
          </a:xfrm>
          <a:prstGeom prst="rect">
            <a:avLst/>
          </a:prstGeom>
        </p:spPr>
      </p:pic>
      <p:sp>
        <p:nvSpPr>
          <p:cNvPr id="119" name="AutoShape 5">
            <a:extLst>
              <a:ext uri="{FF2B5EF4-FFF2-40B4-BE49-F238E27FC236}">
                <a16:creationId xmlns:a16="http://schemas.microsoft.com/office/drawing/2014/main" id="{E0681969-59EA-6520-F962-D1FB639E6DA1}"/>
              </a:ext>
            </a:extLst>
          </p:cNvPr>
          <p:cNvSpPr>
            <a:spLocks noChangeAspect="1" noChangeArrowheads="1" noTextEdit="1"/>
          </p:cNvSpPr>
          <p:nvPr/>
        </p:nvSpPr>
        <p:spPr bwMode="auto">
          <a:xfrm>
            <a:off x="1292535" y="3756693"/>
            <a:ext cx="980049" cy="980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026" name="Picture 2" descr="人のシルエットアイコンのフリーイラスト画像素材【商用無料】 | アイキャッチャー">
            <a:extLst>
              <a:ext uri="{FF2B5EF4-FFF2-40B4-BE49-F238E27FC236}">
                <a16:creationId xmlns:a16="http://schemas.microsoft.com/office/drawing/2014/main" id="{D56FFADB-C4F2-5270-2D79-5FC3F2510977}"/>
              </a:ext>
            </a:extLst>
          </p:cNvPr>
          <p:cNvPicPr>
            <a:picLocks noChangeAspect="1" noChangeArrowheads="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583127" y="4016338"/>
            <a:ext cx="460757" cy="460757"/>
          </a:xfrm>
          <a:prstGeom prst="rect">
            <a:avLst/>
          </a:prstGeom>
          <a:noFill/>
          <a:extLst>
            <a:ext uri="{909E8E84-426E-40DD-AFC4-6F175D3DCCD1}">
              <a14:hiddenFill xmlns:a14="http://schemas.microsoft.com/office/drawing/2010/main">
                <a:solidFill>
                  <a:srgbClr val="FFFFFF"/>
                </a:solidFill>
              </a14:hiddenFill>
            </a:ext>
          </a:extLst>
        </p:spPr>
      </p:pic>
      <p:pic>
        <p:nvPicPr>
          <p:cNvPr id="145" name="Picture 2" descr="人のシルエットアイコンのフリーイラスト画像素材【商用無料】 | アイキャッチャー">
            <a:extLst>
              <a:ext uri="{FF2B5EF4-FFF2-40B4-BE49-F238E27FC236}">
                <a16:creationId xmlns:a16="http://schemas.microsoft.com/office/drawing/2014/main" id="{890A4806-255A-2410-2814-5DD9513E83D9}"/>
              </a:ext>
            </a:extLst>
          </p:cNvPr>
          <p:cNvPicPr>
            <a:picLocks noChangeAspect="1" noChangeArrowheads="1"/>
          </p:cNvPicPr>
          <p:nvPr/>
        </p:nvPicPr>
        <p:blipFill>
          <a:blip r:embed="rId4">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498867" y="4016338"/>
            <a:ext cx="460757" cy="460757"/>
          </a:xfrm>
          <a:prstGeom prst="rect">
            <a:avLst/>
          </a:prstGeom>
          <a:noFill/>
          <a:extLst>
            <a:ext uri="{909E8E84-426E-40DD-AFC4-6F175D3DCCD1}">
              <a14:hiddenFill xmlns:a14="http://schemas.microsoft.com/office/drawing/2010/main">
                <a:solidFill>
                  <a:srgbClr val="FFFFFF"/>
                </a:solidFill>
              </a14:hiddenFill>
            </a:ext>
          </a:extLst>
        </p:spPr>
      </p:pic>
      <p:sp>
        <p:nvSpPr>
          <p:cNvPr id="147" name="テキスト ボックス 118">
            <a:extLst>
              <a:ext uri="{FF2B5EF4-FFF2-40B4-BE49-F238E27FC236}">
                <a16:creationId xmlns:a16="http://schemas.microsoft.com/office/drawing/2014/main" id="{1DF3A47F-4C21-7A37-9880-93F31FCD5741}"/>
              </a:ext>
            </a:extLst>
          </p:cNvPr>
          <p:cNvSpPr txBox="1"/>
          <p:nvPr/>
        </p:nvSpPr>
        <p:spPr>
          <a:xfrm>
            <a:off x="1878820" y="4151676"/>
            <a:ext cx="357583" cy="261610"/>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buFont typeface="Trebuchet MS" panose="020B0603020202020204" pitchFamily="34" charset="0"/>
              <a:buChar char="​"/>
            </a:pPr>
            <a:r>
              <a:rPr kumimoji="1" lang="en-US" altLang="ja-JP" sz="1100">
                <a:solidFill>
                  <a:srgbClr val="575757"/>
                </a:solidFill>
                <a:latin typeface="Trebuchet MS" panose="020B0603020202020204" pitchFamily="34" charset="0"/>
                <a:ea typeface="Meiryo UI" panose="020B0604030504040204" pitchFamily="50" charset="-128"/>
              </a:rPr>
              <a:t>CP</a:t>
            </a:r>
          </a:p>
        </p:txBody>
      </p:sp>
      <p:sp>
        <p:nvSpPr>
          <p:cNvPr id="148" name="テキスト ボックス 118">
            <a:extLst>
              <a:ext uri="{FF2B5EF4-FFF2-40B4-BE49-F238E27FC236}">
                <a16:creationId xmlns:a16="http://schemas.microsoft.com/office/drawing/2014/main" id="{A037FE25-5269-C1DC-799D-CA2FE3BB5B4B}"/>
              </a:ext>
            </a:extLst>
          </p:cNvPr>
          <p:cNvSpPr txBox="1"/>
          <p:nvPr/>
        </p:nvSpPr>
        <p:spPr>
          <a:xfrm>
            <a:off x="2865919" y="4151676"/>
            <a:ext cx="883453" cy="261610"/>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r>
              <a:rPr kumimoji="1" lang="en-US" altLang="ja-JP" sz="1100">
                <a:solidFill>
                  <a:srgbClr val="575757"/>
                </a:solidFill>
                <a:latin typeface="Trebuchet MS" panose="020B0603020202020204" pitchFamily="34" charset="0"/>
                <a:ea typeface="Meiryo UI" panose="020B0604030504040204" pitchFamily="50" charset="-128"/>
              </a:rPr>
              <a:t>IPA</a:t>
            </a:r>
            <a:r>
              <a:rPr kumimoji="1" lang="ja-JP" altLang="en-US" sz="1100">
                <a:solidFill>
                  <a:srgbClr val="575757"/>
                </a:solidFill>
                <a:latin typeface="Trebuchet MS" panose="020B0603020202020204" pitchFamily="34" charset="0"/>
                <a:ea typeface="Meiryo UI" panose="020B0604030504040204" pitchFamily="50" charset="-128"/>
              </a:rPr>
              <a:t>運用者</a:t>
            </a:r>
            <a:endParaRPr kumimoji="1" lang="en-US" altLang="ja-JP" sz="1100">
              <a:solidFill>
                <a:srgbClr val="575757"/>
              </a:solidFill>
              <a:latin typeface="Trebuchet MS" panose="020B0603020202020204" pitchFamily="34" charset="0"/>
              <a:ea typeface="Meiryo UI" panose="020B0604030504040204" pitchFamily="50" charset="-128"/>
            </a:endParaRPr>
          </a:p>
        </p:txBody>
      </p:sp>
      <p:sp>
        <p:nvSpPr>
          <p:cNvPr id="156" name="Arrow: Right 155">
            <a:extLst>
              <a:ext uri="{FF2B5EF4-FFF2-40B4-BE49-F238E27FC236}">
                <a16:creationId xmlns:a16="http://schemas.microsoft.com/office/drawing/2014/main" id="{28898D1C-3CF6-BC3B-8560-8EAFAD689C39}"/>
              </a:ext>
            </a:extLst>
          </p:cNvPr>
          <p:cNvSpPr/>
          <p:nvPr/>
        </p:nvSpPr>
        <p:spPr>
          <a:xfrm>
            <a:off x="3080083" y="2447837"/>
            <a:ext cx="1535548" cy="216566"/>
          </a:xfrm>
          <a:prstGeom prst="rightArrow">
            <a:avLst/>
          </a:prstGeom>
          <a:solidFill>
            <a:srgbClr val="006DAA"/>
          </a:solidFill>
          <a:ln w="9525" cap="rnd" cmpd="sng" algn="ctr">
            <a:solidFill>
              <a:srgbClr val="006DAA"/>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158" name="Rectangle: Rounded Corners 157">
            <a:extLst>
              <a:ext uri="{FF2B5EF4-FFF2-40B4-BE49-F238E27FC236}">
                <a16:creationId xmlns:a16="http://schemas.microsoft.com/office/drawing/2014/main" id="{4A39C62B-97DB-9AD4-C27D-080E81D6BBA7}"/>
              </a:ext>
            </a:extLst>
          </p:cNvPr>
          <p:cNvSpPr/>
          <p:nvPr/>
        </p:nvSpPr>
        <p:spPr>
          <a:xfrm>
            <a:off x="3152624" y="2171004"/>
            <a:ext cx="504974" cy="1935436"/>
          </a:xfrm>
          <a:prstGeom prst="roundRect">
            <a:avLst>
              <a:gd name="adj" fmla="val 8807"/>
            </a:avLst>
          </a:prstGeom>
          <a:solidFill>
            <a:schemeClr val="bg1"/>
          </a:solidFill>
          <a:ln w="19050">
            <a:solidFill>
              <a:srgbClr val="1B72B8"/>
            </a:solidFill>
            <a:tailEnd type="oval"/>
          </a:ln>
          <a:effectLst/>
        </p:spPr>
        <p:style>
          <a:lnRef idx="1">
            <a:schemeClr val="accent1"/>
          </a:lnRef>
          <a:fillRef idx="3">
            <a:schemeClr val="accent1"/>
          </a:fillRef>
          <a:effectRef idx="2">
            <a:schemeClr val="accent1"/>
          </a:effectRef>
          <a:fontRef idx="minor">
            <a:schemeClr val="lt1"/>
          </a:fontRef>
        </p:style>
        <p:txBody>
          <a:bodyPr vert="eaVert" wrap="none" lIns="36000" tIns="36000" rIns="36000" bIns="36000" rtlCol="0" anchor="ctr"/>
          <a:lstStyle/>
          <a:p>
            <a:pPr algn="ctr"/>
            <a:r>
              <a:rPr lang="ja-JP" altLang="en-US" sz="1050">
                <a:solidFill>
                  <a:srgbClr val="336699"/>
                </a:solidFill>
                <a:latin typeface="Meiryo UI" panose="020B0604030504040204" pitchFamily="50" charset="-128"/>
                <a:ea typeface="Meiryo UI" panose="020B0604030504040204" pitchFamily="50" charset="-128"/>
              </a:rPr>
              <a:t>履修完了基準の設定</a:t>
            </a:r>
            <a:endParaRPr lang="en-US" altLang="ja-JP" sz="1050">
              <a:solidFill>
                <a:srgbClr val="336699"/>
              </a:solidFill>
              <a:latin typeface="Meiryo UI" panose="020B0604030504040204" pitchFamily="50" charset="-128"/>
              <a:ea typeface="Meiryo UI" panose="020B0604030504040204" pitchFamily="50" charset="-128"/>
            </a:endParaRPr>
          </a:p>
        </p:txBody>
      </p:sp>
      <p:cxnSp>
        <p:nvCxnSpPr>
          <p:cNvPr id="160" name="Straight Connector 159">
            <a:extLst>
              <a:ext uri="{FF2B5EF4-FFF2-40B4-BE49-F238E27FC236}">
                <a16:creationId xmlns:a16="http://schemas.microsoft.com/office/drawing/2014/main" id="{C1173318-736D-D34A-1950-857819DCDE09}"/>
              </a:ext>
            </a:extLst>
          </p:cNvPr>
          <p:cNvCxnSpPr/>
          <p:nvPr/>
        </p:nvCxnSpPr>
        <p:spPr>
          <a:xfrm>
            <a:off x="3657598" y="3810792"/>
            <a:ext cx="2872190" cy="0"/>
          </a:xfrm>
          <a:prstGeom prst="line">
            <a:avLst/>
          </a:prstGeom>
          <a:solidFill>
            <a:srgbClr val="006DAA"/>
          </a:solidFill>
          <a:ln w="22225" cap="rnd" cmpd="sng" algn="ctr">
            <a:solidFill>
              <a:srgbClr val="006DAA"/>
            </a:solidFill>
            <a:prstDash val="solid"/>
            <a:round/>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161" name="Rectangle: Rounded Corners 160">
            <a:extLst>
              <a:ext uri="{FF2B5EF4-FFF2-40B4-BE49-F238E27FC236}">
                <a16:creationId xmlns:a16="http://schemas.microsoft.com/office/drawing/2014/main" id="{C24EAE51-8D5B-A6C8-2D4E-E78C428EF988}"/>
              </a:ext>
            </a:extLst>
          </p:cNvPr>
          <p:cNvSpPr/>
          <p:nvPr/>
        </p:nvSpPr>
        <p:spPr>
          <a:xfrm>
            <a:off x="3749392" y="2171004"/>
            <a:ext cx="504974" cy="1935436"/>
          </a:xfrm>
          <a:prstGeom prst="roundRect">
            <a:avLst>
              <a:gd name="adj" fmla="val 8807"/>
            </a:avLst>
          </a:prstGeom>
          <a:solidFill>
            <a:schemeClr val="bg1"/>
          </a:solidFill>
          <a:ln w="19050">
            <a:solidFill>
              <a:srgbClr val="1B72B8"/>
            </a:solidFill>
            <a:tailEnd type="oval"/>
          </a:ln>
          <a:effectLst/>
        </p:spPr>
        <p:style>
          <a:lnRef idx="1">
            <a:schemeClr val="accent1"/>
          </a:lnRef>
          <a:fillRef idx="3">
            <a:schemeClr val="accent1"/>
          </a:fillRef>
          <a:effectRef idx="2">
            <a:schemeClr val="accent1"/>
          </a:effectRef>
          <a:fontRef idx="minor">
            <a:schemeClr val="lt1"/>
          </a:fontRef>
        </p:style>
        <p:txBody>
          <a:bodyPr vert="eaVert" wrap="none" lIns="36000" tIns="36000" rIns="36000" bIns="36000" rtlCol="0" anchor="ctr"/>
          <a:lstStyle/>
          <a:p>
            <a:pPr algn="ctr"/>
            <a:r>
              <a:rPr lang="ja-JP" altLang="en-US" sz="1050">
                <a:solidFill>
                  <a:srgbClr val="336699"/>
                </a:solidFill>
                <a:latin typeface="Meiryo UI" panose="020B0604030504040204" pitchFamily="50" charset="-128"/>
                <a:ea typeface="Meiryo UI" panose="020B0604030504040204" pitchFamily="50" charset="-128"/>
              </a:rPr>
              <a:t>カタログ公開</a:t>
            </a:r>
            <a:endParaRPr lang="en-US" altLang="ja-JP" sz="1050">
              <a:solidFill>
                <a:srgbClr val="336699"/>
              </a:solidFill>
              <a:latin typeface="Meiryo UI" panose="020B0604030504040204" pitchFamily="50" charset="-128"/>
              <a:ea typeface="Meiryo UI" panose="020B0604030504040204" pitchFamily="50" charset="-128"/>
            </a:endParaRPr>
          </a:p>
        </p:txBody>
      </p:sp>
      <p:sp>
        <p:nvSpPr>
          <p:cNvPr id="162" name="Rectangle: Rounded Corners 161">
            <a:extLst>
              <a:ext uri="{FF2B5EF4-FFF2-40B4-BE49-F238E27FC236}">
                <a16:creationId xmlns:a16="http://schemas.microsoft.com/office/drawing/2014/main" id="{9A1785F3-00AE-D947-79DB-9FA5D2CBDD1A}"/>
              </a:ext>
            </a:extLst>
          </p:cNvPr>
          <p:cNvSpPr/>
          <p:nvPr/>
        </p:nvSpPr>
        <p:spPr>
          <a:xfrm>
            <a:off x="5944617" y="2171004"/>
            <a:ext cx="504974" cy="1935436"/>
          </a:xfrm>
          <a:prstGeom prst="roundRect">
            <a:avLst>
              <a:gd name="adj" fmla="val 8807"/>
            </a:avLst>
          </a:prstGeom>
          <a:solidFill>
            <a:schemeClr val="bg1"/>
          </a:solidFill>
          <a:ln w="19050">
            <a:solidFill>
              <a:srgbClr val="1B72B8"/>
            </a:solidFill>
            <a:tailEnd type="oval"/>
          </a:ln>
          <a:effectLst/>
        </p:spPr>
        <p:style>
          <a:lnRef idx="1">
            <a:schemeClr val="accent1"/>
          </a:lnRef>
          <a:fillRef idx="3">
            <a:schemeClr val="accent1"/>
          </a:fillRef>
          <a:effectRef idx="2">
            <a:schemeClr val="accent1"/>
          </a:effectRef>
          <a:fontRef idx="minor">
            <a:schemeClr val="lt1"/>
          </a:fontRef>
        </p:style>
        <p:txBody>
          <a:bodyPr vert="eaVert" wrap="none" lIns="36000" tIns="36000" rIns="36000" bIns="36000" rtlCol="0" anchor="ctr"/>
          <a:lstStyle/>
          <a:p>
            <a:pPr algn="ctr"/>
            <a:r>
              <a:rPr lang="ja-JP" altLang="en-US" sz="1050">
                <a:solidFill>
                  <a:srgbClr val="336699"/>
                </a:solidFill>
                <a:latin typeface="Meiryo UI" panose="020B0604030504040204" pitchFamily="50" charset="-128"/>
                <a:ea typeface="Meiryo UI" panose="020B0604030504040204" pitchFamily="50" charset="-128"/>
              </a:rPr>
              <a:t>学習コンテンツ履修</a:t>
            </a:r>
            <a:endParaRPr lang="en-US" altLang="ja-JP" sz="1050">
              <a:solidFill>
                <a:srgbClr val="336699"/>
              </a:solidFill>
              <a:latin typeface="Meiryo UI" panose="020B0604030504040204" pitchFamily="50" charset="-128"/>
              <a:ea typeface="Meiryo UI" panose="020B0604030504040204" pitchFamily="50" charset="-128"/>
            </a:endParaRPr>
          </a:p>
        </p:txBody>
      </p:sp>
      <p:sp>
        <p:nvSpPr>
          <p:cNvPr id="163" name="Rectangle: Rounded Corners 162">
            <a:extLst>
              <a:ext uri="{FF2B5EF4-FFF2-40B4-BE49-F238E27FC236}">
                <a16:creationId xmlns:a16="http://schemas.microsoft.com/office/drawing/2014/main" id="{F5C2DBE3-E6E9-0AA4-0A34-736AD828155C}"/>
              </a:ext>
            </a:extLst>
          </p:cNvPr>
          <p:cNvSpPr/>
          <p:nvPr/>
        </p:nvSpPr>
        <p:spPr>
          <a:xfrm>
            <a:off x="4615631" y="2474841"/>
            <a:ext cx="1168834" cy="1631599"/>
          </a:xfrm>
          <a:prstGeom prst="roundRect">
            <a:avLst>
              <a:gd name="adj" fmla="val 8807"/>
            </a:avLst>
          </a:prstGeom>
          <a:solidFill>
            <a:schemeClr val="bg1"/>
          </a:solidFill>
          <a:ln w="19050">
            <a:solidFill>
              <a:srgbClr val="1B72B8"/>
            </a:solidFill>
            <a:tailEnd type="oval"/>
          </a:ln>
          <a:effectLst/>
        </p:spPr>
        <p:style>
          <a:lnRef idx="1">
            <a:schemeClr val="accent1"/>
          </a:lnRef>
          <a:fillRef idx="3">
            <a:schemeClr val="accent1"/>
          </a:fillRef>
          <a:effectRef idx="2">
            <a:schemeClr val="accent1"/>
          </a:effectRef>
          <a:fontRef idx="minor">
            <a:schemeClr val="lt1"/>
          </a:fontRef>
        </p:style>
        <p:txBody>
          <a:bodyPr vert="horz" wrap="none" lIns="36000" tIns="36000" rIns="36000" bIns="36000" rtlCol="0" anchor="ctr"/>
          <a:lstStyle/>
          <a:p>
            <a:pPr algn="ctr"/>
            <a:endParaRPr lang="en-US" altLang="ja-JP" sz="1050">
              <a:solidFill>
                <a:srgbClr val="336699"/>
              </a:solidFill>
              <a:latin typeface="Meiryo UI" panose="020B0604030504040204" pitchFamily="50" charset="-128"/>
              <a:ea typeface="Meiryo UI" panose="020B0604030504040204" pitchFamily="50" charset="-128"/>
            </a:endParaRPr>
          </a:p>
        </p:txBody>
      </p:sp>
      <p:sp>
        <p:nvSpPr>
          <p:cNvPr id="164" name="Oval 163">
            <a:extLst>
              <a:ext uri="{FF2B5EF4-FFF2-40B4-BE49-F238E27FC236}">
                <a16:creationId xmlns:a16="http://schemas.microsoft.com/office/drawing/2014/main" id="{9B40D87A-8EC6-39AE-9DC5-E51BD02E76F2}"/>
              </a:ext>
            </a:extLst>
          </p:cNvPr>
          <p:cNvSpPr/>
          <p:nvPr/>
        </p:nvSpPr>
        <p:spPr>
          <a:xfrm>
            <a:off x="4620039" y="2197200"/>
            <a:ext cx="1132159" cy="486703"/>
          </a:xfrm>
          <a:prstGeom prst="ellipse">
            <a:avLst/>
          </a:prstGeom>
          <a:solidFill>
            <a:srgbClr val="006DAA"/>
          </a:solidFill>
          <a:ln w="9525" cap="rnd" cmpd="sng" algn="ctr">
            <a:solidFill>
              <a:srgbClr val="006DAA"/>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900">
                <a:solidFill>
                  <a:srgbClr val="FFFFFF"/>
                </a:solidFill>
              </a:rPr>
              <a:t>データ活用による</a:t>
            </a:r>
            <a:br>
              <a:rPr lang="en-US" altLang="ja-JP" sz="900">
                <a:solidFill>
                  <a:srgbClr val="FFFFFF"/>
                </a:solidFill>
              </a:rPr>
            </a:br>
            <a:r>
              <a:rPr lang="ja-JP" altLang="en-US" sz="900">
                <a:solidFill>
                  <a:srgbClr val="FFFFFF"/>
                </a:solidFill>
              </a:rPr>
              <a:t>マッチング・タグ検索</a:t>
            </a:r>
            <a:endParaRPr lang="en-US" sz="900">
              <a:solidFill>
                <a:srgbClr val="FFFFFF"/>
              </a:solidFill>
            </a:endParaRPr>
          </a:p>
        </p:txBody>
      </p:sp>
      <p:pic>
        <p:nvPicPr>
          <p:cNvPr id="167" name="Picture 2" descr="人のシルエットアイコンのフリーイラスト画像素材【商用無料】 | アイキャッチャー">
            <a:extLst>
              <a:ext uri="{FF2B5EF4-FFF2-40B4-BE49-F238E27FC236}">
                <a16:creationId xmlns:a16="http://schemas.microsoft.com/office/drawing/2014/main" id="{D31A2168-6FA7-C63D-A366-E22E1B936597}"/>
              </a:ext>
            </a:extLst>
          </p:cNvPr>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578387" y="4016338"/>
            <a:ext cx="460757" cy="460757"/>
          </a:xfrm>
          <a:prstGeom prst="rect">
            <a:avLst/>
          </a:prstGeom>
          <a:noFill/>
          <a:extLst>
            <a:ext uri="{909E8E84-426E-40DD-AFC4-6F175D3DCCD1}">
              <a14:hiddenFill xmlns:a14="http://schemas.microsoft.com/office/drawing/2010/main">
                <a:solidFill>
                  <a:srgbClr val="FFFFFF"/>
                </a:solidFill>
              </a14:hiddenFill>
            </a:ext>
          </a:extLst>
        </p:spPr>
      </p:pic>
      <p:sp>
        <p:nvSpPr>
          <p:cNvPr id="168" name="テキスト ボックス 118">
            <a:extLst>
              <a:ext uri="{FF2B5EF4-FFF2-40B4-BE49-F238E27FC236}">
                <a16:creationId xmlns:a16="http://schemas.microsoft.com/office/drawing/2014/main" id="{4AB8813B-328C-1B06-790D-4A132DD63E92}"/>
              </a:ext>
            </a:extLst>
          </p:cNvPr>
          <p:cNvSpPr txBox="1"/>
          <p:nvPr/>
        </p:nvSpPr>
        <p:spPr>
          <a:xfrm>
            <a:off x="4901012" y="4151676"/>
            <a:ext cx="883453" cy="261610"/>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r>
              <a:rPr kumimoji="1" lang="ja-JP" altLang="en-US" sz="1100">
                <a:solidFill>
                  <a:srgbClr val="575757"/>
                </a:solidFill>
                <a:latin typeface="Trebuchet MS" panose="020B0603020202020204" pitchFamily="34" charset="0"/>
                <a:ea typeface="Meiryo UI" panose="020B0604030504040204" pitchFamily="50" charset="-128"/>
              </a:rPr>
              <a:t>ユーザ</a:t>
            </a:r>
            <a:endParaRPr kumimoji="1" lang="en-US" altLang="ja-JP" sz="1100">
              <a:solidFill>
                <a:srgbClr val="575757"/>
              </a:solidFill>
              <a:latin typeface="Trebuchet MS" panose="020B0603020202020204" pitchFamily="34" charset="0"/>
              <a:ea typeface="Meiryo UI" panose="020B0604030504040204" pitchFamily="50" charset="-128"/>
            </a:endParaRPr>
          </a:p>
        </p:txBody>
      </p:sp>
      <p:sp>
        <p:nvSpPr>
          <p:cNvPr id="4" name="Rectangle: Rounded Corners 3">
            <a:extLst>
              <a:ext uri="{FF2B5EF4-FFF2-40B4-BE49-F238E27FC236}">
                <a16:creationId xmlns:a16="http://schemas.microsoft.com/office/drawing/2014/main" id="{3CC3C932-9836-10F4-4247-B06027BF1BA1}"/>
              </a:ext>
            </a:extLst>
          </p:cNvPr>
          <p:cNvSpPr/>
          <p:nvPr/>
        </p:nvSpPr>
        <p:spPr>
          <a:xfrm>
            <a:off x="1048102" y="2171004"/>
            <a:ext cx="504974" cy="1200202"/>
          </a:xfrm>
          <a:prstGeom prst="roundRect">
            <a:avLst>
              <a:gd name="adj" fmla="val 8807"/>
            </a:avLst>
          </a:prstGeom>
          <a:solidFill>
            <a:schemeClr val="bg1"/>
          </a:solidFill>
          <a:ln w="19050">
            <a:solidFill>
              <a:srgbClr val="1B72B8"/>
            </a:solidFill>
            <a:tailEnd type="oval"/>
          </a:ln>
          <a:effectLst/>
        </p:spPr>
        <p:style>
          <a:lnRef idx="1">
            <a:schemeClr val="accent1"/>
          </a:lnRef>
          <a:fillRef idx="3">
            <a:schemeClr val="accent1"/>
          </a:fillRef>
          <a:effectRef idx="2">
            <a:schemeClr val="accent1"/>
          </a:effectRef>
          <a:fontRef idx="minor">
            <a:schemeClr val="lt1"/>
          </a:fontRef>
        </p:style>
        <p:txBody>
          <a:bodyPr vert="eaVert" wrap="none" lIns="36000" tIns="36000" rIns="36000" bIns="36000" rtlCol="0" anchor="ctr"/>
          <a:lstStyle/>
          <a:p>
            <a:pPr algn="ctr"/>
            <a:r>
              <a:rPr lang="ja-JP" altLang="en-US" sz="1050">
                <a:solidFill>
                  <a:srgbClr val="336699"/>
                </a:solidFill>
                <a:latin typeface="Meiryo UI" panose="020B0604030504040204" pitchFamily="50" charset="-128"/>
                <a:ea typeface="Meiryo UI" panose="020B0604030504040204" pitchFamily="50" charset="-128"/>
              </a:rPr>
              <a:t>企業オリジナル</a:t>
            </a:r>
            <a:br>
              <a:rPr lang="en-US" altLang="ja-JP" sz="1050">
                <a:solidFill>
                  <a:srgbClr val="336699"/>
                </a:solidFill>
                <a:latin typeface="Meiryo UI" panose="020B0604030504040204" pitchFamily="50" charset="-128"/>
                <a:ea typeface="Meiryo UI" panose="020B0604030504040204" pitchFamily="50" charset="-128"/>
              </a:rPr>
            </a:br>
            <a:r>
              <a:rPr lang="ja-JP" altLang="en-US" sz="1050">
                <a:solidFill>
                  <a:srgbClr val="336699"/>
                </a:solidFill>
                <a:latin typeface="Meiryo UI" panose="020B0604030504040204" pitchFamily="50" charset="-128"/>
                <a:ea typeface="Meiryo UI" panose="020B0604030504040204" pitchFamily="50" charset="-128"/>
              </a:rPr>
              <a:t>コンテンツの登録</a:t>
            </a:r>
            <a:endParaRPr lang="en-US" altLang="ja-JP" sz="1050">
              <a:solidFill>
                <a:srgbClr val="336699"/>
              </a:solidFill>
              <a:latin typeface="Meiryo UI" panose="020B0604030504040204" pitchFamily="50" charset="-128"/>
              <a:ea typeface="Meiryo UI" panose="020B0604030504040204" pitchFamily="50" charset="-128"/>
            </a:endParaRPr>
          </a:p>
        </p:txBody>
      </p:sp>
      <p:pic>
        <p:nvPicPr>
          <p:cNvPr id="7" name="Picture 2" descr="人のシルエットアイコンのフリーイラスト画像素材【商用無料】 | アイキャッチャー">
            <a:extLst>
              <a:ext uri="{FF2B5EF4-FFF2-40B4-BE49-F238E27FC236}">
                <a16:creationId xmlns:a16="http://schemas.microsoft.com/office/drawing/2014/main" id="{D567E603-611E-9617-8D8C-C8069CBDC37B}"/>
              </a:ext>
            </a:extLst>
          </p:cNvPr>
          <p:cNvPicPr>
            <a:picLocks noChangeAspect="1" noChangeArrowheads="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08363" y="3198233"/>
            <a:ext cx="460757" cy="460757"/>
          </a:xfrm>
          <a:prstGeom prst="rect">
            <a:avLst/>
          </a:prstGeom>
          <a:noFill/>
          <a:extLst>
            <a:ext uri="{909E8E84-426E-40DD-AFC4-6F175D3DCCD1}">
              <a14:hiddenFill xmlns:a14="http://schemas.microsoft.com/office/drawing/2010/main">
                <a:solidFill>
                  <a:srgbClr val="FFFFFF"/>
                </a:solidFill>
              </a14:hiddenFill>
            </a:ext>
          </a:extLst>
        </p:spPr>
      </p:pic>
      <p:sp>
        <p:nvSpPr>
          <p:cNvPr id="8" name="テキスト ボックス 118">
            <a:extLst>
              <a:ext uri="{FF2B5EF4-FFF2-40B4-BE49-F238E27FC236}">
                <a16:creationId xmlns:a16="http://schemas.microsoft.com/office/drawing/2014/main" id="{9968FF05-8103-5521-95B0-9208A1C580F2}"/>
              </a:ext>
            </a:extLst>
          </p:cNvPr>
          <p:cNvSpPr txBox="1"/>
          <p:nvPr/>
        </p:nvSpPr>
        <p:spPr>
          <a:xfrm>
            <a:off x="1104056" y="3333571"/>
            <a:ext cx="564862" cy="261610"/>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buFont typeface="Trebuchet MS" panose="020B0603020202020204" pitchFamily="34" charset="0"/>
              <a:buChar char="​"/>
            </a:pPr>
            <a:r>
              <a:rPr kumimoji="1" lang="ja-JP" altLang="en-US" sz="1100">
                <a:solidFill>
                  <a:srgbClr val="575757"/>
                </a:solidFill>
                <a:latin typeface="Trebuchet MS" panose="020B0603020202020204" pitchFamily="34" charset="0"/>
                <a:ea typeface="Meiryo UI" panose="020B0604030504040204" pitchFamily="50" charset="-128"/>
              </a:rPr>
              <a:t>企業</a:t>
            </a:r>
            <a:endParaRPr kumimoji="1" lang="en-US" altLang="ja-JP" sz="1100">
              <a:solidFill>
                <a:srgbClr val="575757"/>
              </a:solidFill>
              <a:latin typeface="Trebuchet MS" panose="020B0603020202020204" pitchFamily="34" charset="0"/>
              <a:ea typeface="Meiryo UI" panose="020B0604030504040204" pitchFamily="50" charset="-128"/>
            </a:endParaRPr>
          </a:p>
        </p:txBody>
      </p:sp>
      <p:grpSp>
        <p:nvGrpSpPr>
          <p:cNvPr id="12" name="Group 11">
            <a:extLst>
              <a:ext uri="{FF2B5EF4-FFF2-40B4-BE49-F238E27FC236}">
                <a16:creationId xmlns:a16="http://schemas.microsoft.com/office/drawing/2014/main" id="{2411DC9E-2CD2-BB90-334C-5E32E9F51773}"/>
              </a:ext>
            </a:extLst>
          </p:cNvPr>
          <p:cNvGrpSpPr/>
          <p:nvPr/>
        </p:nvGrpSpPr>
        <p:grpSpPr>
          <a:xfrm>
            <a:off x="4695829" y="2800161"/>
            <a:ext cx="1000432" cy="1237534"/>
            <a:chOff x="4695829" y="2965917"/>
            <a:chExt cx="1000432" cy="1071777"/>
          </a:xfrm>
        </p:grpSpPr>
        <p:sp>
          <p:nvSpPr>
            <p:cNvPr id="165" name="Rectangle: Rounded Corners 164">
              <a:extLst>
                <a:ext uri="{FF2B5EF4-FFF2-40B4-BE49-F238E27FC236}">
                  <a16:creationId xmlns:a16="http://schemas.microsoft.com/office/drawing/2014/main" id="{944E6897-813A-E4BA-2DC4-0456729A2585}"/>
                </a:ext>
              </a:extLst>
            </p:cNvPr>
            <p:cNvSpPr/>
            <p:nvPr/>
          </p:nvSpPr>
          <p:spPr>
            <a:xfrm>
              <a:off x="4695829" y="2965917"/>
              <a:ext cx="1000432" cy="224654"/>
            </a:xfrm>
            <a:prstGeom prst="roundRect">
              <a:avLst>
                <a:gd name="adj" fmla="val 8807"/>
              </a:avLst>
            </a:prstGeom>
            <a:solidFill>
              <a:schemeClr val="bg1"/>
            </a:solidFill>
            <a:ln w="19050">
              <a:solidFill>
                <a:srgbClr val="1B72B8"/>
              </a:solidFill>
              <a:tailEnd type="oval"/>
            </a:ln>
            <a:effectLst/>
          </p:spPr>
          <p:style>
            <a:lnRef idx="1">
              <a:schemeClr val="accent1"/>
            </a:lnRef>
            <a:fillRef idx="3">
              <a:schemeClr val="accent1"/>
            </a:fillRef>
            <a:effectRef idx="2">
              <a:schemeClr val="accent1"/>
            </a:effectRef>
            <a:fontRef idx="minor">
              <a:schemeClr val="lt1"/>
            </a:fontRef>
          </p:style>
          <p:txBody>
            <a:bodyPr vert="horz" wrap="none" lIns="36000" tIns="36000" rIns="36000" bIns="36000" rtlCol="0" anchor="ctr"/>
            <a:lstStyle/>
            <a:p>
              <a:pPr algn="ctr"/>
              <a:r>
                <a:rPr lang="ja-JP" altLang="en-US" sz="1050">
                  <a:solidFill>
                    <a:srgbClr val="336699"/>
                  </a:solidFill>
                  <a:latin typeface="Meiryo UI" panose="020B0604030504040204" pitchFamily="50" charset="-128"/>
                  <a:ea typeface="Meiryo UI" panose="020B0604030504040204" pitchFamily="50" charset="-128"/>
                </a:rPr>
                <a:t>レコメンド</a:t>
              </a:r>
              <a:endParaRPr lang="en-US" altLang="ja-JP" sz="1050">
                <a:solidFill>
                  <a:srgbClr val="336699"/>
                </a:solidFill>
                <a:latin typeface="Meiryo UI" panose="020B0604030504040204" pitchFamily="50" charset="-128"/>
                <a:ea typeface="Meiryo UI" panose="020B0604030504040204" pitchFamily="50" charset="-128"/>
              </a:endParaRPr>
            </a:p>
          </p:txBody>
        </p:sp>
        <p:sp>
          <p:nvSpPr>
            <p:cNvPr id="166" name="Rectangle: Rounded Corners 165">
              <a:extLst>
                <a:ext uri="{FF2B5EF4-FFF2-40B4-BE49-F238E27FC236}">
                  <a16:creationId xmlns:a16="http://schemas.microsoft.com/office/drawing/2014/main" id="{48FCD9B0-BD12-E3F7-8D17-70B81131440C}"/>
                </a:ext>
              </a:extLst>
            </p:cNvPr>
            <p:cNvSpPr/>
            <p:nvPr/>
          </p:nvSpPr>
          <p:spPr>
            <a:xfrm>
              <a:off x="4695829" y="3248291"/>
              <a:ext cx="1000432" cy="224654"/>
            </a:xfrm>
            <a:prstGeom prst="roundRect">
              <a:avLst>
                <a:gd name="adj" fmla="val 8807"/>
              </a:avLst>
            </a:prstGeom>
            <a:solidFill>
              <a:schemeClr val="bg1"/>
            </a:solidFill>
            <a:ln w="19050">
              <a:solidFill>
                <a:srgbClr val="1B72B8"/>
              </a:solidFill>
              <a:tailEnd type="oval"/>
            </a:ln>
            <a:effectLst/>
          </p:spPr>
          <p:style>
            <a:lnRef idx="1">
              <a:schemeClr val="accent1"/>
            </a:lnRef>
            <a:fillRef idx="3">
              <a:schemeClr val="accent1"/>
            </a:fillRef>
            <a:effectRef idx="2">
              <a:schemeClr val="accent1"/>
            </a:effectRef>
            <a:fontRef idx="minor">
              <a:schemeClr val="lt1"/>
            </a:fontRef>
          </p:style>
          <p:txBody>
            <a:bodyPr vert="horz" wrap="none" lIns="36000" tIns="36000" rIns="36000" bIns="36000" rtlCol="0" anchor="ctr"/>
            <a:lstStyle/>
            <a:p>
              <a:pPr algn="ctr"/>
              <a:r>
                <a:rPr lang="ja-JP" altLang="en-US" sz="1050">
                  <a:solidFill>
                    <a:srgbClr val="336699"/>
                  </a:solidFill>
                  <a:latin typeface="Meiryo UI" panose="020B0604030504040204" pitchFamily="50" charset="-128"/>
                  <a:ea typeface="Meiryo UI" panose="020B0604030504040204" pitchFamily="50" charset="-128"/>
                </a:rPr>
                <a:t>検索</a:t>
              </a:r>
              <a:endParaRPr lang="en-US" altLang="ja-JP" sz="1050">
                <a:solidFill>
                  <a:srgbClr val="336699"/>
                </a:solidFill>
                <a:latin typeface="Meiryo UI" panose="020B0604030504040204" pitchFamily="50" charset="-128"/>
                <a:ea typeface="Meiryo UI" panose="020B0604030504040204" pitchFamily="50" charset="-128"/>
              </a:endParaRPr>
            </a:p>
          </p:txBody>
        </p:sp>
        <p:sp>
          <p:nvSpPr>
            <p:cNvPr id="9" name="Rectangle: Rounded Corners 8">
              <a:extLst>
                <a:ext uri="{FF2B5EF4-FFF2-40B4-BE49-F238E27FC236}">
                  <a16:creationId xmlns:a16="http://schemas.microsoft.com/office/drawing/2014/main" id="{04963FA2-128D-AB1E-E978-E92749C18FA2}"/>
                </a:ext>
              </a:extLst>
            </p:cNvPr>
            <p:cNvSpPr/>
            <p:nvPr/>
          </p:nvSpPr>
          <p:spPr>
            <a:xfrm>
              <a:off x="4695829" y="3530665"/>
              <a:ext cx="1000432" cy="224654"/>
            </a:xfrm>
            <a:prstGeom prst="roundRect">
              <a:avLst>
                <a:gd name="adj" fmla="val 8807"/>
              </a:avLst>
            </a:prstGeom>
            <a:solidFill>
              <a:schemeClr val="bg1"/>
            </a:solidFill>
            <a:ln w="19050">
              <a:solidFill>
                <a:srgbClr val="1B72B8"/>
              </a:solidFill>
              <a:tailEnd type="oval"/>
            </a:ln>
            <a:effectLst/>
          </p:spPr>
          <p:style>
            <a:lnRef idx="1">
              <a:schemeClr val="accent1"/>
            </a:lnRef>
            <a:fillRef idx="3">
              <a:schemeClr val="accent1"/>
            </a:fillRef>
            <a:effectRef idx="2">
              <a:schemeClr val="accent1"/>
            </a:effectRef>
            <a:fontRef idx="minor">
              <a:schemeClr val="lt1"/>
            </a:fontRef>
          </p:style>
          <p:txBody>
            <a:bodyPr vert="horz" wrap="none" lIns="36000" tIns="36000" rIns="36000" bIns="36000" rtlCol="0" anchor="ctr"/>
            <a:lstStyle/>
            <a:p>
              <a:pPr algn="ctr"/>
              <a:r>
                <a:rPr lang="ja-JP" altLang="en-US" sz="900">
                  <a:solidFill>
                    <a:srgbClr val="336699"/>
                  </a:solidFill>
                  <a:latin typeface="Meiryo UI" panose="020B0604030504040204" pitchFamily="50" charset="-128"/>
                  <a:ea typeface="Meiryo UI" panose="020B0604030504040204" pitchFamily="50" charset="-128"/>
                </a:rPr>
                <a:t>キャンペーン流入</a:t>
              </a:r>
              <a:endParaRPr lang="en-US" altLang="ja-JP" sz="900">
                <a:solidFill>
                  <a:srgbClr val="336699"/>
                </a:solidFill>
                <a:latin typeface="Meiryo UI" panose="020B0604030504040204" pitchFamily="50" charset="-128"/>
                <a:ea typeface="Meiryo UI" panose="020B0604030504040204" pitchFamily="50" charset="-128"/>
              </a:endParaRPr>
            </a:p>
          </p:txBody>
        </p:sp>
        <p:sp>
          <p:nvSpPr>
            <p:cNvPr id="10" name="Rectangle: Rounded Corners 9">
              <a:extLst>
                <a:ext uri="{FF2B5EF4-FFF2-40B4-BE49-F238E27FC236}">
                  <a16:creationId xmlns:a16="http://schemas.microsoft.com/office/drawing/2014/main" id="{8090C786-743E-0E0C-D3CE-A3EEAB5AB32A}"/>
                </a:ext>
              </a:extLst>
            </p:cNvPr>
            <p:cNvSpPr/>
            <p:nvPr/>
          </p:nvSpPr>
          <p:spPr>
            <a:xfrm>
              <a:off x="4695829" y="3813040"/>
              <a:ext cx="1000432" cy="224654"/>
            </a:xfrm>
            <a:prstGeom prst="roundRect">
              <a:avLst>
                <a:gd name="adj" fmla="val 8807"/>
              </a:avLst>
            </a:prstGeom>
            <a:solidFill>
              <a:schemeClr val="bg1"/>
            </a:solidFill>
            <a:ln w="19050">
              <a:solidFill>
                <a:srgbClr val="1B72B8"/>
              </a:solidFill>
              <a:tailEnd type="oval"/>
            </a:ln>
            <a:effectLst/>
          </p:spPr>
          <p:style>
            <a:lnRef idx="1">
              <a:schemeClr val="accent1"/>
            </a:lnRef>
            <a:fillRef idx="3">
              <a:schemeClr val="accent1"/>
            </a:fillRef>
            <a:effectRef idx="2">
              <a:schemeClr val="accent1"/>
            </a:effectRef>
            <a:fontRef idx="minor">
              <a:schemeClr val="lt1"/>
            </a:fontRef>
          </p:style>
          <p:txBody>
            <a:bodyPr vert="horz" wrap="none" lIns="36000" tIns="36000" rIns="36000" bIns="36000" rtlCol="0" anchor="ctr"/>
            <a:lstStyle/>
            <a:p>
              <a:pPr algn="ctr"/>
              <a:r>
                <a:rPr lang="en-US" altLang="ja-JP" sz="900">
                  <a:solidFill>
                    <a:srgbClr val="336699"/>
                  </a:solidFill>
                  <a:latin typeface="Meiryo UI" panose="020B0604030504040204" pitchFamily="50" charset="-128"/>
                  <a:ea typeface="Meiryo UI" panose="020B0604030504040204" pitchFamily="50" charset="-128"/>
                </a:rPr>
                <a:t>LP</a:t>
              </a:r>
              <a:r>
                <a:rPr lang="ja-JP" altLang="en-US" sz="900">
                  <a:solidFill>
                    <a:srgbClr val="336699"/>
                  </a:solidFill>
                  <a:latin typeface="Meiryo UI" panose="020B0604030504040204" pitchFamily="50" charset="-128"/>
                  <a:ea typeface="Meiryo UI" panose="020B0604030504040204" pitchFamily="50" charset="-128"/>
                </a:rPr>
                <a:t>等からの流入</a:t>
              </a:r>
              <a:endParaRPr lang="en-US" altLang="ja-JP" sz="900">
                <a:solidFill>
                  <a:srgbClr val="336699"/>
                </a:solidFill>
                <a:latin typeface="Meiryo UI" panose="020B0604030504040204" pitchFamily="50" charset="-128"/>
                <a:ea typeface="Meiryo UI" panose="020B0604030504040204" pitchFamily="50" charset="-128"/>
              </a:endParaRPr>
            </a:p>
          </p:txBody>
        </p:sp>
      </p:grpSp>
    </p:spTree>
    <p:extLst>
      <p:ext uri="{BB962C8B-B14F-4D97-AF65-F5344CB8AC3E}">
        <p14:creationId xmlns:p14="http://schemas.microsoft.com/office/powerpoint/2010/main" val="5242801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AD3987-C6EC-71C4-7364-777C2D5885EF}"/>
            </a:ext>
          </a:extLst>
        </p:cNvPr>
        <p:cNvGrpSpPr/>
        <p:nvPr/>
      </p:nvGrpSpPr>
      <p:grpSpPr>
        <a:xfrm>
          <a:off x="0" y="0"/>
          <a:ext cx="0" cy="0"/>
          <a:chOff x="0" y="0"/>
          <a:chExt cx="0" cy="0"/>
        </a:xfrm>
      </p:grpSpPr>
      <p:sp>
        <p:nvSpPr>
          <p:cNvPr id="63" name="Rectangle 62">
            <a:extLst>
              <a:ext uri="{FF2B5EF4-FFF2-40B4-BE49-F238E27FC236}">
                <a16:creationId xmlns:a16="http://schemas.microsoft.com/office/drawing/2014/main" id="{25A17922-329C-FBCA-E754-B48B980EB821}"/>
              </a:ext>
            </a:extLst>
          </p:cNvPr>
          <p:cNvSpPr/>
          <p:nvPr/>
        </p:nvSpPr>
        <p:spPr>
          <a:xfrm>
            <a:off x="1278306" y="2027505"/>
            <a:ext cx="2911005" cy="3562137"/>
          </a:xfrm>
          <a:prstGeom prst="rect">
            <a:avLst/>
          </a:prstGeom>
          <a:solidFill>
            <a:schemeClr val="accent3">
              <a:alpha val="3000"/>
            </a:schemeClr>
          </a:solidFill>
          <a:ln w="9525" cap="rnd">
            <a:noFill/>
            <a:prstDash val="dash"/>
            <a:round/>
            <a:tailEnd type="triangl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3" name="タイトル 140">
            <a:extLst>
              <a:ext uri="{FF2B5EF4-FFF2-40B4-BE49-F238E27FC236}">
                <a16:creationId xmlns:a16="http://schemas.microsoft.com/office/drawing/2014/main" id="{D159068A-BC84-9A73-5123-EB4F2B9EFF83}"/>
              </a:ext>
            </a:extLst>
          </p:cNvPr>
          <p:cNvSpPr txBox="1">
            <a:spLocks/>
          </p:cNvSpPr>
          <p:nvPr/>
        </p:nvSpPr>
        <p:spPr>
          <a:xfrm>
            <a:off x="372826" y="97662"/>
            <a:ext cx="10561874" cy="461905"/>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2400" b="1" kern="1200">
                <a:solidFill>
                  <a:schemeClr val="bg1"/>
                </a:solidFill>
                <a:latin typeface="+mj-lt"/>
                <a:ea typeface="+mj-ea"/>
                <a:cs typeface="+mj-cs"/>
                <a:sym typeface="Trebuchet MS" panose="020B0603020202020204" pitchFamily="34" charset="0"/>
              </a:defRPr>
            </a:lvl1pPr>
          </a:lstStyle>
          <a:p>
            <a:pPr>
              <a:buSzPts val="2400"/>
            </a:pPr>
            <a:br>
              <a:rPr lang="en-US" altLang="ja-JP" sz="1400"/>
            </a:br>
            <a:r>
              <a:rPr lang="ja-JP" altLang="en-US"/>
              <a:t>システム機能概要</a:t>
            </a:r>
            <a:r>
              <a:rPr lang="en-US" altLang="ja-JP"/>
              <a:t>| </a:t>
            </a:r>
            <a:r>
              <a:rPr lang="ja-JP" altLang="en-US"/>
              <a:t>学習コンテンツ サービス提供方法</a:t>
            </a:r>
            <a:r>
              <a:rPr lang="en-US" altLang="ja-JP"/>
              <a:t>(3</a:t>
            </a:r>
            <a:r>
              <a:rPr lang="ja-JP" altLang="en-US"/>
              <a:t>案</a:t>
            </a:r>
            <a:r>
              <a:rPr lang="en-US" altLang="ja-JP"/>
              <a:t>)</a:t>
            </a:r>
          </a:p>
        </p:txBody>
      </p:sp>
      <p:grpSp>
        <p:nvGrpSpPr>
          <p:cNvPr id="5" name="Group 4">
            <a:extLst>
              <a:ext uri="{FF2B5EF4-FFF2-40B4-BE49-F238E27FC236}">
                <a16:creationId xmlns:a16="http://schemas.microsoft.com/office/drawing/2014/main" id="{B8EDBA16-A761-3400-6CA7-B6D450554366}"/>
              </a:ext>
            </a:extLst>
          </p:cNvPr>
          <p:cNvGrpSpPr/>
          <p:nvPr/>
        </p:nvGrpSpPr>
        <p:grpSpPr>
          <a:xfrm>
            <a:off x="1201583" y="824842"/>
            <a:ext cx="3160077" cy="279298"/>
            <a:chOff x="1706672" y="7583753"/>
            <a:chExt cx="7349658" cy="279298"/>
          </a:xfrm>
        </p:grpSpPr>
        <p:sp>
          <p:nvSpPr>
            <p:cNvPr id="6" name="テキスト ボックス 22">
              <a:extLst>
                <a:ext uri="{FF2B5EF4-FFF2-40B4-BE49-F238E27FC236}">
                  <a16:creationId xmlns:a16="http://schemas.microsoft.com/office/drawing/2014/main" id="{254823B7-7273-CA6F-8235-91A49CA282CE}"/>
                </a:ext>
              </a:extLst>
            </p:cNvPr>
            <p:cNvSpPr txBox="1"/>
            <p:nvPr/>
          </p:nvSpPr>
          <p:spPr>
            <a:xfrm>
              <a:off x="1706672" y="7583753"/>
              <a:ext cx="7349658" cy="26024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tabLst/>
                <a:defRPr/>
              </a:pPr>
              <a:r>
                <a:rPr kumimoji="1" lang="ja-JP" altLang="en-US" sz="1400">
                  <a:solidFill>
                    <a:srgbClr val="295E7E"/>
                  </a:solidFill>
                  <a:latin typeface="Trebuchet MS"/>
                  <a:ea typeface="Meiryo UI"/>
                </a:rPr>
                <a:t>　マナビ内でコンテンツ提供</a:t>
              </a:r>
              <a:endParaRPr kumimoji="1" lang="en-US" altLang="ja-JP" sz="1400" b="0" i="0" u="none" strike="noStrike" kern="1200" cap="none" spc="0" normalizeH="0" baseline="0" noProof="0">
                <a:ln>
                  <a:noFill/>
                </a:ln>
                <a:solidFill>
                  <a:srgbClr val="295E7E"/>
                </a:solidFill>
                <a:effectLst/>
                <a:uLnTx/>
                <a:uFillTx/>
                <a:latin typeface="Trebuchet MS"/>
                <a:ea typeface="Meiryo UI"/>
              </a:endParaRPr>
            </a:p>
          </p:txBody>
        </p:sp>
        <p:cxnSp>
          <p:nvCxnSpPr>
            <p:cNvPr id="7" name="直線コネクタ 24">
              <a:extLst>
                <a:ext uri="{FF2B5EF4-FFF2-40B4-BE49-F238E27FC236}">
                  <a16:creationId xmlns:a16="http://schemas.microsoft.com/office/drawing/2014/main" id="{9AE0B423-18D1-46B8-0DE0-EB74CCF4EF8E}"/>
                </a:ext>
              </a:extLst>
            </p:cNvPr>
            <p:cNvCxnSpPr/>
            <p:nvPr/>
          </p:nvCxnSpPr>
          <p:spPr>
            <a:xfrm>
              <a:off x="1751437" y="7863051"/>
              <a:ext cx="7304893"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grpSp>
        <p:nvGrpSpPr>
          <p:cNvPr id="8" name="Group 7">
            <a:extLst>
              <a:ext uri="{FF2B5EF4-FFF2-40B4-BE49-F238E27FC236}">
                <a16:creationId xmlns:a16="http://schemas.microsoft.com/office/drawing/2014/main" id="{A4A77F03-5251-B948-646A-E1B020621768}"/>
              </a:ext>
            </a:extLst>
          </p:cNvPr>
          <p:cNvGrpSpPr/>
          <p:nvPr/>
        </p:nvGrpSpPr>
        <p:grpSpPr>
          <a:xfrm>
            <a:off x="4602135" y="824842"/>
            <a:ext cx="3160077" cy="279298"/>
            <a:chOff x="1706672" y="7583753"/>
            <a:chExt cx="7349658" cy="279298"/>
          </a:xfrm>
        </p:grpSpPr>
        <p:sp>
          <p:nvSpPr>
            <p:cNvPr id="9" name="テキスト ボックス 22">
              <a:extLst>
                <a:ext uri="{FF2B5EF4-FFF2-40B4-BE49-F238E27FC236}">
                  <a16:creationId xmlns:a16="http://schemas.microsoft.com/office/drawing/2014/main" id="{7864EA36-56C2-44BC-D396-DD37CC067A6A}"/>
                </a:ext>
              </a:extLst>
            </p:cNvPr>
            <p:cNvSpPr txBox="1"/>
            <p:nvPr/>
          </p:nvSpPr>
          <p:spPr>
            <a:xfrm>
              <a:off x="1706672" y="7583753"/>
              <a:ext cx="7349658" cy="26024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tabLst/>
                <a:defRPr/>
              </a:pPr>
              <a:r>
                <a:rPr kumimoji="1" lang="ja-JP" altLang="en-US" sz="1400">
                  <a:solidFill>
                    <a:srgbClr val="295E7E"/>
                  </a:solidFill>
                  <a:latin typeface="Trebuchet MS"/>
                  <a:ea typeface="Meiryo UI"/>
                </a:rPr>
                <a:t>　</a:t>
              </a:r>
              <a:r>
                <a:rPr kumimoji="1" lang="en-US" altLang="ja-JP" sz="1400">
                  <a:solidFill>
                    <a:srgbClr val="295E7E"/>
                  </a:solidFill>
                  <a:latin typeface="Trebuchet MS"/>
                  <a:ea typeface="Meiryo UI"/>
                </a:rPr>
                <a:t>CP</a:t>
              </a:r>
              <a:r>
                <a:rPr kumimoji="1" lang="ja-JP" altLang="en-US" sz="1400">
                  <a:solidFill>
                    <a:srgbClr val="295E7E"/>
                  </a:solidFill>
                  <a:latin typeface="Trebuchet MS"/>
                  <a:ea typeface="Meiryo UI"/>
                </a:rPr>
                <a:t>でコンテンツ提供</a:t>
              </a:r>
              <a:r>
                <a:rPr kumimoji="1" lang="en-US" altLang="ja-JP" sz="1400">
                  <a:solidFill>
                    <a:srgbClr val="295E7E"/>
                  </a:solidFill>
                  <a:latin typeface="Trebuchet MS"/>
                  <a:ea typeface="Meiryo UI"/>
                </a:rPr>
                <a:t>(</a:t>
              </a:r>
              <a:r>
                <a:rPr kumimoji="1" lang="ja-JP" altLang="en-US" sz="1400">
                  <a:solidFill>
                    <a:srgbClr val="295E7E"/>
                  </a:solidFill>
                  <a:latin typeface="Trebuchet MS"/>
                  <a:ea typeface="Meiryo UI"/>
                </a:rPr>
                <a:t>データ連携あり</a:t>
              </a:r>
              <a:r>
                <a:rPr kumimoji="1" lang="en-US" altLang="ja-JP" sz="1400">
                  <a:solidFill>
                    <a:srgbClr val="295E7E"/>
                  </a:solidFill>
                  <a:latin typeface="Trebuchet MS"/>
                  <a:ea typeface="Meiryo UI"/>
                </a:rPr>
                <a:t>)</a:t>
              </a:r>
              <a:endParaRPr kumimoji="1" lang="en-US" altLang="ja-JP" sz="1400" b="0" i="0" u="none" strike="noStrike" kern="1200" cap="none" spc="0" normalizeH="0" baseline="0" noProof="0">
                <a:ln>
                  <a:noFill/>
                </a:ln>
                <a:solidFill>
                  <a:srgbClr val="295E7E"/>
                </a:solidFill>
                <a:effectLst/>
                <a:uLnTx/>
                <a:uFillTx/>
                <a:latin typeface="Trebuchet MS"/>
                <a:ea typeface="Meiryo UI"/>
              </a:endParaRPr>
            </a:p>
          </p:txBody>
        </p:sp>
        <p:cxnSp>
          <p:nvCxnSpPr>
            <p:cNvPr id="10" name="直線コネクタ 24">
              <a:extLst>
                <a:ext uri="{FF2B5EF4-FFF2-40B4-BE49-F238E27FC236}">
                  <a16:creationId xmlns:a16="http://schemas.microsoft.com/office/drawing/2014/main" id="{6ED3BD9D-7445-3275-F794-2460C6F1C5C1}"/>
                </a:ext>
              </a:extLst>
            </p:cNvPr>
            <p:cNvCxnSpPr/>
            <p:nvPr/>
          </p:nvCxnSpPr>
          <p:spPr>
            <a:xfrm>
              <a:off x="1751437" y="7863051"/>
              <a:ext cx="7304893"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grpSp>
        <p:nvGrpSpPr>
          <p:cNvPr id="11" name="Group 10">
            <a:extLst>
              <a:ext uri="{FF2B5EF4-FFF2-40B4-BE49-F238E27FC236}">
                <a16:creationId xmlns:a16="http://schemas.microsoft.com/office/drawing/2014/main" id="{84761F7F-5F26-E4DF-3535-AA95345D4408}"/>
              </a:ext>
            </a:extLst>
          </p:cNvPr>
          <p:cNvGrpSpPr/>
          <p:nvPr/>
        </p:nvGrpSpPr>
        <p:grpSpPr>
          <a:xfrm>
            <a:off x="8002687" y="824842"/>
            <a:ext cx="3160077" cy="279298"/>
            <a:chOff x="1706672" y="7583753"/>
            <a:chExt cx="7349658" cy="279298"/>
          </a:xfrm>
        </p:grpSpPr>
        <p:sp>
          <p:nvSpPr>
            <p:cNvPr id="12" name="テキスト ボックス 22">
              <a:extLst>
                <a:ext uri="{FF2B5EF4-FFF2-40B4-BE49-F238E27FC236}">
                  <a16:creationId xmlns:a16="http://schemas.microsoft.com/office/drawing/2014/main" id="{C6C41356-D932-183D-0040-C6E77D6852F8}"/>
                </a:ext>
              </a:extLst>
            </p:cNvPr>
            <p:cNvSpPr txBox="1"/>
            <p:nvPr/>
          </p:nvSpPr>
          <p:spPr>
            <a:xfrm>
              <a:off x="1706672" y="7583753"/>
              <a:ext cx="7349658" cy="26024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tabLst/>
                <a:defRPr/>
              </a:pPr>
              <a:r>
                <a:rPr kumimoji="1" lang="ja-JP" altLang="en-US" sz="1400">
                  <a:solidFill>
                    <a:srgbClr val="295E7E"/>
                  </a:solidFill>
                  <a:latin typeface="Trebuchet MS"/>
                  <a:ea typeface="Meiryo UI"/>
                </a:rPr>
                <a:t>　</a:t>
              </a:r>
              <a:r>
                <a:rPr kumimoji="1" lang="en-US" altLang="ja-JP" sz="1400">
                  <a:solidFill>
                    <a:srgbClr val="295E7E"/>
                  </a:solidFill>
                  <a:latin typeface="Trebuchet MS"/>
                  <a:ea typeface="Meiryo UI"/>
                </a:rPr>
                <a:t>CP</a:t>
              </a:r>
              <a:r>
                <a:rPr kumimoji="1" lang="ja-JP" altLang="en-US" sz="1400">
                  <a:solidFill>
                    <a:srgbClr val="295E7E"/>
                  </a:solidFill>
                  <a:latin typeface="Trebuchet MS"/>
                  <a:ea typeface="Meiryo UI"/>
                </a:rPr>
                <a:t>でコンテンツ提供</a:t>
              </a:r>
              <a:r>
                <a:rPr kumimoji="1" lang="en-US" altLang="ja-JP" sz="1400">
                  <a:solidFill>
                    <a:srgbClr val="295E7E"/>
                  </a:solidFill>
                  <a:latin typeface="Trebuchet MS"/>
                  <a:ea typeface="Meiryo UI"/>
                </a:rPr>
                <a:t>(</a:t>
              </a:r>
              <a:r>
                <a:rPr kumimoji="1" lang="ja-JP" altLang="en-US" sz="1400">
                  <a:solidFill>
                    <a:srgbClr val="295E7E"/>
                  </a:solidFill>
                  <a:latin typeface="Trebuchet MS"/>
                  <a:ea typeface="Meiryo UI"/>
                </a:rPr>
                <a:t>データ連携なし</a:t>
              </a:r>
              <a:r>
                <a:rPr kumimoji="1" lang="en-US" altLang="ja-JP" sz="1400">
                  <a:solidFill>
                    <a:srgbClr val="295E7E"/>
                  </a:solidFill>
                  <a:latin typeface="Trebuchet MS"/>
                  <a:ea typeface="Meiryo UI"/>
                </a:rPr>
                <a:t>)</a:t>
              </a:r>
              <a:endParaRPr kumimoji="1" lang="en-US" altLang="ja-JP" sz="1400" b="0" i="0" u="none" strike="noStrike" kern="1200" cap="none" spc="0" normalizeH="0" baseline="0" noProof="0">
                <a:ln>
                  <a:noFill/>
                </a:ln>
                <a:solidFill>
                  <a:srgbClr val="295E7E"/>
                </a:solidFill>
                <a:effectLst/>
                <a:uLnTx/>
                <a:uFillTx/>
                <a:latin typeface="Trebuchet MS"/>
                <a:ea typeface="Meiryo UI"/>
              </a:endParaRPr>
            </a:p>
          </p:txBody>
        </p:sp>
        <p:cxnSp>
          <p:nvCxnSpPr>
            <p:cNvPr id="13" name="直線コネクタ 24">
              <a:extLst>
                <a:ext uri="{FF2B5EF4-FFF2-40B4-BE49-F238E27FC236}">
                  <a16:creationId xmlns:a16="http://schemas.microsoft.com/office/drawing/2014/main" id="{E95584A1-2FC6-6F8A-09BC-AB1D5D904585}"/>
                </a:ext>
              </a:extLst>
            </p:cNvPr>
            <p:cNvCxnSpPr/>
            <p:nvPr/>
          </p:nvCxnSpPr>
          <p:spPr>
            <a:xfrm>
              <a:off x="1751437" y="7863051"/>
              <a:ext cx="7304893"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grpSp>
        <p:nvGrpSpPr>
          <p:cNvPr id="16" name="Group 15">
            <a:extLst>
              <a:ext uri="{FF2B5EF4-FFF2-40B4-BE49-F238E27FC236}">
                <a16:creationId xmlns:a16="http://schemas.microsoft.com/office/drawing/2014/main" id="{C7575A57-C05D-82EE-4EFB-2BE2363EE6BD}"/>
              </a:ext>
            </a:extLst>
          </p:cNvPr>
          <p:cNvGrpSpPr/>
          <p:nvPr/>
        </p:nvGrpSpPr>
        <p:grpSpPr>
          <a:xfrm>
            <a:off x="304800" y="1122180"/>
            <a:ext cx="896788" cy="2459221"/>
            <a:chOff x="968188" y="4053999"/>
            <a:chExt cx="981162" cy="912879"/>
          </a:xfrm>
        </p:grpSpPr>
        <p:sp>
          <p:nvSpPr>
            <p:cNvPr id="14" name="Rectangle 6">
              <a:extLst>
                <a:ext uri="{FF2B5EF4-FFF2-40B4-BE49-F238E27FC236}">
                  <a16:creationId xmlns:a16="http://schemas.microsoft.com/office/drawing/2014/main" id="{CCEC2FC2-ECB6-92BB-95FB-6484D6FEDA13}"/>
                </a:ext>
              </a:extLst>
            </p:cNvPr>
            <p:cNvSpPr/>
            <p:nvPr/>
          </p:nvSpPr>
          <p:spPr>
            <a:xfrm>
              <a:off x="968188" y="4053999"/>
              <a:ext cx="981157" cy="912879"/>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rgbClr val="177B57"/>
                  </a:solidFill>
                </a14:hiddenFill>
              </a:ext>
              <a:ext uri="{91240B29-F687-4F45-9708-019B960494DF}">
                <a14:hiddenLine xmlns:a14="http://schemas.microsoft.com/office/drawing/2010/main" w="9525" cap="flat" cmpd="sng" algn="ctr">
                  <a:solidFill>
                    <a:srgbClr val="9A9A9A"/>
                  </a:solidFill>
                  <a:prstDash val="solid"/>
                  <a:round/>
                  <a:headEnd type="none" w="med" len="med"/>
                  <a:tailEnd type="none" w="med" len="med"/>
                </a14:hiddenLine>
              </a:ext>
            </a:extLst>
          </p:spPr>
          <p:txBody>
            <a:bodyPr vert="horz" wrap="square" lIns="0" tIns="0" rIns="36000" bIns="0" rtlCol="0" anchor="t"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4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rPr>
                <a:t>サービス</a:t>
              </a:r>
              <a:br>
                <a:rPr kumimoji="1" lang="en-US" altLang="ja-JP" sz="14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rPr>
              </a:br>
              <a:r>
                <a:rPr kumimoji="1" lang="ja-JP" altLang="en-US" sz="14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rPr>
                <a:t>提供方法</a:t>
              </a:r>
            </a:p>
          </p:txBody>
        </p:sp>
        <p:cxnSp>
          <p:nvCxnSpPr>
            <p:cNvPr id="15" name="Straight Connector 256">
              <a:extLst>
                <a:ext uri="{FF2B5EF4-FFF2-40B4-BE49-F238E27FC236}">
                  <a16:creationId xmlns:a16="http://schemas.microsoft.com/office/drawing/2014/main" id="{10AB6E30-8A69-D391-4C9D-4FA261A5E9AC}"/>
                </a:ext>
              </a:extLst>
            </p:cNvPr>
            <p:cNvCxnSpPr>
              <a:cxnSpLocks/>
            </p:cNvCxnSpPr>
            <p:nvPr/>
          </p:nvCxnSpPr>
          <p:spPr>
            <a:xfrm>
              <a:off x="1949350" y="4053999"/>
              <a:ext cx="0" cy="912879"/>
            </a:xfrm>
            <a:prstGeom prst="line">
              <a:avLst/>
            </a:prstGeom>
            <a:noFill/>
            <a:ln w="12700" cap="rnd" cmpd="sng" algn="ctr">
              <a:solidFill>
                <a:srgbClr val="295E7E"/>
              </a:solidFill>
              <a:prstDash val="solid"/>
              <a:round/>
              <a:headEnd type="none" w="med" len="med"/>
              <a:tailEnd type="none" w="med" len="med"/>
            </a:ln>
            <a:effectLst/>
          </p:spPr>
        </p:cxnSp>
      </p:grpSp>
      <p:grpSp>
        <p:nvGrpSpPr>
          <p:cNvPr id="17" name="Group 16">
            <a:extLst>
              <a:ext uri="{FF2B5EF4-FFF2-40B4-BE49-F238E27FC236}">
                <a16:creationId xmlns:a16="http://schemas.microsoft.com/office/drawing/2014/main" id="{BF62A09C-B012-5814-581E-1B76A7B50045}"/>
              </a:ext>
            </a:extLst>
          </p:cNvPr>
          <p:cNvGrpSpPr/>
          <p:nvPr/>
        </p:nvGrpSpPr>
        <p:grpSpPr>
          <a:xfrm>
            <a:off x="304800" y="3690329"/>
            <a:ext cx="896788" cy="885554"/>
            <a:chOff x="968188" y="4053999"/>
            <a:chExt cx="981162" cy="912879"/>
          </a:xfrm>
        </p:grpSpPr>
        <p:sp>
          <p:nvSpPr>
            <p:cNvPr id="18" name="Rectangle 6">
              <a:extLst>
                <a:ext uri="{FF2B5EF4-FFF2-40B4-BE49-F238E27FC236}">
                  <a16:creationId xmlns:a16="http://schemas.microsoft.com/office/drawing/2014/main" id="{F1331189-12D7-58E7-D3AB-3C47DB8753A3}"/>
                </a:ext>
              </a:extLst>
            </p:cNvPr>
            <p:cNvSpPr/>
            <p:nvPr/>
          </p:nvSpPr>
          <p:spPr>
            <a:xfrm>
              <a:off x="968188" y="4053999"/>
              <a:ext cx="981157" cy="912879"/>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rgbClr val="177B57"/>
                  </a:solidFill>
                </a14:hiddenFill>
              </a:ext>
              <a:ext uri="{91240B29-F687-4F45-9708-019B960494DF}">
                <a14:hiddenLine xmlns:a14="http://schemas.microsoft.com/office/drawing/2010/main" w="9525" cap="flat" cmpd="sng" algn="ctr">
                  <a:solidFill>
                    <a:srgbClr val="9A9A9A"/>
                  </a:solidFill>
                  <a:prstDash val="solid"/>
                  <a:round/>
                  <a:headEnd type="none" w="med" len="med"/>
                  <a:tailEnd type="none" w="med" len="med"/>
                </a14:hiddenLine>
              </a:ext>
            </a:extLst>
          </p:spPr>
          <p:txBody>
            <a:bodyPr vert="horz" wrap="square" lIns="0" tIns="0" rIns="36000" bIns="0" rtlCol="0" anchor="t"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4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rPr>
                <a:t>ユーザ情報</a:t>
              </a:r>
            </a:p>
          </p:txBody>
        </p:sp>
        <p:cxnSp>
          <p:nvCxnSpPr>
            <p:cNvPr id="19" name="Straight Connector 256">
              <a:extLst>
                <a:ext uri="{FF2B5EF4-FFF2-40B4-BE49-F238E27FC236}">
                  <a16:creationId xmlns:a16="http://schemas.microsoft.com/office/drawing/2014/main" id="{3ECFC161-5BD6-F6E3-3DCA-9C1FF859152B}"/>
                </a:ext>
              </a:extLst>
            </p:cNvPr>
            <p:cNvCxnSpPr>
              <a:cxnSpLocks/>
            </p:cNvCxnSpPr>
            <p:nvPr/>
          </p:nvCxnSpPr>
          <p:spPr>
            <a:xfrm>
              <a:off x="1949350" y="4053999"/>
              <a:ext cx="0" cy="912879"/>
            </a:xfrm>
            <a:prstGeom prst="line">
              <a:avLst/>
            </a:prstGeom>
            <a:noFill/>
            <a:ln w="12700" cap="rnd" cmpd="sng" algn="ctr">
              <a:solidFill>
                <a:srgbClr val="295E7E"/>
              </a:solidFill>
              <a:prstDash val="solid"/>
              <a:round/>
              <a:headEnd type="none" w="med" len="med"/>
              <a:tailEnd type="none" w="med" len="med"/>
            </a:ln>
            <a:effectLst/>
          </p:spPr>
        </p:cxnSp>
      </p:grpSp>
      <p:grpSp>
        <p:nvGrpSpPr>
          <p:cNvPr id="20" name="Group 19">
            <a:extLst>
              <a:ext uri="{FF2B5EF4-FFF2-40B4-BE49-F238E27FC236}">
                <a16:creationId xmlns:a16="http://schemas.microsoft.com/office/drawing/2014/main" id="{37B56A07-EF4A-0832-EEA5-C1B585A9F8E0}"/>
              </a:ext>
            </a:extLst>
          </p:cNvPr>
          <p:cNvGrpSpPr/>
          <p:nvPr/>
        </p:nvGrpSpPr>
        <p:grpSpPr>
          <a:xfrm>
            <a:off x="304800" y="4684811"/>
            <a:ext cx="896788" cy="885554"/>
            <a:chOff x="968188" y="4053999"/>
            <a:chExt cx="981162" cy="912879"/>
          </a:xfrm>
        </p:grpSpPr>
        <p:sp>
          <p:nvSpPr>
            <p:cNvPr id="21" name="Rectangle 6">
              <a:extLst>
                <a:ext uri="{FF2B5EF4-FFF2-40B4-BE49-F238E27FC236}">
                  <a16:creationId xmlns:a16="http://schemas.microsoft.com/office/drawing/2014/main" id="{5ACD704E-F7F9-F6E0-4373-2E8F67F0385B}"/>
                </a:ext>
              </a:extLst>
            </p:cNvPr>
            <p:cNvSpPr/>
            <p:nvPr/>
          </p:nvSpPr>
          <p:spPr>
            <a:xfrm>
              <a:off x="968188" y="4053999"/>
              <a:ext cx="981157" cy="912879"/>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rgbClr val="177B57"/>
                  </a:solidFill>
                </a14:hiddenFill>
              </a:ext>
              <a:ext uri="{91240B29-F687-4F45-9708-019B960494DF}">
                <a14:hiddenLine xmlns:a14="http://schemas.microsoft.com/office/drawing/2010/main" w="9525" cap="flat" cmpd="sng" algn="ctr">
                  <a:solidFill>
                    <a:srgbClr val="9A9A9A"/>
                  </a:solidFill>
                  <a:prstDash val="solid"/>
                  <a:round/>
                  <a:headEnd type="none" w="med" len="med"/>
                  <a:tailEnd type="none" w="med" len="med"/>
                </a14:hiddenLine>
              </a:ext>
            </a:extLst>
          </p:spPr>
          <p:txBody>
            <a:bodyPr vert="horz" wrap="square" lIns="0" tIns="0" rIns="36000" bIns="0" rtlCol="0" anchor="t"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4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rPr>
                <a:t>履修情報</a:t>
              </a:r>
            </a:p>
          </p:txBody>
        </p:sp>
        <p:cxnSp>
          <p:nvCxnSpPr>
            <p:cNvPr id="22" name="Straight Connector 256">
              <a:extLst>
                <a:ext uri="{FF2B5EF4-FFF2-40B4-BE49-F238E27FC236}">
                  <a16:creationId xmlns:a16="http://schemas.microsoft.com/office/drawing/2014/main" id="{397F0BCA-BAC4-0A4E-559A-C1B4446BF753}"/>
                </a:ext>
              </a:extLst>
            </p:cNvPr>
            <p:cNvCxnSpPr>
              <a:cxnSpLocks/>
            </p:cNvCxnSpPr>
            <p:nvPr/>
          </p:nvCxnSpPr>
          <p:spPr>
            <a:xfrm>
              <a:off x="1949350" y="4053999"/>
              <a:ext cx="0" cy="912879"/>
            </a:xfrm>
            <a:prstGeom prst="line">
              <a:avLst/>
            </a:prstGeom>
            <a:noFill/>
            <a:ln w="12700" cap="rnd" cmpd="sng" algn="ctr">
              <a:solidFill>
                <a:srgbClr val="295E7E"/>
              </a:solidFill>
              <a:prstDash val="solid"/>
              <a:round/>
              <a:headEnd type="none" w="med" len="med"/>
              <a:tailEnd type="none" w="med" len="med"/>
            </a:ln>
            <a:effectLst/>
          </p:spPr>
        </p:cxnSp>
      </p:grpSp>
      <p:grpSp>
        <p:nvGrpSpPr>
          <p:cNvPr id="23" name="Group 22">
            <a:extLst>
              <a:ext uri="{FF2B5EF4-FFF2-40B4-BE49-F238E27FC236}">
                <a16:creationId xmlns:a16="http://schemas.microsoft.com/office/drawing/2014/main" id="{91BC673F-8E13-F51F-FC66-E9F045C05307}"/>
              </a:ext>
            </a:extLst>
          </p:cNvPr>
          <p:cNvGrpSpPr/>
          <p:nvPr/>
        </p:nvGrpSpPr>
        <p:grpSpPr>
          <a:xfrm>
            <a:off x="304800" y="5679292"/>
            <a:ext cx="896788" cy="1025144"/>
            <a:chOff x="968188" y="4053999"/>
            <a:chExt cx="981162" cy="912879"/>
          </a:xfrm>
        </p:grpSpPr>
        <p:sp>
          <p:nvSpPr>
            <p:cNvPr id="24" name="Rectangle 6">
              <a:extLst>
                <a:ext uri="{FF2B5EF4-FFF2-40B4-BE49-F238E27FC236}">
                  <a16:creationId xmlns:a16="http://schemas.microsoft.com/office/drawing/2014/main" id="{80CC4D8E-EC51-DDAF-970B-FF4A1A35C112}"/>
                </a:ext>
              </a:extLst>
            </p:cNvPr>
            <p:cNvSpPr/>
            <p:nvPr/>
          </p:nvSpPr>
          <p:spPr>
            <a:xfrm>
              <a:off x="968188" y="4053999"/>
              <a:ext cx="981157" cy="912879"/>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rgbClr val="177B57"/>
                  </a:solidFill>
                </a14:hiddenFill>
              </a:ext>
              <a:ext uri="{91240B29-F687-4F45-9708-019B960494DF}">
                <a14:hiddenLine xmlns:a14="http://schemas.microsoft.com/office/drawing/2010/main" w="9525" cap="flat" cmpd="sng" algn="ctr">
                  <a:solidFill>
                    <a:srgbClr val="9A9A9A"/>
                  </a:solidFill>
                  <a:prstDash val="solid"/>
                  <a:round/>
                  <a:headEnd type="none" w="med" len="med"/>
                  <a:tailEnd type="none" w="med" len="med"/>
                </a14:hiddenLine>
              </a:ext>
            </a:extLst>
          </p:spPr>
          <p:txBody>
            <a:bodyPr vert="horz" wrap="square" lIns="0" tIns="0" rIns="36000" bIns="0" rtlCol="0" anchor="t"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4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rPr>
                <a:t>運用検討論点</a:t>
              </a:r>
            </a:p>
          </p:txBody>
        </p:sp>
        <p:cxnSp>
          <p:nvCxnSpPr>
            <p:cNvPr id="25" name="Straight Connector 256">
              <a:extLst>
                <a:ext uri="{FF2B5EF4-FFF2-40B4-BE49-F238E27FC236}">
                  <a16:creationId xmlns:a16="http://schemas.microsoft.com/office/drawing/2014/main" id="{53FC0420-719A-1E0F-578E-61F333074763}"/>
                </a:ext>
              </a:extLst>
            </p:cNvPr>
            <p:cNvCxnSpPr>
              <a:cxnSpLocks/>
            </p:cNvCxnSpPr>
            <p:nvPr/>
          </p:nvCxnSpPr>
          <p:spPr>
            <a:xfrm>
              <a:off x="1949350" y="4053999"/>
              <a:ext cx="0" cy="912879"/>
            </a:xfrm>
            <a:prstGeom prst="line">
              <a:avLst/>
            </a:prstGeom>
            <a:noFill/>
            <a:ln w="12700" cap="rnd" cmpd="sng" algn="ctr">
              <a:solidFill>
                <a:srgbClr val="295E7E"/>
              </a:solidFill>
              <a:prstDash val="solid"/>
              <a:round/>
              <a:headEnd type="none" w="med" len="med"/>
              <a:tailEnd type="none" w="med" len="med"/>
            </a:ln>
            <a:effectLst/>
          </p:spPr>
        </p:cxnSp>
      </p:grpSp>
      <p:cxnSp>
        <p:nvCxnSpPr>
          <p:cNvPr id="26" name="直線コネクタ 272">
            <a:extLst>
              <a:ext uri="{FF2B5EF4-FFF2-40B4-BE49-F238E27FC236}">
                <a16:creationId xmlns:a16="http://schemas.microsoft.com/office/drawing/2014/main" id="{19A5A928-0498-EA96-BF2B-04C57C41EC1F}"/>
              </a:ext>
            </a:extLst>
          </p:cNvPr>
          <p:cNvCxnSpPr>
            <a:cxnSpLocks/>
          </p:cNvCxnSpPr>
          <p:nvPr/>
        </p:nvCxnSpPr>
        <p:spPr>
          <a:xfrm>
            <a:off x="304800" y="3632001"/>
            <a:ext cx="10857964" cy="0"/>
          </a:xfrm>
          <a:prstGeom prst="line">
            <a:avLst/>
          </a:prstGeom>
          <a:noFill/>
          <a:ln w="9525" cap="rnd" cmpd="sng" algn="ctr">
            <a:solidFill>
              <a:srgbClr val="9A9A9A"/>
            </a:solidFill>
            <a:prstDash val="sysDot"/>
          </a:ln>
          <a:effectLst/>
        </p:spPr>
      </p:cxnSp>
      <p:cxnSp>
        <p:nvCxnSpPr>
          <p:cNvPr id="27" name="直線コネクタ 272">
            <a:extLst>
              <a:ext uri="{FF2B5EF4-FFF2-40B4-BE49-F238E27FC236}">
                <a16:creationId xmlns:a16="http://schemas.microsoft.com/office/drawing/2014/main" id="{7602A04E-B94D-C774-8504-292E2A451AD1}"/>
              </a:ext>
            </a:extLst>
          </p:cNvPr>
          <p:cNvCxnSpPr>
            <a:cxnSpLocks/>
          </p:cNvCxnSpPr>
          <p:nvPr/>
        </p:nvCxnSpPr>
        <p:spPr>
          <a:xfrm>
            <a:off x="304800" y="4622001"/>
            <a:ext cx="10857964" cy="0"/>
          </a:xfrm>
          <a:prstGeom prst="line">
            <a:avLst/>
          </a:prstGeom>
          <a:noFill/>
          <a:ln w="9525" cap="rnd" cmpd="sng" algn="ctr">
            <a:solidFill>
              <a:srgbClr val="9A9A9A"/>
            </a:solidFill>
            <a:prstDash val="sysDot"/>
          </a:ln>
          <a:effectLst/>
        </p:spPr>
      </p:cxnSp>
      <p:cxnSp>
        <p:nvCxnSpPr>
          <p:cNvPr id="28" name="直線コネクタ 272">
            <a:extLst>
              <a:ext uri="{FF2B5EF4-FFF2-40B4-BE49-F238E27FC236}">
                <a16:creationId xmlns:a16="http://schemas.microsoft.com/office/drawing/2014/main" id="{1C97F859-DD53-B25D-9A1F-4315BEAC0852}"/>
              </a:ext>
            </a:extLst>
          </p:cNvPr>
          <p:cNvCxnSpPr>
            <a:cxnSpLocks/>
          </p:cNvCxnSpPr>
          <p:nvPr/>
        </p:nvCxnSpPr>
        <p:spPr>
          <a:xfrm>
            <a:off x="304800" y="5634467"/>
            <a:ext cx="10857964" cy="0"/>
          </a:xfrm>
          <a:prstGeom prst="line">
            <a:avLst/>
          </a:prstGeom>
          <a:noFill/>
          <a:ln w="9525" cap="rnd" cmpd="sng" algn="ctr">
            <a:solidFill>
              <a:srgbClr val="9A9A9A"/>
            </a:solidFill>
            <a:prstDash val="sysDot"/>
          </a:ln>
          <a:effectLst/>
        </p:spPr>
      </p:cxnSp>
      <p:cxnSp>
        <p:nvCxnSpPr>
          <p:cNvPr id="30" name="直線コネクタ 272">
            <a:extLst>
              <a:ext uri="{FF2B5EF4-FFF2-40B4-BE49-F238E27FC236}">
                <a16:creationId xmlns:a16="http://schemas.microsoft.com/office/drawing/2014/main" id="{3D319108-ABB0-74F9-6380-54C78B55C204}"/>
              </a:ext>
            </a:extLst>
          </p:cNvPr>
          <p:cNvCxnSpPr>
            <a:cxnSpLocks/>
          </p:cNvCxnSpPr>
          <p:nvPr/>
        </p:nvCxnSpPr>
        <p:spPr>
          <a:xfrm>
            <a:off x="304800" y="6751214"/>
            <a:ext cx="10857964" cy="0"/>
          </a:xfrm>
          <a:prstGeom prst="line">
            <a:avLst/>
          </a:prstGeom>
          <a:noFill/>
          <a:ln w="9525" cap="rnd" cmpd="sng" algn="ctr">
            <a:solidFill>
              <a:srgbClr val="9A9A9A"/>
            </a:solidFill>
            <a:prstDash val="sysDot"/>
          </a:ln>
          <a:effectLst/>
        </p:spPr>
      </p:cxnSp>
      <p:sp>
        <p:nvSpPr>
          <p:cNvPr id="34" name="Oval 20">
            <a:extLst>
              <a:ext uri="{FF2B5EF4-FFF2-40B4-BE49-F238E27FC236}">
                <a16:creationId xmlns:a16="http://schemas.microsoft.com/office/drawing/2014/main" id="{E2FD7E47-5856-7E39-1B2C-AF0B59CB479E}"/>
              </a:ext>
            </a:extLst>
          </p:cNvPr>
          <p:cNvSpPr>
            <a:spLocks noChangeAspect="1" noChangeArrowheads="1"/>
          </p:cNvSpPr>
          <p:nvPr/>
        </p:nvSpPr>
        <p:spPr bwMode="auto">
          <a:xfrm>
            <a:off x="8002687" y="870906"/>
            <a:ext cx="190567" cy="190567"/>
          </a:xfrm>
          <a:prstGeom prst="ellipse">
            <a:avLst/>
          </a:prstGeom>
          <a:solidFill>
            <a:schemeClr val="tx2"/>
          </a:solidFill>
          <a:ln>
            <a:noFill/>
          </a:ln>
        </p:spPr>
        <p:txBody>
          <a:bodyPr vert="horz" wrap="square" lIns="0" tIns="0" rIns="0" bIns="0" numCol="1" anchor="ctr" anchorCtr="0" compatLnSpc="1">
            <a:prstTxWarp prst="textNoShape">
              <a:avLst/>
            </a:prstTxWarp>
          </a:bodyPr>
          <a:lstStyle/>
          <a:p>
            <a:pPr algn="ctr"/>
            <a:r>
              <a:rPr lang="en-US" sz="1200">
                <a:solidFill>
                  <a:schemeClr val="bg1"/>
                </a:solidFill>
              </a:rPr>
              <a:t>3</a:t>
            </a:r>
          </a:p>
        </p:txBody>
      </p:sp>
      <p:sp>
        <p:nvSpPr>
          <p:cNvPr id="35" name="Oval 20">
            <a:extLst>
              <a:ext uri="{FF2B5EF4-FFF2-40B4-BE49-F238E27FC236}">
                <a16:creationId xmlns:a16="http://schemas.microsoft.com/office/drawing/2014/main" id="{7CC48189-6727-B546-7DAE-CF2485A9AFB2}"/>
              </a:ext>
            </a:extLst>
          </p:cNvPr>
          <p:cNvSpPr>
            <a:spLocks noChangeAspect="1" noChangeArrowheads="1"/>
          </p:cNvSpPr>
          <p:nvPr/>
        </p:nvSpPr>
        <p:spPr bwMode="auto">
          <a:xfrm>
            <a:off x="4602135" y="870906"/>
            <a:ext cx="190567" cy="190567"/>
          </a:xfrm>
          <a:prstGeom prst="ellipse">
            <a:avLst/>
          </a:prstGeom>
          <a:solidFill>
            <a:schemeClr val="tx2"/>
          </a:solidFill>
          <a:ln>
            <a:noFill/>
          </a:ln>
        </p:spPr>
        <p:txBody>
          <a:bodyPr vert="horz" wrap="square" lIns="0" tIns="0" rIns="0" bIns="0" numCol="1" anchor="ctr" anchorCtr="0" compatLnSpc="1">
            <a:prstTxWarp prst="textNoShape">
              <a:avLst/>
            </a:prstTxWarp>
          </a:bodyPr>
          <a:lstStyle/>
          <a:p>
            <a:pPr algn="ctr"/>
            <a:r>
              <a:rPr lang="en-US" sz="1200">
                <a:solidFill>
                  <a:schemeClr val="bg1"/>
                </a:solidFill>
              </a:rPr>
              <a:t>2</a:t>
            </a:r>
          </a:p>
        </p:txBody>
      </p:sp>
      <p:sp>
        <p:nvSpPr>
          <p:cNvPr id="36" name="Oval 20">
            <a:extLst>
              <a:ext uri="{FF2B5EF4-FFF2-40B4-BE49-F238E27FC236}">
                <a16:creationId xmlns:a16="http://schemas.microsoft.com/office/drawing/2014/main" id="{A0438522-8EC9-1619-CF03-B4E036E89691}"/>
              </a:ext>
            </a:extLst>
          </p:cNvPr>
          <p:cNvSpPr>
            <a:spLocks noChangeAspect="1" noChangeArrowheads="1"/>
          </p:cNvSpPr>
          <p:nvPr/>
        </p:nvSpPr>
        <p:spPr bwMode="auto">
          <a:xfrm>
            <a:off x="1220830" y="870906"/>
            <a:ext cx="190567" cy="190567"/>
          </a:xfrm>
          <a:prstGeom prst="ellipse">
            <a:avLst/>
          </a:prstGeom>
          <a:solidFill>
            <a:schemeClr val="tx2"/>
          </a:solidFill>
          <a:ln>
            <a:noFill/>
          </a:ln>
        </p:spPr>
        <p:txBody>
          <a:bodyPr vert="horz" wrap="square" lIns="0" tIns="0" rIns="0" bIns="0" numCol="1" anchor="ctr" anchorCtr="0" compatLnSpc="1">
            <a:prstTxWarp prst="textNoShape">
              <a:avLst/>
            </a:prstTxWarp>
          </a:bodyPr>
          <a:lstStyle/>
          <a:p>
            <a:pPr algn="ctr"/>
            <a:r>
              <a:rPr lang="en-US" sz="1200">
                <a:solidFill>
                  <a:schemeClr val="bg1"/>
                </a:solidFill>
              </a:rPr>
              <a:t>1</a:t>
            </a:r>
          </a:p>
        </p:txBody>
      </p:sp>
      <p:sp>
        <p:nvSpPr>
          <p:cNvPr id="44" name="TextBox 43">
            <a:extLst>
              <a:ext uri="{FF2B5EF4-FFF2-40B4-BE49-F238E27FC236}">
                <a16:creationId xmlns:a16="http://schemas.microsoft.com/office/drawing/2014/main" id="{90100BED-1E7F-340A-5442-E693D0AA2F32}"/>
              </a:ext>
            </a:extLst>
          </p:cNvPr>
          <p:cNvSpPr txBox="1"/>
          <p:nvPr/>
        </p:nvSpPr>
        <p:spPr>
          <a:xfrm>
            <a:off x="8002687" y="1124204"/>
            <a:ext cx="3160077" cy="43578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45720" numCol="1" spcCol="0" rtlCol="0" fromWordArt="0" anchor="t" anchorCtr="0" forceAA="0" compatLnSpc="1">
            <a:prstTxWarp prst="textNoShape">
              <a:avLst/>
            </a:prstTxWarp>
            <a:noAutofit/>
          </a:bodyPr>
          <a:lstStyle/>
          <a:p>
            <a:pPr marL="108000" marR="0" lvl="1" defTabSz="914400" rtl="0" eaLnBrk="1" fontAlgn="auto" latinLnBrk="0" hangingPunct="1">
              <a:lnSpc>
                <a:spcPct val="100000"/>
              </a:lnSpc>
              <a:spcBef>
                <a:spcPts val="0"/>
              </a:spcBef>
              <a:spcAft>
                <a:spcPts val="0"/>
              </a:spcAft>
              <a:buClr>
                <a:srgbClr val="000000"/>
              </a:buClr>
              <a:buSzTx/>
              <a:tabLst/>
              <a:defRPr/>
            </a:pPr>
            <a:r>
              <a:rPr kumimoji="0" lang="en-US" altLang="ja-JP" sz="1200" b="0" i="0" u="none" strike="noStrike" kern="1200" cap="none" spc="0" normalizeH="0" baseline="0" noProof="0" dirty="0">
                <a:ln>
                  <a:noFill/>
                </a:ln>
                <a:solidFill>
                  <a:srgbClr val="295E7E"/>
                </a:solidFill>
                <a:effectLst/>
                <a:uLnTx/>
                <a:uFillTx/>
                <a:latin typeface="Meiryo UI"/>
                <a:ea typeface="+mn-ea"/>
                <a:cs typeface="+mn-cs"/>
              </a:rPr>
              <a:t>CP</a:t>
            </a:r>
            <a:r>
              <a:rPr kumimoji="0" lang="ja-JP" altLang="en-US" sz="1200" b="0" i="0" u="none" strike="noStrike" kern="1200" cap="none" spc="0" normalizeH="0" baseline="0" noProof="0" dirty="0">
                <a:ln>
                  <a:noFill/>
                </a:ln>
                <a:solidFill>
                  <a:srgbClr val="295E7E"/>
                </a:solidFill>
                <a:effectLst/>
                <a:uLnTx/>
                <a:uFillTx/>
                <a:latin typeface="Meiryo UI"/>
                <a:ea typeface="+mn-ea"/>
                <a:cs typeface="+mn-cs"/>
              </a:rPr>
              <a:t>とのデータ連携はなく、ユーザが自ら履修完了した旨をマナビへ登録する</a:t>
            </a:r>
            <a:endParaRPr kumimoji="0" lang="en-US" sz="1200" b="0" i="0" u="none" strike="noStrike" kern="1200" cap="none" spc="0" normalizeH="0" baseline="0" noProof="0" dirty="0">
              <a:ln>
                <a:noFill/>
              </a:ln>
              <a:solidFill>
                <a:srgbClr val="295E7E"/>
              </a:solidFill>
              <a:effectLst/>
              <a:uLnTx/>
              <a:uFillTx/>
              <a:latin typeface="Meiryo UI"/>
              <a:ea typeface="+mn-ea"/>
              <a:cs typeface="+mn-cs"/>
            </a:endParaRPr>
          </a:p>
        </p:txBody>
      </p:sp>
      <p:sp>
        <p:nvSpPr>
          <p:cNvPr id="45" name="TextBox 44">
            <a:extLst>
              <a:ext uri="{FF2B5EF4-FFF2-40B4-BE49-F238E27FC236}">
                <a16:creationId xmlns:a16="http://schemas.microsoft.com/office/drawing/2014/main" id="{97A58574-BF7A-4A7B-4186-E336BAB08033}"/>
              </a:ext>
            </a:extLst>
          </p:cNvPr>
          <p:cNvSpPr txBox="1"/>
          <p:nvPr/>
        </p:nvSpPr>
        <p:spPr>
          <a:xfrm>
            <a:off x="4602135" y="1124204"/>
            <a:ext cx="3160077" cy="43578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45720" numCol="1" spcCol="0" rtlCol="0" fromWordArt="0" anchor="t" anchorCtr="0" forceAA="0" compatLnSpc="1">
            <a:prstTxWarp prst="textNoShape">
              <a:avLst/>
            </a:prstTxWarp>
            <a:noAutofit/>
          </a:bodyPr>
          <a:lstStyle/>
          <a:p>
            <a:pPr marL="108000" marR="0" lvl="1" defTabSz="914400" rtl="0" eaLnBrk="1" fontAlgn="auto" latinLnBrk="0" hangingPunct="1">
              <a:lnSpc>
                <a:spcPct val="100000"/>
              </a:lnSpc>
              <a:spcBef>
                <a:spcPts val="0"/>
              </a:spcBef>
              <a:spcAft>
                <a:spcPts val="0"/>
              </a:spcAft>
              <a:buClr>
                <a:srgbClr val="000000"/>
              </a:buClr>
              <a:buSzTx/>
              <a:tabLst/>
              <a:defRPr/>
            </a:pPr>
            <a:r>
              <a:rPr kumimoji="0" lang="en-US" altLang="ja-JP" sz="1200" b="0" i="0" u="none" strike="noStrike" kern="1200" cap="none" spc="0" normalizeH="0" baseline="0" noProof="0">
                <a:ln>
                  <a:noFill/>
                </a:ln>
                <a:solidFill>
                  <a:srgbClr val="295E7E"/>
                </a:solidFill>
                <a:effectLst/>
                <a:uLnTx/>
                <a:uFillTx/>
                <a:latin typeface="Meiryo UI"/>
                <a:ea typeface="+mn-ea"/>
                <a:cs typeface="+mn-cs"/>
              </a:rPr>
              <a:t>CP</a:t>
            </a:r>
            <a:r>
              <a:rPr kumimoji="0" lang="ja-JP" altLang="en-US" sz="1200" b="0" i="0" u="none" strike="noStrike" kern="1200" cap="none" spc="0" normalizeH="0" baseline="0" noProof="0">
                <a:ln>
                  <a:noFill/>
                </a:ln>
                <a:solidFill>
                  <a:srgbClr val="295E7E"/>
                </a:solidFill>
                <a:effectLst/>
                <a:uLnTx/>
                <a:uFillTx/>
                <a:latin typeface="Meiryo UI"/>
                <a:ea typeface="+mn-ea"/>
                <a:cs typeface="+mn-cs"/>
              </a:rPr>
              <a:t>にユーザー情報を提供し、</a:t>
            </a:r>
            <a:r>
              <a:rPr kumimoji="0" lang="en-US" altLang="ja-JP" sz="1200" b="0" i="0" u="none" strike="noStrike" kern="1200" cap="none" spc="0" normalizeH="0" baseline="0" noProof="0">
                <a:ln>
                  <a:noFill/>
                </a:ln>
                <a:solidFill>
                  <a:srgbClr val="295E7E"/>
                </a:solidFill>
                <a:effectLst/>
                <a:uLnTx/>
                <a:uFillTx/>
                <a:latin typeface="Meiryo UI"/>
                <a:ea typeface="+mn-ea"/>
                <a:cs typeface="+mn-cs"/>
              </a:rPr>
              <a:t>CP</a:t>
            </a:r>
            <a:r>
              <a:rPr kumimoji="0" lang="ja-JP" altLang="en-US" sz="1200" b="0" i="0" u="none" strike="noStrike" kern="1200" cap="none" spc="0" normalizeH="0" baseline="0" noProof="0">
                <a:ln>
                  <a:noFill/>
                </a:ln>
                <a:solidFill>
                  <a:srgbClr val="295E7E"/>
                </a:solidFill>
                <a:effectLst/>
                <a:uLnTx/>
                <a:uFillTx/>
                <a:latin typeface="Meiryo UI"/>
                <a:ea typeface="+mn-ea"/>
                <a:cs typeface="+mn-cs"/>
              </a:rPr>
              <a:t>側でユーザー</a:t>
            </a:r>
            <a:r>
              <a:rPr kumimoji="0" lang="en-US" altLang="ja-JP" sz="1200" b="0" i="0" u="none" strike="noStrike" kern="1200" cap="none" spc="0" normalizeH="0" baseline="0" noProof="0">
                <a:ln>
                  <a:noFill/>
                </a:ln>
                <a:solidFill>
                  <a:srgbClr val="295E7E"/>
                </a:solidFill>
                <a:effectLst/>
                <a:uLnTx/>
                <a:uFillTx/>
                <a:latin typeface="Meiryo UI"/>
                <a:ea typeface="+mn-ea"/>
                <a:cs typeface="+mn-cs"/>
              </a:rPr>
              <a:t>ID</a:t>
            </a:r>
            <a:r>
              <a:rPr kumimoji="0" lang="ja-JP" altLang="en-US" sz="1200" b="0" i="0" u="none" strike="noStrike" kern="1200" cap="none" spc="0" normalizeH="0" baseline="0" noProof="0">
                <a:ln>
                  <a:noFill/>
                </a:ln>
                <a:solidFill>
                  <a:srgbClr val="295E7E"/>
                </a:solidFill>
                <a:effectLst/>
                <a:uLnTx/>
                <a:uFillTx/>
                <a:latin typeface="Meiryo UI"/>
                <a:ea typeface="+mn-ea"/>
                <a:cs typeface="+mn-cs"/>
              </a:rPr>
              <a:t>と履修実績を紐づけた上で、返却いただく</a:t>
            </a:r>
            <a:br>
              <a:rPr kumimoji="0" lang="en-US" altLang="ja-JP" sz="1200" b="0" i="0" u="none" strike="noStrike" kern="1200" cap="none" spc="0" normalizeH="0" baseline="0" noProof="0">
                <a:ln>
                  <a:noFill/>
                </a:ln>
                <a:solidFill>
                  <a:srgbClr val="575757"/>
                </a:solidFill>
                <a:effectLst/>
                <a:uLnTx/>
                <a:uFillTx/>
                <a:latin typeface="Meiryo UI"/>
                <a:ea typeface="+mn-ea"/>
                <a:cs typeface="+mn-cs"/>
              </a:rPr>
            </a:br>
            <a:r>
              <a:rPr kumimoji="0" lang="ja-JP" altLang="en-US" sz="1100" b="0" i="0" u="none" strike="noStrike" kern="1200" cap="none" spc="0" normalizeH="0" baseline="0" noProof="0">
                <a:ln>
                  <a:noFill/>
                </a:ln>
                <a:solidFill>
                  <a:srgbClr val="7F7F7F"/>
                </a:solidFill>
                <a:effectLst/>
                <a:uLnTx/>
                <a:uFillTx/>
                <a:latin typeface="Meiryo UI"/>
                <a:ea typeface="+mn-ea"/>
                <a:cs typeface="+mn-cs"/>
              </a:rPr>
              <a:t>送信：サーバー間</a:t>
            </a:r>
            <a:r>
              <a:rPr kumimoji="0" lang="en-US" altLang="ja-JP" sz="1100" b="0" i="0" u="none" strike="noStrike" kern="1200" cap="none" spc="0" normalizeH="0" baseline="0" noProof="0">
                <a:ln>
                  <a:noFill/>
                </a:ln>
                <a:solidFill>
                  <a:srgbClr val="7F7F7F"/>
                </a:solidFill>
                <a:effectLst/>
                <a:uLnTx/>
                <a:uFillTx/>
                <a:latin typeface="Meiryo UI"/>
                <a:ea typeface="+mn-ea"/>
                <a:cs typeface="+mn-cs"/>
              </a:rPr>
              <a:t>POST</a:t>
            </a:r>
            <a:r>
              <a:rPr kumimoji="0" lang="ja-JP" altLang="en-US" sz="1100" b="0" i="0" u="none" strike="noStrike" kern="1200" cap="none" spc="0" normalizeH="0" baseline="0" noProof="0">
                <a:ln>
                  <a:noFill/>
                </a:ln>
                <a:solidFill>
                  <a:srgbClr val="7F7F7F"/>
                </a:solidFill>
                <a:effectLst/>
                <a:uLnTx/>
                <a:uFillTx/>
                <a:latin typeface="Meiryo UI"/>
                <a:ea typeface="+mn-ea"/>
                <a:cs typeface="+mn-cs"/>
              </a:rPr>
              <a:t>によりブラウザを介さずに</a:t>
            </a:r>
            <a:br>
              <a:rPr kumimoji="0" lang="en-US" altLang="ja-JP" sz="1100" b="0" i="0" u="none" strike="noStrike" kern="1200" cap="none" spc="0" normalizeH="0" baseline="0" noProof="0">
                <a:ln>
                  <a:noFill/>
                </a:ln>
                <a:solidFill>
                  <a:srgbClr val="7F7F7F"/>
                </a:solidFill>
                <a:effectLst/>
                <a:uLnTx/>
                <a:uFillTx/>
                <a:latin typeface="Meiryo UI"/>
                <a:ea typeface="+mn-ea"/>
                <a:cs typeface="+mn-cs"/>
              </a:rPr>
            </a:br>
            <a:r>
              <a:rPr kumimoji="0" lang="ja-JP" altLang="en-US" sz="1100" b="0" i="0" u="none" strike="noStrike" kern="1200" cap="none" spc="0" normalizeH="0" baseline="0" noProof="0">
                <a:ln>
                  <a:noFill/>
                </a:ln>
                <a:solidFill>
                  <a:srgbClr val="7F7F7F"/>
                </a:solidFill>
                <a:effectLst/>
                <a:uLnTx/>
                <a:uFillTx/>
                <a:latin typeface="Meiryo UI"/>
                <a:ea typeface="+mn-ea"/>
                <a:cs typeface="+mn-cs"/>
              </a:rPr>
              <a:t>　　　　　</a:t>
            </a:r>
            <a:r>
              <a:rPr kumimoji="0" lang="en-US" altLang="ja-JP" sz="1100" b="0" i="0" u="none" strike="noStrike" kern="1200" cap="none" spc="0" normalizeH="0" baseline="0" noProof="0">
                <a:ln>
                  <a:noFill/>
                </a:ln>
                <a:solidFill>
                  <a:srgbClr val="7F7F7F"/>
                </a:solidFill>
                <a:effectLst/>
                <a:uLnTx/>
                <a:uFillTx/>
                <a:latin typeface="Meiryo UI"/>
                <a:ea typeface="+mn-ea"/>
                <a:cs typeface="+mn-cs"/>
              </a:rPr>
              <a:t>ID</a:t>
            </a:r>
            <a:r>
              <a:rPr kumimoji="0" lang="ja-JP" altLang="en-US" sz="1100" b="0" i="0" u="none" strike="noStrike" kern="1200" cap="none" spc="0" normalizeH="0" baseline="0" noProof="0">
                <a:ln>
                  <a:noFill/>
                </a:ln>
                <a:solidFill>
                  <a:srgbClr val="7F7F7F"/>
                </a:solidFill>
                <a:effectLst/>
                <a:uLnTx/>
                <a:uFillTx/>
                <a:latin typeface="Meiryo UI"/>
                <a:ea typeface="+mn-ea"/>
                <a:cs typeface="+mn-cs"/>
              </a:rPr>
              <a:t>受け渡し</a:t>
            </a:r>
            <a:r>
              <a:rPr lang="ja-JP" altLang="en-US" sz="1100">
                <a:solidFill>
                  <a:srgbClr val="7F7F7F"/>
                </a:solidFill>
                <a:latin typeface="Meiryo UI"/>
              </a:rPr>
              <a:t>を想定</a:t>
            </a:r>
            <a:br>
              <a:rPr kumimoji="0" lang="en-US" altLang="ja-JP" sz="1100" b="0" i="0" u="none" strike="noStrike" kern="1200" cap="none" spc="0" normalizeH="0" baseline="0" noProof="0">
                <a:ln>
                  <a:noFill/>
                </a:ln>
                <a:solidFill>
                  <a:srgbClr val="7F7F7F"/>
                </a:solidFill>
                <a:effectLst/>
                <a:uLnTx/>
                <a:uFillTx/>
                <a:latin typeface="Meiryo UI"/>
                <a:ea typeface="+mn-ea"/>
                <a:cs typeface="+mn-cs"/>
              </a:rPr>
            </a:br>
            <a:r>
              <a:rPr kumimoji="0" lang="ja-JP" altLang="en-US" sz="1100" b="0" i="0" u="none" strike="noStrike" kern="1200" cap="none" spc="0" normalizeH="0" baseline="0" noProof="0">
                <a:ln>
                  <a:noFill/>
                </a:ln>
                <a:solidFill>
                  <a:srgbClr val="7F7F7F"/>
                </a:solidFill>
                <a:effectLst/>
                <a:uLnTx/>
                <a:uFillTx/>
                <a:latin typeface="Meiryo UI"/>
                <a:ea typeface="+mn-ea"/>
                <a:cs typeface="+mn-cs"/>
              </a:rPr>
              <a:t>受信：</a:t>
            </a:r>
            <a:r>
              <a:rPr kumimoji="0" lang="en-US" altLang="ja-JP" sz="1100" b="0" i="0" u="none" strike="noStrike" kern="1200" cap="none" spc="0" normalizeH="0" baseline="0" noProof="0">
                <a:ln>
                  <a:noFill/>
                </a:ln>
                <a:solidFill>
                  <a:srgbClr val="7F7F7F"/>
                </a:solidFill>
                <a:effectLst/>
                <a:uLnTx/>
                <a:uFillTx/>
                <a:latin typeface="Meiryo UI"/>
                <a:ea typeface="+mn-ea"/>
                <a:cs typeface="+mn-cs"/>
              </a:rPr>
              <a:t>bat</a:t>
            </a:r>
            <a:r>
              <a:rPr kumimoji="0" lang="ja-JP" altLang="en-US" sz="1100" b="0" i="0" u="none" strike="noStrike" kern="1200" cap="none" spc="0" normalizeH="0" baseline="0" noProof="0">
                <a:ln>
                  <a:noFill/>
                </a:ln>
                <a:solidFill>
                  <a:srgbClr val="7F7F7F"/>
                </a:solidFill>
                <a:effectLst/>
                <a:uLnTx/>
                <a:uFillTx/>
                <a:latin typeface="Meiryo UI"/>
                <a:ea typeface="+mn-ea"/>
                <a:cs typeface="+mn-cs"/>
              </a:rPr>
              <a:t>ファイルの実行による連携を想定</a:t>
            </a:r>
            <a:endParaRPr kumimoji="0" lang="en-US" sz="1200" b="0" i="0" u="none" strike="noStrike" kern="1200" cap="none" spc="0" normalizeH="0" baseline="0" noProof="0">
              <a:ln>
                <a:noFill/>
              </a:ln>
              <a:solidFill>
                <a:srgbClr val="7F7F7F"/>
              </a:solidFill>
              <a:effectLst/>
              <a:uLnTx/>
              <a:uFillTx/>
              <a:latin typeface="Meiryo UI"/>
              <a:ea typeface="+mn-ea"/>
              <a:cs typeface="+mn-cs"/>
            </a:endParaRPr>
          </a:p>
        </p:txBody>
      </p:sp>
      <p:sp>
        <p:nvSpPr>
          <p:cNvPr id="46" name="TextBox 45">
            <a:extLst>
              <a:ext uri="{FF2B5EF4-FFF2-40B4-BE49-F238E27FC236}">
                <a16:creationId xmlns:a16="http://schemas.microsoft.com/office/drawing/2014/main" id="{ABAF91E4-E247-34A9-CFE0-8467AC31A3FB}"/>
              </a:ext>
            </a:extLst>
          </p:cNvPr>
          <p:cNvSpPr txBox="1"/>
          <p:nvPr/>
        </p:nvSpPr>
        <p:spPr>
          <a:xfrm>
            <a:off x="1220830" y="1124204"/>
            <a:ext cx="3160077" cy="43578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45720" numCol="1" spcCol="0" rtlCol="0" fromWordArt="0" anchor="t" anchorCtr="0" forceAA="0" compatLnSpc="1">
            <a:prstTxWarp prst="textNoShape">
              <a:avLst/>
            </a:prstTxWarp>
            <a:noAutofit/>
          </a:bodyPr>
          <a:lstStyle/>
          <a:p>
            <a:pPr marL="108000" marR="0" lvl="1" defTabSz="914400" rtl="0" eaLnBrk="1" fontAlgn="auto" latinLnBrk="0" hangingPunct="1">
              <a:lnSpc>
                <a:spcPct val="100000"/>
              </a:lnSpc>
              <a:spcBef>
                <a:spcPts val="0"/>
              </a:spcBef>
              <a:spcAft>
                <a:spcPts val="0"/>
              </a:spcAft>
              <a:buClr>
                <a:srgbClr val="000000"/>
              </a:buClr>
              <a:buSzTx/>
              <a:tabLst/>
              <a:defRPr/>
            </a:pPr>
            <a:r>
              <a:rPr kumimoji="0" lang="ja-JP" altLang="en-US" sz="1200" b="0" i="0" u="none" strike="noStrike" kern="1200" cap="none" spc="0" normalizeH="0" baseline="0" noProof="0">
                <a:ln>
                  <a:noFill/>
                </a:ln>
                <a:solidFill>
                  <a:srgbClr val="295E7E"/>
                </a:solidFill>
                <a:effectLst/>
                <a:uLnTx/>
                <a:uFillTx/>
                <a:latin typeface="Meiryo UI"/>
                <a:ea typeface="+mn-ea"/>
                <a:cs typeface="+mn-cs"/>
              </a:rPr>
              <a:t>マナビ内でコンテンツを配信し、履修ステータスを管理することで、学習の進捗状況に応じたレコメンドサポートを提供する</a:t>
            </a:r>
            <a:endParaRPr kumimoji="0" lang="en-US" sz="1200" b="0" i="0" u="none" strike="noStrike" kern="1200" cap="none" spc="0" normalizeH="0" baseline="0" noProof="0">
              <a:ln>
                <a:noFill/>
              </a:ln>
              <a:solidFill>
                <a:srgbClr val="295E7E"/>
              </a:solidFill>
              <a:effectLst/>
              <a:uLnTx/>
              <a:uFillTx/>
              <a:latin typeface="Meiryo UI"/>
              <a:ea typeface="+mn-ea"/>
              <a:cs typeface="+mn-cs"/>
            </a:endParaRPr>
          </a:p>
        </p:txBody>
      </p:sp>
      <p:pic>
        <p:nvPicPr>
          <p:cNvPr id="47" name="Picture 46">
            <a:extLst>
              <a:ext uri="{FF2B5EF4-FFF2-40B4-BE49-F238E27FC236}">
                <a16:creationId xmlns:a16="http://schemas.microsoft.com/office/drawing/2014/main" id="{112178C4-2F6C-2521-F7D2-C76C47625148}"/>
              </a:ext>
            </a:extLst>
          </p:cNvPr>
          <p:cNvPicPr>
            <a:picLocks noChangeAspect="1"/>
          </p:cNvPicPr>
          <p:nvPr/>
        </p:nvPicPr>
        <p:blipFill>
          <a:blip r:embed="rId3"/>
          <a:stretch>
            <a:fillRect/>
          </a:stretch>
        </p:blipFill>
        <p:spPr>
          <a:xfrm>
            <a:off x="1445018" y="2139329"/>
            <a:ext cx="2513557" cy="1282621"/>
          </a:xfrm>
          <a:prstGeom prst="rect">
            <a:avLst/>
          </a:prstGeom>
          <a:effectLst>
            <a:outerShdw blurRad="50800" dist="38100" dir="2700000" algn="tl" rotWithShape="0">
              <a:prstClr val="black">
                <a:alpha val="40000"/>
              </a:prstClr>
            </a:outerShdw>
          </a:effectLst>
        </p:spPr>
      </p:pic>
      <p:sp>
        <p:nvSpPr>
          <p:cNvPr id="48" name="Rectangle 47">
            <a:extLst>
              <a:ext uri="{FF2B5EF4-FFF2-40B4-BE49-F238E27FC236}">
                <a16:creationId xmlns:a16="http://schemas.microsoft.com/office/drawing/2014/main" id="{604D24E1-CA50-F66E-F502-B89EC34FE2AC}"/>
              </a:ext>
            </a:extLst>
          </p:cNvPr>
          <p:cNvSpPr/>
          <p:nvPr/>
        </p:nvSpPr>
        <p:spPr>
          <a:xfrm>
            <a:off x="2433637" y="2692042"/>
            <a:ext cx="1500187" cy="603614"/>
          </a:xfrm>
          <a:prstGeom prst="rect">
            <a:avLst/>
          </a:prstGeom>
          <a:solidFill>
            <a:srgbClr val="FFFFFF"/>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49" name="Rectangle 48">
            <a:extLst>
              <a:ext uri="{FF2B5EF4-FFF2-40B4-BE49-F238E27FC236}">
                <a16:creationId xmlns:a16="http://schemas.microsoft.com/office/drawing/2014/main" id="{58A2FF2B-42B4-392B-103C-4CA318251A21}"/>
              </a:ext>
            </a:extLst>
          </p:cNvPr>
          <p:cNvSpPr/>
          <p:nvPr/>
        </p:nvSpPr>
        <p:spPr>
          <a:xfrm>
            <a:off x="1466850" y="2965578"/>
            <a:ext cx="2466974" cy="456372"/>
          </a:xfrm>
          <a:prstGeom prst="rect">
            <a:avLst/>
          </a:prstGeom>
          <a:solidFill>
            <a:srgbClr val="FFFFFF"/>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grpSp>
        <p:nvGrpSpPr>
          <p:cNvPr id="52" name="Group 51">
            <a:extLst>
              <a:ext uri="{FF2B5EF4-FFF2-40B4-BE49-F238E27FC236}">
                <a16:creationId xmlns:a16="http://schemas.microsoft.com/office/drawing/2014/main" id="{FA55F805-7B5C-E08D-6019-E144320305FE}"/>
              </a:ext>
            </a:extLst>
          </p:cNvPr>
          <p:cNvGrpSpPr/>
          <p:nvPr/>
        </p:nvGrpSpPr>
        <p:grpSpPr>
          <a:xfrm>
            <a:off x="2069020" y="2809496"/>
            <a:ext cx="1152810" cy="591185"/>
            <a:chOff x="2030920" y="2504691"/>
            <a:chExt cx="1152810" cy="591185"/>
          </a:xfrm>
        </p:grpSpPr>
        <p:pic>
          <p:nvPicPr>
            <p:cNvPr id="2050" name="Picture 2">
              <a:extLst>
                <a:ext uri="{FF2B5EF4-FFF2-40B4-BE49-F238E27FC236}">
                  <a16:creationId xmlns:a16="http://schemas.microsoft.com/office/drawing/2014/main" id="{9D86761C-17AF-22DD-A8D7-4C1B533D9DC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30920" y="2504691"/>
              <a:ext cx="1152810" cy="591185"/>
            </a:xfrm>
            <a:prstGeom prst="rect">
              <a:avLst/>
            </a:prstGeom>
            <a:noFill/>
            <a:extLst>
              <a:ext uri="{909E8E84-426E-40DD-AFC4-6F175D3DCCD1}">
                <a14:hiddenFill xmlns:a14="http://schemas.microsoft.com/office/drawing/2010/main">
                  <a:solidFill>
                    <a:srgbClr val="FFFFFF"/>
                  </a:solidFill>
                </a14:hiddenFill>
              </a:ext>
            </a:extLst>
          </p:spPr>
        </p:pic>
        <p:sp>
          <p:nvSpPr>
            <p:cNvPr id="50" name="Oval 49">
              <a:extLst>
                <a:ext uri="{FF2B5EF4-FFF2-40B4-BE49-F238E27FC236}">
                  <a16:creationId xmlns:a16="http://schemas.microsoft.com/office/drawing/2014/main" id="{396BB16D-D01D-9168-845B-66574F81E79C}"/>
                </a:ext>
              </a:extLst>
            </p:cNvPr>
            <p:cNvSpPr/>
            <p:nvPr/>
          </p:nvSpPr>
          <p:spPr>
            <a:xfrm>
              <a:off x="2403925" y="2611923"/>
              <a:ext cx="406800" cy="406832"/>
            </a:xfrm>
            <a:prstGeom prst="ellipse">
              <a:avLst/>
            </a:prstGeom>
            <a:solidFill>
              <a:schemeClr val="tx2">
                <a:alpha val="3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51" name="Isosceles Triangle 50">
              <a:extLst>
                <a:ext uri="{FF2B5EF4-FFF2-40B4-BE49-F238E27FC236}">
                  <a16:creationId xmlns:a16="http://schemas.microsoft.com/office/drawing/2014/main" id="{E2D3C3CE-10D5-53CE-B5A4-755E3E831E40}"/>
                </a:ext>
              </a:extLst>
            </p:cNvPr>
            <p:cNvSpPr/>
            <p:nvPr/>
          </p:nvSpPr>
          <p:spPr>
            <a:xfrm rot="5400000">
              <a:off x="2524545" y="2743570"/>
              <a:ext cx="213386" cy="146826"/>
            </a:xfrm>
            <a:prstGeom prst="triangle">
              <a:avLst/>
            </a:prstGeom>
            <a:solidFill>
              <a:schemeClr val="bg1">
                <a:alpha val="78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grpSp>
      <p:sp>
        <p:nvSpPr>
          <p:cNvPr id="53" name="Flowchart: Magnetic Disk 52">
            <a:extLst>
              <a:ext uri="{FF2B5EF4-FFF2-40B4-BE49-F238E27FC236}">
                <a16:creationId xmlns:a16="http://schemas.microsoft.com/office/drawing/2014/main" id="{E87873FA-6AC0-9D46-1D8A-65E9658EA109}"/>
              </a:ext>
            </a:extLst>
          </p:cNvPr>
          <p:cNvSpPr/>
          <p:nvPr/>
        </p:nvSpPr>
        <p:spPr>
          <a:xfrm>
            <a:off x="1328474" y="4122160"/>
            <a:ext cx="769263" cy="419835"/>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属性情報</a:t>
            </a:r>
            <a:endParaRPr lang="en-US" altLang="ja-JP" sz="900">
              <a:solidFill>
                <a:srgbClr val="575757"/>
              </a:solidFill>
            </a:endParaRPr>
          </a:p>
        </p:txBody>
      </p:sp>
      <p:sp>
        <p:nvSpPr>
          <p:cNvPr id="54" name="Flowchart: Magnetic Disk 53">
            <a:extLst>
              <a:ext uri="{FF2B5EF4-FFF2-40B4-BE49-F238E27FC236}">
                <a16:creationId xmlns:a16="http://schemas.microsoft.com/office/drawing/2014/main" id="{A53D5942-CECB-1654-5E11-E445C89F2F5F}"/>
              </a:ext>
            </a:extLst>
          </p:cNvPr>
          <p:cNvSpPr/>
          <p:nvPr/>
        </p:nvSpPr>
        <p:spPr>
          <a:xfrm>
            <a:off x="1328474" y="3775596"/>
            <a:ext cx="769263" cy="419835"/>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ユーザ情報</a:t>
            </a:r>
            <a:endParaRPr lang="en-US" altLang="ja-JP" sz="900">
              <a:solidFill>
                <a:srgbClr val="575757"/>
              </a:solidFill>
            </a:endParaRPr>
          </a:p>
        </p:txBody>
      </p:sp>
      <p:sp>
        <p:nvSpPr>
          <p:cNvPr id="55" name="Flowchart: Magnetic Disk 54">
            <a:extLst>
              <a:ext uri="{FF2B5EF4-FFF2-40B4-BE49-F238E27FC236}">
                <a16:creationId xmlns:a16="http://schemas.microsoft.com/office/drawing/2014/main" id="{EC8486EA-D17B-363A-2AA7-CDCCF5DFA308}"/>
              </a:ext>
            </a:extLst>
          </p:cNvPr>
          <p:cNvSpPr/>
          <p:nvPr/>
        </p:nvSpPr>
        <p:spPr>
          <a:xfrm>
            <a:off x="2173275" y="5030362"/>
            <a:ext cx="769263" cy="507999"/>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履修ステータス</a:t>
            </a:r>
            <a:br>
              <a:rPr lang="en-US" altLang="ja-JP" sz="900">
                <a:solidFill>
                  <a:srgbClr val="575757"/>
                </a:solidFill>
              </a:rPr>
            </a:br>
            <a:r>
              <a:rPr lang="ja-JP" altLang="en-US" sz="900">
                <a:solidFill>
                  <a:srgbClr val="575757"/>
                </a:solidFill>
              </a:rPr>
              <a:t>管理テーブル</a:t>
            </a:r>
            <a:endParaRPr lang="en-US" altLang="ja-JP" sz="900">
              <a:solidFill>
                <a:srgbClr val="575757"/>
              </a:solidFill>
            </a:endParaRPr>
          </a:p>
        </p:txBody>
      </p:sp>
      <p:sp>
        <p:nvSpPr>
          <p:cNvPr id="57" name="Rectangle 56">
            <a:extLst>
              <a:ext uri="{FF2B5EF4-FFF2-40B4-BE49-F238E27FC236}">
                <a16:creationId xmlns:a16="http://schemas.microsoft.com/office/drawing/2014/main" id="{171B70DA-4F93-C146-510B-C139C90332CA}"/>
              </a:ext>
            </a:extLst>
          </p:cNvPr>
          <p:cNvSpPr/>
          <p:nvPr/>
        </p:nvSpPr>
        <p:spPr>
          <a:xfrm>
            <a:off x="3221830" y="5126010"/>
            <a:ext cx="890122" cy="320315"/>
          </a:xfrm>
          <a:prstGeom prst="rect">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履修条件</a:t>
            </a:r>
            <a:br>
              <a:rPr lang="en-US" altLang="ja-JP" sz="900">
                <a:solidFill>
                  <a:srgbClr val="575757"/>
                </a:solidFill>
              </a:rPr>
            </a:br>
            <a:r>
              <a:rPr lang="ja-JP" altLang="en-US" sz="900">
                <a:solidFill>
                  <a:srgbClr val="575757"/>
                </a:solidFill>
              </a:rPr>
              <a:t>達成判定</a:t>
            </a:r>
          </a:p>
        </p:txBody>
      </p:sp>
      <p:sp>
        <p:nvSpPr>
          <p:cNvPr id="59" name="Rectangle 58">
            <a:extLst>
              <a:ext uri="{FF2B5EF4-FFF2-40B4-BE49-F238E27FC236}">
                <a16:creationId xmlns:a16="http://schemas.microsoft.com/office/drawing/2014/main" id="{547E9C16-43F1-7A80-EB79-C657A5916BC0}"/>
              </a:ext>
            </a:extLst>
          </p:cNvPr>
          <p:cNvSpPr/>
          <p:nvPr/>
        </p:nvSpPr>
        <p:spPr>
          <a:xfrm>
            <a:off x="3221830" y="4721617"/>
            <a:ext cx="890122" cy="320315"/>
          </a:xfrm>
          <a:prstGeom prst="rect">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en-US" altLang="ja-JP" sz="900">
                <a:solidFill>
                  <a:srgbClr val="575757"/>
                </a:solidFill>
              </a:rPr>
              <a:t>(</a:t>
            </a:r>
            <a:r>
              <a:rPr lang="ja-JP" altLang="en-US" sz="900">
                <a:solidFill>
                  <a:srgbClr val="575757"/>
                </a:solidFill>
              </a:rPr>
              <a:t>レコメンド</a:t>
            </a:r>
            <a:r>
              <a:rPr lang="en-US" altLang="ja-JP" sz="900">
                <a:solidFill>
                  <a:srgbClr val="575757"/>
                </a:solidFill>
              </a:rPr>
              <a:t>)</a:t>
            </a:r>
          </a:p>
          <a:p>
            <a:pPr algn="ctr"/>
            <a:r>
              <a:rPr lang="ja-JP" altLang="en-US" sz="900">
                <a:solidFill>
                  <a:srgbClr val="575757"/>
                </a:solidFill>
              </a:rPr>
              <a:t>再開促し</a:t>
            </a:r>
          </a:p>
        </p:txBody>
      </p:sp>
      <p:cxnSp>
        <p:nvCxnSpPr>
          <p:cNvPr id="62" name="Straight Arrow Connector 61">
            <a:extLst>
              <a:ext uri="{FF2B5EF4-FFF2-40B4-BE49-F238E27FC236}">
                <a16:creationId xmlns:a16="http://schemas.microsoft.com/office/drawing/2014/main" id="{7282C1CC-F1F6-AD2F-7007-4F10A3D62F8A}"/>
              </a:ext>
            </a:extLst>
          </p:cNvPr>
          <p:cNvCxnSpPr>
            <a:cxnSpLocks/>
          </p:cNvCxnSpPr>
          <p:nvPr/>
        </p:nvCxnSpPr>
        <p:spPr>
          <a:xfrm flipV="1">
            <a:off x="2135961" y="3501956"/>
            <a:ext cx="183136" cy="505465"/>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5EE66EE4-F32E-2A3B-C308-7D98036A1193}"/>
              </a:ext>
            </a:extLst>
          </p:cNvPr>
          <p:cNvCxnSpPr>
            <a:cxnSpLocks/>
            <a:endCxn id="55" idx="1"/>
          </p:cNvCxnSpPr>
          <p:nvPr/>
        </p:nvCxnSpPr>
        <p:spPr>
          <a:xfrm>
            <a:off x="2557906" y="3518135"/>
            <a:ext cx="1" cy="1512227"/>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75" name="Straight Arrow Connector 74">
            <a:extLst>
              <a:ext uri="{FF2B5EF4-FFF2-40B4-BE49-F238E27FC236}">
                <a16:creationId xmlns:a16="http://schemas.microsoft.com/office/drawing/2014/main" id="{7B288D5F-4F89-C5C1-5353-AB185FBB51F0}"/>
              </a:ext>
            </a:extLst>
          </p:cNvPr>
          <p:cNvCxnSpPr>
            <a:cxnSpLocks/>
            <a:stCxn id="55" idx="4"/>
            <a:endCxn id="57" idx="1"/>
          </p:cNvCxnSpPr>
          <p:nvPr/>
        </p:nvCxnSpPr>
        <p:spPr>
          <a:xfrm>
            <a:off x="2942538" y="5284362"/>
            <a:ext cx="279292" cy="1806"/>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78" name="Straight Arrow Connector 77">
            <a:extLst>
              <a:ext uri="{FF2B5EF4-FFF2-40B4-BE49-F238E27FC236}">
                <a16:creationId xmlns:a16="http://schemas.microsoft.com/office/drawing/2014/main" id="{04A4195F-1453-4487-0D94-0E715195D1F6}"/>
              </a:ext>
            </a:extLst>
          </p:cNvPr>
          <p:cNvCxnSpPr>
            <a:cxnSpLocks/>
            <a:stCxn id="55" idx="4"/>
            <a:endCxn id="59" idx="1"/>
          </p:cNvCxnSpPr>
          <p:nvPr/>
        </p:nvCxnSpPr>
        <p:spPr>
          <a:xfrm flipV="1">
            <a:off x="2942538" y="4881775"/>
            <a:ext cx="279292" cy="402587"/>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81" name="TextBox 80">
            <a:extLst>
              <a:ext uri="{FF2B5EF4-FFF2-40B4-BE49-F238E27FC236}">
                <a16:creationId xmlns:a16="http://schemas.microsoft.com/office/drawing/2014/main" id="{DDDC4519-EAAF-FB30-4F9E-BAA5D907C005}"/>
              </a:ext>
            </a:extLst>
          </p:cNvPr>
          <p:cNvSpPr txBox="1"/>
          <p:nvPr/>
        </p:nvSpPr>
        <p:spPr>
          <a:xfrm>
            <a:off x="2590030" y="3707751"/>
            <a:ext cx="1521915" cy="65447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45720" numCol="1" spcCol="0" rtlCol="0" fromWordArt="0" anchor="t" anchorCtr="0" forceAA="0" compatLnSpc="1">
            <a:prstTxWarp prst="textNoShape">
              <a:avLst/>
            </a:prstTxWarp>
            <a:noAutofit/>
          </a:bodyPr>
          <a:lstStyle/>
          <a:p>
            <a:pPr marL="108000" marR="0" lvl="1" defTabSz="914400" rtl="0" eaLnBrk="1" fontAlgn="auto" latinLnBrk="0" hangingPunct="1">
              <a:lnSpc>
                <a:spcPct val="100000"/>
              </a:lnSpc>
              <a:spcBef>
                <a:spcPts val="0"/>
              </a:spcBef>
              <a:spcAft>
                <a:spcPts val="0"/>
              </a:spcAft>
              <a:buClr>
                <a:srgbClr val="000000"/>
              </a:buClr>
              <a:buSzTx/>
              <a:tabLst/>
              <a:defRPr/>
            </a:pPr>
            <a:r>
              <a:rPr kumimoji="0" lang="ja-JP" altLang="en-US" sz="1200" b="0" i="0" u="none" strike="noStrike" kern="1200" cap="none" spc="0" normalizeH="0" baseline="0" noProof="0">
                <a:ln>
                  <a:noFill/>
                </a:ln>
                <a:solidFill>
                  <a:srgbClr val="575757"/>
                </a:solidFill>
                <a:effectLst/>
                <a:uLnTx/>
                <a:uFillTx/>
                <a:latin typeface="Meiryo UI"/>
                <a:ea typeface="+mn-ea"/>
                <a:cs typeface="+mn-cs"/>
              </a:rPr>
              <a:t>マナビ内でユーザの</a:t>
            </a:r>
            <a:r>
              <a:rPr kumimoji="0" lang="en-US" altLang="ja-JP" sz="1200" b="0" i="0" u="none" strike="noStrike" kern="1200" cap="none" spc="0" normalizeH="0" baseline="0" noProof="0">
                <a:ln>
                  <a:noFill/>
                </a:ln>
                <a:solidFill>
                  <a:srgbClr val="575757"/>
                </a:solidFill>
                <a:effectLst/>
                <a:uLnTx/>
                <a:uFillTx/>
                <a:latin typeface="Meiryo UI"/>
                <a:ea typeface="+mn-ea"/>
                <a:cs typeface="+mn-cs"/>
              </a:rPr>
              <a:t>ID</a:t>
            </a:r>
            <a:r>
              <a:rPr kumimoji="0" lang="ja-JP" altLang="en-US" sz="1200" b="0" i="0" u="none" strike="noStrike" kern="1200" cap="none" spc="0" normalizeH="0" baseline="0" noProof="0">
                <a:ln>
                  <a:noFill/>
                </a:ln>
                <a:solidFill>
                  <a:srgbClr val="575757"/>
                </a:solidFill>
                <a:effectLst/>
                <a:uLnTx/>
                <a:uFillTx/>
                <a:latin typeface="Meiryo UI"/>
                <a:ea typeface="+mn-ea"/>
                <a:cs typeface="+mn-cs"/>
              </a:rPr>
              <a:t>を紐づけて履修ステータスの管理が可能</a:t>
            </a:r>
            <a:endParaRPr kumimoji="0" lang="en-US" sz="1200" b="0" i="0" u="none" strike="noStrike" kern="1200" cap="none" spc="0" normalizeH="0" baseline="0" noProof="0">
              <a:ln>
                <a:noFill/>
              </a:ln>
              <a:solidFill>
                <a:srgbClr val="575757"/>
              </a:solidFill>
              <a:effectLst/>
              <a:uLnTx/>
              <a:uFillTx/>
              <a:latin typeface="Meiryo UI"/>
              <a:ea typeface="+mn-ea"/>
              <a:cs typeface="+mn-cs"/>
            </a:endParaRPr>
          </a:p>
        </p:txBody>
      </p:sp>
      <p:sp>
        <p:nvSpPr>
          <p:cNvPr id="67" name="Rectangle 66">
            <a:extLst>
              <a:ext uri="{FF2B5EF4-FFF2-40B4-BE49-F238E27FC236}">
                <a16:creationId xmlns:a16="http://schemas.microsoft.com/office/drawing/2014/main" id="{05E3FD56-AFED-760B-7315-02AF0E70866B}"/>
              </a:ext>
            </a:extLst>
          </p:cNvPr>
          <p:cNvSpPr/>
          <p:nvPr/>
        </p:nvSpPr>
        <p:spPr>
          <a:xfrm>
            <a:off x="7983443" y="2027505"/>
            <a:ext cx="1573538" cy="3562137"/>
          </a:xfrm>
          <a:prstGeom prst="rect">
            <a:avLst/>
          </a:prstGeom>
          <a:solidFill>
            <a:schemeClr val="accent3">
              <a:alpha val="3000"/>
            </a:schemeClr>
          </a:solidFill>
          <a:ln w="9525" cap="rnd">
            <a:noFill/>
            <a:prstDash val="dash"/>
            <a:round/>
            <a:tailEnd type="triangl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82" name="Rectangle 81">
            <a:extLst>
              <a:ext uri="{FF2B5EF4-FFF2-40B4-BE49-F238E27FC236}">
                <a16:creationId xmlns:a16="http://schemas.microsoft.com/office/drawing/2014/main" id="{C96B273B-3F75-4F0E-9F81-9D1D7A4B9631}"/>
              </a:ext>
            </a:extLst>
          </p:cNvPr>
          <p:cNvSpPr/>
          <p:nvPr/>
        </p:nvSpPr>
        <p:spPr>
          <a:xfrm>
            <a:off x="9569983" y="2027505"/>
            <a:ext cx="1573538" cy="2602077"/>
          </a:xfrm>
          <a:prstGeom prst="rect">
            <a:avLst/>
          </a:prstGeom>
          <a:solidFill>
            <a:schemeClr val="accent1">
              <a:alpha val="3000"/>
            </a:schemeClr>
          </a:solidFill>
          <a:ln w="9525" cap="rnd">
            <a:noFill/>
            <a:prstDash val="dash"/>
            <a:round/>
            <a:tailEnd type="triangl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pic>
        <p:nvPicPr>
          <p:cNvPr id="84" name="Picture 83">
            <a:extLst>
              <a:ext uri="{FF2B5EF4-FFF2-40B4-BE49-F238E27FC236}">
                <a16:creationId xmlns:a16="http://schemas.microsoft.com/office/drawing/2014/main" id="{5135F6BC-8F27-4FDE-4EDC-3BB59D5A85A6}"/>
              </a:ext>
            </a:extLst>
          </p:cNvPr>
          <p:cNvPicPr>
            <a:picLocks noChangeAspect="1"/>
          </p:cNvPicPr>
          <p:nvPr/>
        </p:nvPicPr>
        <p:blipFill>
          <a:blip r:embed="rId3"/>
          <a:stretch>
            <a:fillRect/>
          </a:stretch>
        </p:blipFill>
        <p:spPr>
          <a:xfrm>
            <a:off x="8021934" y="2204253"/>
            <a:ext cx="1773765" cy="905119"/>
          </a:xfrm>
          <a:prstGeom prst="rect">
            <a:avLst/>
          </a:prstGeom>
          <a:effectLst>
            <a:outerShdw blurRad="50800" dist="38100" dir="2700000" algn="tl" rotWithShape="0">
              <a:prstClr val="black">
                <a:alpha val="40000"/>
              </a:prstClr>
            </a:outerShdw>
          </a:effectLst>
        </p:spPr>
      </p:pic>
      <p:pic>
        <p:nvPicPr>
          <p:cNvPr id="85" name="Picture 84">
            <a:extLst>
              <a:ext uri="{FF2B5EF4-FFF2-40B4-BE49-F238E27FC236}">
                <a16:creationId xmlns:a16="http://schemas.microsoft.com/office/drawing/2014/main" id="{8F5C074F-ED0D-F1CD-4D34-560C8931F7E1}"/>
              </a:ext>
            </a:extLst>
          </p:cNvPr>
          <p:cNvPicPr>
            <a:picLocks noChangeAspect="1"/>
          </p:cNvPicPr>
          <p:nvPr/>
        </p:nvPicPr>
        <p:blipFill>
          <a:blip r:embed="rId5"/>
          <a:stretch>
            <a:fillRect/>
          </a:stretch>
        </p:blipFill>
        <p:spPr>
          <a:xfrm>
            <a:off x="9217423" y="2518468"/>
            <a:ext cx="1945341" cy="986128"/>
          </a:xfrm>
          <a:prstGeom prst="rect">
            <a:avLst/>
          </a:prstGeom>
          <a:effectLst>
            <a:outerShdw blurRad="50800" dist="38100" dir="2700000" algn="tl" rotWithShape="0">
              <a:prstClr val="black">
                <a:alpha val="40000"/>
              </a:prstClr>
            </a:outerShdw>
          </a:effectLst>
        </p:spPr>
      </p:pic>
      <p:sp>
        <p:nvSpPr>
          <p:cNvPr id="86" name="Rectangle 85">
            <a:extLst>
              <a:ext uri="{FF2B5EF4-FFF2-40B4-BE49-F238E27FC236}">
                <a16:creationId xmlns:a16="http://schemas.microsoft.com/office/drawing/2014/main" id="{B32F5E36-8F4C-A88A-DD14-B93B2CB0529E}"/>
              </a:ext>
            </a:extLst>
          </p:cNvPr>
          <p:cNvSpPr/>
          <p:nvPr/>
        </p:nvSpPr>
        <p:spPr>
          <a:xfrm>
            <a:off x="4602134" y="2027505"/>
            <a:ext cx="1573538" cy="3562137"/>
          </a:xfrm>
          <a:prstGeom prst="rect">
            <a:avLst/>
          </a:prstGeom>
          <a:solidFill>
            <a:schemeClr val="accent3">
              <a:alpha val="3000"/>
            </a:schemeClr>
          </a:solidFill>
          <a:ln w="9525" cap="rnd">
            <a:noFill/>
            <a:prstDash val="dash"/>
            <a:round/>
            <a:tailEnd type="triangl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87" name="Rectangle 86">
            <a:extLst>
              <a:ext uri="{FF2B5EF4-FFF2-40B4-BE49-F238E27FC236}">
                <a16:creationId xmlns:a16="http://schemas.microsoft.com/office/drawing/2014/main" id="{5725B1A6-E48F-4880-07E2-18658541BCE0}"/>
              </a:ext>
            </a:extLst>
          </p:cNvPr>
          <p:cNvSpPr/>
          <p:nvPr/>
        </p:nvSpPr>
        <p:spPr>
          <a:xfrm>
            <a:off x="6188674" y="2027506"/>
            <a:ext cx="1573538" cy="2594495"/>
          </a:xfrm>
          <a:prstGeom prst="rect">
            <a:avLst/>
          </a:prstGeom>
          <a:solidFill>
            <a:schemeClr val="accent1">
              <a:alpha val="3000"/>
            </a:schemeClr>
          </a:solidFill>
          <a:ln w="9525" cap="rnd">
            <a:noFill/>
            <a:prstDash val="dash"/>
            <a:round/>
            <a:tailEnd type="triangl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pic>
        <p:nvPicPr>
          <p:cNvPr id="88" name="Picture 87">
            <a:extLst>
              <a:ext uri="{FF2B5EF4-FFF2-40B4-BE49-F238E27FC236}">
                <a16:creationId xmlns:a16="http://schemas.microsoft.com/office/drawing/2014/main" id="{41922DD6-1BA7-DACF-A272-7A7DA0220370}"/>
              </a:ext>
            </a:extLst>
          </p:cNvPr>
          <p:cNvPicPr>
            <a:picLocks noChangeAspect="1"/>
          </p:cNvPicPr>
          <p:nvPr/>
        </p:nvPicPr>
        <p:blipFill>
          <a:blip r:embed="rId3"/>
          <a:stretch>
            <a:fillRect/>
          </a:stretch>
        </p:blipFill>
        <p:spPr>
          <a:xfrm>
            <a:off x="4621382" y="2204253"/>
            <a:ext cx="1773765" cy="905119"/>
          </a:xfrm>
          <a:prstGeom prst="rect">
            <a:avLst/>
          </a:prstGeom>
          <a:effectLst>
            <a:outerShdw blurRad="50800" dist="38100" dir="2700000" algn="tl" rotWithShape="0">
              <a:prstClr val="black">
                <a:alpha val="40000"/>
              </a:prstClr>
            </a:outerShdw>
          </a:effectLst>
        </p:spPr>
      </p:pic>
      <p:pic>
        <p:nvPicPr>
          <p:cNvPr id="89" name="Picture 88">
            <a:extLst>
              <a:ext uri="{FF2B5EF4-FFF2-40B4-BE49-F238E27FC236}">
                <a16:creationId xmlns:a16="http://schemas.microsoft.com/office/drawing/2014/main" id="{832C40F1-A28F-1B13-E1BE-4FFAC314B66F}"/>
              </a:ext>
            </a:extLst>
          </p:cNvPr>
          <p:cNvPicPr>
            <a:picLocks noChangeAspect="1"/>
          </p:cNvPicPr>
          <p:nvPr/>
        </p:nvPicPr>
        <p:blipFill>
          <a:blip r:embed="rId5"/>
          <a:stretch>
            <a:fillRect/>
          </a:stretch>
        </p:blipFill>
        <p:spPr>
          <a:xfrm>
            <a:off x="5816871" y="2518468"/>
            <a:ext cx="1945341" cy="986128"/>
          </a:xfrm>
          <a:prstGeom prst="rect">
            <a:avLst/>
          </a:prstGeom>
          <a:effectLst>
            <a:outerShdw blurRad="50800" dist="38100" dir="2700000" algn="tl" rotWithShape="0">
              <a:prstClr val="black">
                <a:alpha val="40000"/>
              </a:prstClr>
            </a:outerShdw>
          </a:effectLst>
        </p:spPr>
      </p:pic>
      <p:sp>
        <p:nvSpPr>
          <p:cNvPr id="90" name="Flowchart: Magnetic Disk 89">
            <a:extLst>
              <a:ext uri="{FF2B5EF4-FFF2-40B4-BE49-F238E27FC236}">
                <a16:creationId xmlns:a16="http://schemas.microsoft.com/office/drawing/2014/main" id="{619D3C35-1EC7-6625-BC81-2495B0F480EB}"/>
              </a:ext>
            </a:extLst>
          </p:cNvPr>
          <p:cNvSpPr/>
          <p:nvPr/>
        </p:nvSpPr>
        <p:spPr>
          <a:xfrm>
            <a:off x="4853234" y="4122160"/>
            <a:ext cx="769263" cy="419835"/>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属性情報</a:t>
            </a:r>
            <a:endParaRPr lang="en-US" altLang="ja-JP" sz="900">
              <a:solidFill>
                <a:srgbClr val="575757"/>
              </a:solidFill>
            </a:endParaRPr>
          </a:p>
        </p:txBody>
      </p:sp>
      <p:sp>
        <p:nvSpPr>
          <p:cNvPr id="91" name="Flowchart: Magnetic Disk 90">
            <a:extLst>
              <a:ext uri="{FF2B5EF4-FFF2-40B4-BE49-F238E27FC236}">
                <a16:creationId xmlns:a16="http://schemas.microsoft.com/office/drawing/2014/main" id="{4CB954D0-56D5-9182-9DE5-BA2F75BB8EB4}"/>
              </a:ext>
            </a:extLst>
          </p:cNvPr>
          <p:cNvSpPr/>
          <p:nvPr/>
        </p:nvSpPr>
        <p:spPr>
          <a:xfrm>
            <a:off x="4853234" y="3775596"/>
            <a:ext cx="769263" cy="419835"/>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ユーザ情報</a:t>
            </a:r>
            <a:endParaRPr lang="en-US" altLang="ja-JP" sz="900">
              <a:solidFill>
                <a:srgbClr val="575757"/>
              </a:solidFill>
            </a:endParaRPr>
          </a:p>
        </p:txBody>
      </p:sp>
      <p:sp>
        <p:nvSpPr>
          <p:cNvPr id="92" name="Flowchart: Magnetic Disk 91">
            <a:extLst>
              <a:ext uri="{FF2B5EF4-FFF2-40B4-BE49-F238E27FC236}">
                <a16:creationId xmlns:a16="http://schemas.microsoft.com/office/drawing/2014/main" id="{F0506B8B-24EA-7829-3F43-C3A134D5D33C}"/>
              </a:ext>
            </a:extLst>
          </p:cNvPr>
          <p:cNvSpPr/>
          <p:nvPr/>
        </p:nvSpPr>
        <p:spPr>
          <a:xfrm>
            <a:off x="4850310" y="5030362"/>
            <a:ext cx="769263" cy="507999"/>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履修ステータス</a:t>
            </a:r>
            <a:br>
              <a:rPr lang="en-US" altLang="ja-JP" sz="900">
                <a:solidFill>
                  <a:srgbClr val="575757"/>
                </a:solidFill>
              </a:rPr>
            </a:br>
            <a:r>
              <a:rPr lang="ja-JP" altLang="en-US" sz="900">
                <a:solidFill>
                  <a:srgbClr val="575757"/>
                </a:solidFill>
              </a:rPr>
              <a:t>管理テーブル</a:t>
            </a:r>
            <a:endParaRPr lang="en-US" altLang="ja-JP" sz="900">
              <a:solidFill>
                <a:srgbClr val="575757"/>
              </a:solidFill>
            </a:endParaRPr>
          </a:p>
        </p:txBody>
      </p:sp>
      <p:sp>
        <p:nvSpPr>
          <p:cNvPr id="93" name="Rectangle 92">
            <a:extLst>
              <a:ext uri="{FF2B5EF4-FFF2-40B4-BE49-F238E27FC236}">
                <a16:creationId xmlns:a16="http://schemas.microsoft.com/office/drawing/2014/main" id="{3A2BB3E9-0E49-13D5-924E-1DC059A48F8B}"/>
              </a:ext>
            </a:extLst>
          </p:cNvPr>
          <p:cNvSpPr/>
          <p:nvPr/>
        </p:nvSpPr>
        <p:spPr>
          <a:xfrm>
            <a:off x="6746590" y="5126010"/>
            <a:ext cx="890122" cy="320315"/>
          </a:xfrm>
          <a:prstGeom prst="rect">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履修条件</a:t>
            </a:r>
            <a:br>
              <a:rPr lang="en-US" altLang="ja-JP" sz="900">
                <a:solidFill>
                  <a:srgbClr val="575757"/>
                </a:solidFill>
              </a:rPr>
            </a:br>
            <a:r>
              <a:rPr lang="ja-JP" altLang="en-US" sz="900">
                <a:solidFill>
                  <a:srgbClr val="575757"/>
                </a:solidFill>
              </a:rPr>
              <a:t>達成判定</a:t>
            </a:r>
          </a:p>
        </p:txBody>
      </p:sp>
      <p:sp>
        <p:nvSpPr>
          <p:cNvPr id="94" name="Rectangle 93">
            <a:extLst>
              <a:ext uri="{FF2B5EF4-FFF2-40B4-BE49-F238E27FC236}">
                <a16:creationId xmlns:a16="http://schemas.microsoft.com/office/drawing/2014/main" id="{1D59C7BE-350A-F195-B4C2-88EE982DCF0B}"/>
              </a:ext>
            </a:extLst>
          </p:cNvPr>
          <p:cNvSpPr/>
          <p:nvPr/>
        </p:nvSpPr>
        <p:spPr>
          <a:xfrm>
            <a:off x="6746590" y="4721617"/>
            <a:ext cx="890122" cy="320315"/>
          </a:xfrm>
          <a:prstGeom prst="rect">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en-US" altLang="ja-JP" sz="900">
                <a:solidFill>
                  <a:srgbClr val="575757"/>
                </a:solidFill>
              </a:rPr>
              <a:t>(</a:t>
            </a:r>
            <a:r>
              <a:rPr lang="ja-JP" altLang="en-US" sz="900">
                <a:solidFill>
                  <a:srgbClr val="575757"/>
                </a:solidFill>
              </a:rPr>
              <a:t>レコメンド</a:t>
            </a:r>
            <a:r>
              <a:rPr lang="en-US" altLang="ja-JP" sz="900">
                <a:solidFill>
                  <a:srgbClr val="575757"/>
                </a:solidFill>
              </a:rPr>
              <a:t>)</a:t>
            </a:r>
          </a:p>
          <a:p>
            <a:pPr algn="ctr"/>
            <a:r>
              <a:rPr lang="ja-JP" altLang="en-US" sz="900">
                <a:solidFill>
                  <a:srgbClr val="575757"/>
                </a:solidFill>
              </a:rPr>
              <a:t>再開促し</a:t>
            </a:r>
          </a:p>
        </p:txBody>
      </p:sp>
      <p:cxnSp>
        <p:nvCxnSpPr>
          <p:cNvPr id="95" name="Straight Arrow Connector 94">
            <a:extLst>
              <a:ext uri="{FF2B5EF4-FFF2-40B4-BE49-F238E27FC236}">
                <a16:creationId xmlns:a16="http://schemas.microsoft.com/office/drawing/2014/main" id="{7550118A-DD11-C4FA-86C0-B9EA9E067277}"/>
              </a:ext>
            </a:extLst>
          </p:cNvPr>
          <p:cNvCxnSpPr>
            <a:cxnSpLocks/>
            <a:stCxn id="91" idx="1"/>
          </p:cNvCxnSpPr>
          <p:nvPr/>
        </p:nvCxnSpPr>
        <p:spPr>
          <a:xfrm flipV="1">
            <a:off x="5237866" y="3176732"/>
            <a:ext cx="0" cy="598864"/>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96" name="Straight Arrow Connector 95">
            <a:extLst>
              <a:ext uri="{FF2B5EF4-FFF2-40B4-BE49-F238E27FC236}">
                <a16:creationId xmlns:a16="http://schemas.microsoft.com/office/drawing/2014/main" id="{323099BB-9518-82DC-152D-2799C550C96B}"/>
              </a:ext>
            </a:extLst>
          </p:cNvPr>
          <p:cNvCxnSpPr>
            <a:cxnSpLocks/>
            <a:stCxn id="2052" idx="2"/>
            <a:endCxn id="92" idx="1"/>
          </p:cNvCxnSpPr>
          <p:nvPr/>
        </p:nvCxnSpPr>
        <p:spPr>
          <a:xfrm flipH="1">
            <a:off x="5234942" y="4059388"/>
            <a:ext cx="1471252" cy="970974"/>
          </a:xfrm>
          <a:prstGeom prst="straightConnector1">
            <a:avLst/>
          </a:prstGeom>
          <a:ln w="9525" cap="rnd">
            <a:solidFill>
              <a:srgbClr val="E71C57"/>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97" name="Straight Arrow Connector 96">
            <a:extLst>
              <a:ext uri="{FF2B5EF4-FFF2-40B4-BE49-F238E27FC236}">
                <a16:creationId xmlns:a16="http://schemas.microsoft.com/office/drawing/2014/main" id="{2FBBB829-999B-C4B4-B191-5C106112B444}"/>
              </a:ext>
            </a:extLst>
          </p:cNvPr>
          <p:cNvCxnSpPr>
            <a:cxnSpLocks/>
            <a:stCxn id="92" idx="4"/>
            <a:endCxn id="93" idx="1"/>
          </p:cNvCxnSpPr>
          <p:nvPr/>
        </p:nvCxnSpPr>
        <p:spPr>
          <a:xfrm>
            <a:off x="5619573" y="5284362"/>
            <a:ext cx="1127017" cy="1806"/>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98" name="Straight Arrow Connector 97">
            <a:extLst>
              <a:ext uri="{FF2B5EF4-FFF2-40B4-BE49-F238E27FC236}">
                <a16:creationId xmlns:a16="http://schemas.microsoft.com/office/drawing/2014/main" id="{1A36871C-FF0D-2D7B-B521-C236C0486CB3}"/>
              </a:ext>
            </a:extLst>
          </p:cNvPr>
          <p:cNvCxnSpPr>
            <a:cxnSpLocks/>
            <a:stCxn id="92" idx="4"/>
            <a:endCxn id="94" idx="1"/>
          </p:cNvCxnSpPr>
          <p:nvPr/>
        </p:nvCxnSpPr>
        <p:spPr>
          <a:xfrm flipV="1">
            <a:off x="5619573" y="4881775"/>
            <a:ext cx="1127017" cy="402587"/>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99" name="TextBox 98">
            <a:extLst>
              <a:ext uri="{FF2B5EF4-FFF2-40B4-BE49-F238E27FC236}">
                <a16:creationId xmlns:a16="http://schemas.microsoft.com/office/drawing/2014/main" id="{18EF45F8-C0B2-8AE7-0749-BBDFF72AE0A4}"/>
              </a:ext>
            </a:extLst>
          </p:cNvPr>
          <p:cNvSpPr txBox="1"/>
          <p:nvPr/>
        </p:nvSpPr>
        <p:spPr>
          <a:xfrm>
            <a:off x="6419537" y="4275626"/>
            <a:ext cx="1521915" cy="46747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45720" numCol="1" spcCol="0" rtlCol="0" fromWordArt="0" anchor="t" anchorCtr="0" forceAA="0" compatLnSpc="1">
            <a:prstTxWarp prst="textNoShape">
              <a:avLst/>
            </a:prstTxWarp>
            <a:noAutofit/>
          </a:bodyPr>
          <a:lstStyle/>
          <a:p>
            <a:pPr marL="108000" marR="0" lvl="1" defTabSz="914400" rtl="0" eaLnBrk="1" fontAlgn="auto" latinLnBrk="0" hangingPunct="1">
              <a:lnSpc>
                <a:spcPct val="100000"/>
              </a:lnSpc>
              <a:spcBef>
                <a:spcPts val="0"/>
              </a:spcBef>
              <a:spcAft>
                <a:spcPts val="0"/>
              </a:spcAft>
              <a:buClr>
                <a:srgbClr val="000000"/>
              </a:buClr>
              <a:buSzTx/>
              <a:tabLst/>
              <a:defRPr/>
            </a:pPr>
            <a:r>
              <a:rPr kumimoji="0" lang="en-US" altLang="ja-JP" sz="1200" b="1" i="0" u="none" strike="noStrike" kern="1200" cap="none" spc="0" normalizeH="0" baseline="0" noProof="0">
                <a:ln>
                  <a:noFill/>
                </a:ln>
                <a:solidFill>
                  <a:srgbClr val="575757"/>
                </a:solidFill>
                <a:effectLst/>
                <a:uLnTx/>
                <a:uFillTx/>
                <a:latin typeface="Meiryo UI"/>
                <a:ea typeface="+mn-ea"/>
                <a:cs typeface="+mn-cs"/>
              </a:rPr>
              <a:t>CP:</a:t>
            </a:r>
            <a:r>
              <a:rPr kumimoji="0" lang="ja-JP" altLang="en-US" sz="1200" b="0" i="0" u="none" strike="noStrike" kern="1200" cap="none" spc="0" normalizeH="0" baseline="0" noProof="0">
                <a:ln>
                  <a:noFill/>
                </a:ln>
                <a:solidFill>
                  <a:srgbClr val="575757"/>
                </a:solidFill>
                <a:effectLst/>
                <a:uLnTx/>
                <a:uFillTx/>
                <a:latin typeface="Meiryo UI"/>
                <a:ea typeface="+mn-ea"/>
                <a:cs typeface="+mn-cs"/>
              </a:rPr>
              <a:t>ユーザ</a:t>
            </a:r>
            <a:r>
              <a:rPr kumimoji="0" lang="en-US" altLang="ja-JP" sz="1200" b="0" i="0" u="none" strike="noStrike" kern="1200" cap="none" spc="0" normalizeH="0" baseline="0" noProof="0">
                <a:ln>
                  <a:noFill/>
                </a:ln>
                <a:solidFill>
                  <a:srgbClr val="575757"/>
                </a:solidFill>
                <a:effectLst/>
                <a:uLnTx/>
                <a:uFillTx/>
                <a:latin typeface="Meiryo UI"/>
                <a:ea typeface="+mn-ea"/>
                <a:cs typeface="+mn-cs"/>
              </a:rPr>
              <a:t>ID</a:t>
            </a:r>
            <a:r>
              <a:rPr kumimoji="0" lang="ja-JP" altLang="en-US" sz="1200" b="0" i="0" u="none" strike="noStrike" kern="1200" cap="none" spc="0" normalizeH="0" baseline="0" noProof="0">
                <a:ln>
                  <a:noFill/>
                </a:ln>
                <a:solidFill>
                  <a:srgbClr val="575757"/>
                </a:solidFill>
                <a:effectLst/>
                <a:uLnTx/>
                <a:uFillTx/>
                <a:latin typeface="Meiryo UI"/>
                <a:ea typeface="+mn-ea"/>
                <a:cs typeface="+mn-cs"/>
              </a:rPr>
              <a:t>と紐づけて履修データを返却</a:t>
            </a:r>
            <a:endParaRPr kumimoji="0" lang="en-US" sz="1200" b="0" i="0" u="none" strike="noStrike" kern="1200" cap="none" spc="0" normalizeH="0" baseline="0" noProof="0">
              <a:ln>
                <a:noFill/>
              </a:ln>
              <a:solidFill>
                <a:srgbClr val="575757"/>
              </a:solidFill>
              <a:effectLst/>
              <a:uLnTx/>
              <a:uFillTx/>
              <a:latin typeface="Meiryo UI"/>
              <a:ea typeface="+mn-ea"/>
              <a:cs typeface="+mn-cs"/>
            </a:endParaRPr>
          </a:p>
        </p:txBody>
      </p:sp>
      <p:sp>
        <p:nvSpPr>
          <p:cNvPr id="100" name="Flowchart: Magnetic Disk 99">
            <a:extLst>
              <a:ext uri="{FF2B5EF4-FFF2-40B4-BE49-F238E27FC236}">
                <a16:creationId xmlns:a16="http://schemas.microsoft.com/office/drawing/2014/main" id="{5FC0D8D9-DE78-87C5-D5C4-93A4C0DAC495}"/>
              </a:ext>
            </a:extLst>
          </p:cNvPr>
          <p:cNvSpPr/>
          <p:nvPr/>
        </p:nvSpPr>
        <p:spPr>
          <a:xfrm>
            <a:off x="8162683" y="4122160"/>
            <a:ext cx="769263" cy="419835"/>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属性情報</a:t>
            </a:r>
            <a:endParaRPr lang="en-US" altLang="ja-JP" sz="900">
              <a:solidFill>
                <a:srgbClr val="575757"/>
              </a:solidFill>
            </a:endParaRPr>
          </a:p>
        </p:txBody>
      </p:sp>
      <p:sp>
        <p:nvSpPr>
          <p:cNvPr id="101" name="Flowchart: Magnetic Disk 100">
            <a:extLst>
              <a:ext uri="{FF2B5EF4-FFF2-40B4-BE49-F238E27FC236}">
                <a16:creationId xmlns:a16="http://schemas.microsoft.com/office/drawing/2014/main" id="{7B55E07C-1425-BDC7-BC7B-A108828EBE97}"/>
              </a:ext>
            </a:extLst>
          </p:cNvPr>
          <p:cNvSpPr/>
          <p:nvPr/>
        </p:nvSpPr>
        <p:spPr>
          <a:xfrm>
            <a:off x="8162683" y="3775596"/>
            <a:ext cx="769263" cy="419835"/>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ユーザ情報</a:t>
            </a:r>
            <a:endParaRPr lang="en-US" altLang="ja-JP" sz="900">
              <a:solidFill>
                <a:srgbClr val="575757"/>
              </a:solidFill>
            </a:endParaRPr>
          </a:p>
        </p:txBody>
      </p:sp>
      <p:sp>
        <p:nvSpPr>
          <p:cNvPr id="124" name="Rectangle: Rounded Corners 123">
            <a:extLst>
              <a:ext uri="{FF2B5EF4-FFF2-40B4-BE49-F238E27FC236}">
                <a16:creationId xmlns:a16="http://schemas.microsoft.com/office/drawing/2014/main" id="{C5562696-CF91-912E-C2E9-D4075C34B7C5}"/>
              </a:ext>
            </a:extLst>
          </p:cNvPr>
          <p:cNvSpPr/>
          <p:nvPr/>
        </p:nvSpPr>
        <p:spPr>
          <a:xfrm>
            <a:off x="5384800" y="3309047"/>
            <a:ext cx="1244129" cy="181219"/>
          </a:xfrm>
          <a:prstGeom prst="roundRect">
            <a:avLst/>
          </a:prstGeom>
          <a:solidFill>
            <a:srgbClr val="EEE89A"/>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r>
              <a:rPr lang="ja-JP" altLang="en-US" sz="1200">
                <a:solidFill>
                  <a:srgbClr val="575757"/>
                </a:solidFill>
              </a:rPr>
              <a:t>ユーザの</a:t>
            </a:r>
            <a:r>
              <a:rPr lang="en-US" sz="1200">
                <a:solidFill>
                  <a:srgbClr val="575757"/>
                </a:solidFill>
              </a:rPr>
              <a:t>ID</a:t>
            </a:r>
            <a:r>
              <a:rPr lang="ja-JP" altLang="en-US" sz="1200">
                <a:solidFill>
                  <a:srgbClr val="575757"/>
                </a:solidFill>
              </a:rPr>
              <a:t>受け渡し</a:t>
            </a:r>
            <a:endParaRPr lang="en-US" sz="1200">
              <a:solidFill>
                <a:srgbClr val="575757"/>
              </a:solidFill>
            </a:endParaRPr>
          </a:p>
        </p:txBody>
      </p:sp>
      <p:cxnSp>
        <p:nvCxnSpPr>
          <p:cNvPr id="126" name="Connector: Curved 125">
            <a:extLst>
              <a:ext uri="{FF2B5EF4-FFF2-40B4-BE49-F238E27FC236}">
                <a16:creationId xmlns:a16="http://schemas.microsoft.com/office/drawing/2014/main" id="{1ED91D4E-20FA-F4D1-FB03-A1F572684C5E}"/>
              </a:ext>
            </a:extLst>
          </p:cNvPr>
          <p:cNvCxnSpPr>
            <a:stCxn id="88" idx="2"/>
          </p:cNvCxnSpPr>
          <p:nvPr/>
        </p:nvCxnSpPr>
        <p:spPr>
          <a:xfrm rot="16200000" flipH="1">
            <a:off x="5603014" y="3014623"/>
            <a:ext cx="119109" cy="308606"/>
          </a:xfrm>
          <a:prstGeom prst="curvedConnector2">
            <a:avLst/>
          </a:prstGeom>
          <a:ln w="9525" cap="rnd">
            <a:solidFill>
              <a:srgbClr val="E71C57"/>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127" name="Straight Arrow Connector 126">
            <a:extLst>
              <a:ext uri="{FF2B5EF4-FFF2-40B4-BE49-F238E27FC236}">
                <a16:creationId xmlns:a16="http://schemas.microsoft.com/office/drawing/2014/main" id="{10CD404B-B367-18DD-2BE4-4FD82CBB4F1F}"/>
              </a:ext>
            </a:extLst>
          </p:cNvPr>
          <p:cNvCxnSpPr>
            <a:cxnSpLocks/>
            <a:endCxn id="89" idx="1"/>
          </p:cNvCxnSpPr>
          <p:nvPr/>
        </p:nvCxnSpPr>
        <p:spPr>
          <a:xfrm>
            <a:off x="5090933" y="2873036"/>
            <a:ext cx="725938" cy="138496"/>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051" name="TextBox 2050">
            <a:extLst>
              <a:ext uri="{FF2B5EF4-FFF2-40B4-BE49-F238E27FC236}">
                <a16:creationId xmlns:a16="http://schemas.microsoft.com/office/drawing/2014/main" id="{522000D7-72D9-6F60-3967-D4DC1F5EE518}"/>
              </a:ext>
            </a:extLst>
          </p:cNvPr>
          <p:cNvSpPr txBox="1"/>
          <p:nvPr/>
        </p:nvSpPr>
        <p:spPr>
          <a:xfrm>
            <a:off x="5172057" y="2730094"/>
            <a:ext cx="568606" cy="23559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45720" numCol="1" spcCol="0" rtlCol="0" fromWordArt="0" anchor="t" anchorCtr="0" forceAA="0" compatLnSpc="1">
            <a:prstTxWarp prst="textNoShape">
              <a:avLst/>
            </a:prstTxWarp>
            <a:noAutofit/>
          </a:bodyPr>
          <a:lstStyle/>
          <a:p>
            <a:pPr marL="108000" marR="0" lvl="1" defTabSz="914400" rtl="0" eaLnBrk="1" fontAlgn="auto" latinLnBrk="0" hangingPunct="1">
              <a:lnSpc>
                <a:spcPct val="100000"/>
              </a:lnSpc>
              <a:spcBef>
                <a:spcPts val="0"/>
              </a:spcBef>
              <a:spcAft>
                <a:spcPts val="0"/>
              </a:spcAft>
              <a:buClr>
                <a:srgbClr val="000000"/>
              </a:buClr>
              <a:buSzTx/>
              <a:tabLst/>
              <a:defRPr/>
            </a:pPr>
            <a:r>
              <a:rPr kumimoji="0" lang="ja-JP" altLang="en-US" sz="1050" b="0" i="0" u="none" strike="noStrike" kern="1200" cap="none" spc="0" normalizeH="0" baseline="0" noProof="0">
                <a:ln>
                  <a:noFill/>
                </a:ln>
                <a:solidFill>
                  <a:srgbClr val="575757"/>
                </a:solidFill>
                <a:effectLst/>
                <a:uLnTx/>
                <a:uFillTx/>
                <a:latin typeface="Meiryo UI"/>
                <a:ea typeface="+mn-ea"/>
                <a:cs typeface="+mn-cs"/>
              </a:rPr>
              <a:t>遷移</a:t>
            </a:r>
            <a:endParaRPr kumimoji="0" lang="en-US" sz="1050" b="0" i="0" u="none" strike="noStrike" kern="1200" cap="none" spc="0" normalizeH="0" baseline="0" noProof="0">
              <a:ln>
                <a:noFill/>
              </a:ln>
              <a:solidFill>
                <a:srgbClr val="575757"/>
              </a:solidFill>
              <a:effectLst/>
              <a:uLnTx/>
              <a:uFillTx/>
              <a:latin typeface="Meiryo UI"/>
              <a:ea typeface="+mn-ea"/>
              <a:cs typeface="+mn-cs"/>
            </a:endParaRPr>
          </a:p>
        </p:txBody>
      </p:sp>
      <p:grpSp>
        <p:nvGrpSpPr>
          <p:cNvPr id="2056" name="Group 2055">
            <a:extLst>
              <a:ext uri="{FF2B5EF4-FFF2-40B4-BE49-F238E27FC236}">
                <a16:creationId xmlns:a16="http://schemas.microsoft.com/office/drawing/2014/main" id="{BF1D63FB-4691-7B5C-FF2C-AF6E7206B283}"/>
              </a:ext>
            </a:extLst>
          </p:cNvPr>
          <p:cNvGrpSpPr/>
          <p:nvPr/>
        </p:nvGrpSpPr>
        <p:grpSpPr>
          <a:xfrm>
            <a:off x="6386977" y="3878169"/>
            <a:ext cx="687104" cy="408898"/>
            <a:chOff x="6431034" y="3488061"/>
            <a:chExt cx="687104" cy="408898"/>
          </a:xfrm>
        </p:grpSpPr>
        <p:sp>
          <p:nvSpPr>
            <p:cNvPr id="2052" name="Rectangle: Rounded Corners 2051">
              <a:extLst>
                <a:ext uri="{FF2B5EF4-FFF2-40B4-BE49-F238E27FC236}">
                  <a16:creationId xmlns:a16="http://schemas.microsoft.com/office/drawing/2014/main" id="{9C084FAD-4E72-51E3-97AB-54EDEB3ABBAD}"/>
                </a:ext>
              </a:extLst>
            </p:cNvPr>
            <p:cNvSpPr/>
            <p:nvPr/>
          </p:nvSpPr>
          <p:spPr>
            <a:xfrm>
              <a:off x="6431034" y="3488061"/>
              <a:ext cx="638434" cy="181219"/>
            </a:xfrm>
            <a:prstGeom prst="roundRect">
              <a:avLst/>
            </a:prstGeom>
            <a:solidFill>
              <a:srgbClr val="6E6F73"/>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altLang="ja-JP" sz="1200">
                  <a:solidFill>
                    <a:srgbClr val="FFFFFF"/>
                  </a:solidFill>
                </a:rPr>
                <a:t>bat</a:t>
              </a:r>
              <a:endParaRPr lang="en-US" sz="1200">
                <a:solidFill>
                  <a:srgbClr val="FFFFFF"/>
                </a:solidFill>
              </a:endParaRPr>
            </a:p>
          </p:txBody>
        </p:sp>
        <p:grpSp>
          <p:nvGrpSpPr>
            <p:cNvPr id="2053" name="bcgBugs_Gender-neutral Front ">
              <a:extLst>
                <a:ext uri="{FF2B5EF4-FFF2-40B4-BE49-F238E27FC236}">
                  <a16:creationId xmlns:a16="http://schemas.microsoft.com/office/drawing/2014/main" id="{B35D751A-B12D-72EE-BE4C-369EB41E3200}"/>
                </a:ext>
              </a:extLst>
            </p:cNvPr>
            <p:cNvGrpSpPr>
              <a:grpSpLocks noChangeAspect="1"/>
            </p:cNvGrpSpPr>
            <p:nvPr/>
          </p:nvGrpSpPr>
          <p:grpSpPr bwMode="auto">
            <a:xfrm>
              <a:off x="6860061" y="3638882"/>
              <a:ext cx="258077" cy="258077"/>
              <a:chOff x="2652" y="972"/>
              <a:chExt cx="2376" cy="2376"/>
            </a:xfrm>
          </p:grpSpPr>
          <p:sp>
            <p:nvSpPr>
              <p:cNvPr id="2054" name="AutoShape 3">
                <a:extLst>
                  <a:ext uri="{FF2B5EF4-FFF2-40B4-BE49-F238E27FC236}">
                    <a16:creationId xmlns:a16="http://schemas.microsoft.com/office/drawing/2014/main" id="{B7ABF2CE-6A6F-F3DB-1F79-DEB428700249}"/>
                  </a:ext>
                </a:extLst>
              </p:cNvPr>
              <p:cNvSpPr>
                <a:spLocks noChangeAspect="1" noChangeArrowheads="1" noTextEdit="1"/>
              </p:cNvSpPr>
              <p:nvPr/>
            </p:nvSpPr>
            <p:spPr bwMode="auto">
              <a:xfrm>
                <a:off x="2652" y="972"/>
                <a:ext cx="2376" cy="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5" name="Freeform 5">
                <a:extLst>
                  <a:ext uri="{FF2B5EF4-FFF2-40B4-BE49-F238E27FC236}">
                    <a16:creationId xmlns:a16="http://schemas.microsoft.com/office/drawing/2014/main" id="{1E29215E-069E-5640-A6D6-85D36AC787F0}"/>
                  </a:ext>
                </a:extLst>
              </p:cNvPr>
              <p:cNvSpPr>
                <a:spLocks noEditPoints="1"/>
              </p:cNvSpPr>
              <p:nvPr/>
            </p:nvSpPr>
            <p:spPr bwMode="auto">
              <a:xfrm>
                <a:off x="2795" y="1181"/>
                <a:ext cx="2093" cy="1960"/>
              </a:xfrm>
              <a:custGeom>
                <a:avLst/>
                <a:gdLst>
                  <a:gd name="T0" fmla="*/ 241 w 880"/>
                  <a:gd name="T1" fmla="*/ 408 h 824"/>
                  <a:gd name="T2" fmla="*/ 311 w 880"/>
                  <a:gd name="T3" fmla="*/ 556 h 824"/>
                  <a:gd name="T4" fmla="*/ 311 w 880"/>
                  <a:gd name="T5" fmla="*/ 604 h 824"/>
                  <a:gd name="T6" fmla="*/ 315 w 880"/>
                  <a:gd name="T7" fmla="*/ 609 h 824"/>
                  <a:gd name="T8" fmla="*/ 333 w 880"/>
                  <a:gd name="T9" fmla="*/ 628 h 824"/>
                  <a:gd name="T10" fmla="*/ 333 w 880"/>
                  <a:gd name="T11" fmla="*/ 575 h 824"/>
                  <a:gd name="T12" fmla="*/ 440 w 880"/>
                  <a:gd name="T13" fmla="*/ 622 h 824"/>
                  <a:gd name="T14" fmla="*/ 547 w 880"/>
                  <a:gd name="T15" fmla="*/ 575 h 824"/>
                  <a:gd name="T16" fmla="*/ 547 w 880"/>
                  <a:gd name="T17" fmla="*/ 628 h 824"/>
                  <a:gd name="T18" fmla="*/ 565 w 880"/>
                  <a:gd name="T19" fmla="*/ 609 h 824"/>
                  <a:gd name="T20" fmla="*/ 569 w 880"/>
                  <a:gd name="T21" fmla="*/ 604 h 824"/>
                  <a:gd name="T22" fmla="*/ 569 w 880"/>
                  <a:gd name="T23" fmla="*/ 556 h 824"/>
                  <a:gd name="T24" fmla="*/ 639 w 880"/>
                  <a:gd name="T25" fmla="*/ 408 h 824"/>
                  <a:gd name="T26" fmla="*/ 673 w 880"/>
                  <a:gd name="T27" fmla="*/ 355 h 824"/>
                  <a:gd name="T28" fmla="*/ 673 w 880"/>
                  <a:gd name="T29" fmla="*/ 353 h 824"/>
                  <a:gd name="T30" fmla="*/ 648 w 880"/>
                  <a:gd name="T31" fmla="*/ 365 h 824"/>
                  <a:gd name="T32" fmla="*/ 625 w 880"/>
                  <a:gd name="T33" fmla="*/ 391 h 824"/>
                  <a:gd name="T34" fmla="*/ 620 w 880"/>
                  <a:gd name="T35" fmla="*/ 397 h 824"/>
                  <a:gd name="T36" fmla="*/ 550 w 880"/>
                  <a:gd name="T37" fmla="*/ 545 h 824"/>
                  <a:gd name="T38" fmla="*/ 440 w 880"/>
                  <a:gd name="T39" fmla="*/ 601 h 824"/>
                  <a:gd name="T40" fmla="*/ 330 w 880"/>
                  <a:gd name="T41" fmla="*/ 545 h 824"/>
                  <a:gd name="T42" fmla="*/ 260 w 880"/>
                  <a:gd name="T43" fmla="*/ 397 h 824"/>
                  <a:gd name="T44" fmla="*/ 255 w 880"/>
                  <a:gd name="T45" fmla="*/ 391 h 824"/>
                  <a:gd name="T46" fmla="*/ 232 w 880"/>
                  <a:gd name="T47" fmla="*/ 365 h 824"/>
                  <a:gd name="T48" fmla="*/ 207 w 880"/>
                  <a:gd name="T49" fmla="*/ 353 h 824"/>
                  <a:gd name="T50" fmla="*/ 207 w 880"/>
                  <a:gd name="T51" fmla="*/ 356 h 824"/>
                  <a:gd name="T52" fmla="*/ 241 w 880"/>
                  <a:gd name="T53" fmla="*/ 408 h 824"/>
                  <a:gd name="T54" fmla="*/ 877 w 880"/>
                  <a:gd name="T55" fmla="*/ 809 h 824"/>
                  <a:gd name="T56" fmla="*/ 771 w 880"/>
                  <a:gd name="T57" fmla="*/ 654 h 824"/>
                  <a:gd name="T58" fmla="*/ 582 w 880"/>
                  <a:gd name="T59" fmla="*/ 622 h 824"/>
                  <a:gd name="T60" fmla="*/ 569 w 880"/>
                  <a:gd name="T61" fmla="*/ 637 h 824"/>
                  <a:gd name="T62" fmla="*/ 567 w 880"/>
                  <a:gd name="T63" fmla="*/ 639 h 824"/>
                  <a:gd name="T64" fmla="*/ 440 w 880"/>
                  <a:gd name="T65" fmla="*/ 690 h 824"/>
                  <a:gd name="T66" fmla="*/ 313 w 880"/>
                  <a:gd name="T67" fmla="*/ 639 h 824"/>
                  <a:gd name="T68" fmla="*/ 311 w 880"/>
                  <a:gd name="T69" fmla="*/ 637 h 824"/>
                  <a:gd name="T70" fmla="*/ 298 w 880"/>
                  <a:gd name="T71" fmla="*/ 622 h 824"/>
                  <a:gd name="T72" fmla="*/ 109 w 880"/>
                  <a:gd name="T73" fmla="*/ 654 h 824"/>
                  <a:gd name="T74" fmla="*/ 3 w 880"/>
                  <a:gd name="T75" fmla="*/ 809 h 824"/>
                  <a:gd name="T76" fmla="*/ 13 w 880"/>
                  <a:gd name="T77" fmla="*/ 824 h 824"/>
                  <a:gd name="T78" fmla="*/ 867 w 880"/>
                  <a:gd name="T79" fmla="*/ 824 h 824"/>
                  <a:gd name="T80" fmla="*/ 877 w 880"/>
                  <a:gd name="T81" fmla="*/ 809 h 824"/>
                  <a:gd name="T82" fmla="*/ 315 w 880"/>
                  <a:gd name="T83" fmla="*/ 200 h 824"/>
                  <a:gd name="T84" fmla="*/ 328 w 880"/>
                  <a:gd name="T85" fmla="*/ 192 h 824"/>
                  <a:gd name="T86" fmla="*/ 350 w 880"/>
                  <a:gd name="T87" fmla="*/ 186 h 824"/>
                  <a:gd name="T88" fmla="*/ 618 w 880"/>
                  <a:gd name="T89" fmla="*/ 354 h 824"/>
                  <a:gd name="T90" fmla="*/ 651 w 880"/>
                  <a:gd name="T91" fmla="*/ 353 h 824"/>
                  <a:gd name="T92" fmla="*/ 656 w 880"/>
                  <a:gd name="T93" fmla="*/ 351 h 824"/>
                  <a:gd name="T94" fmla="*/ 666 w 880"/>
                  <a:gd name="T95" fmla="*/ 347 h 824"/>
                  <a:gd name="T96" fmla="*/ 672 w 880"/>
                  <a:gd name="T97" fmla="*/ 344 h 824"/>
                  <a:gd name="T98" fmla="*/ 688 w 880"/>
                  <a:gd name="T99" fmla="*/ 333 h 824"/>
                  <a:gd name="T100" fmla="*/ 672 w 880"/>
                  <a:gd name="T101" fmla="*/ 282 h 824"/>
                  <a:gd name="T102" fmla="*/ 673 w 880"/>
                  <a:gd name="T103" fmla="*/ 237 h 824"/>
                  <a:gd name="T104" fmla="*/ 442 w 880"/>
                  <a:gd name="T105" fmla="*/ 0 h 824"/>
                  <a:gd name="T106" fmla="*/ 211 w 880"/>
                  <a:gd name="T107" fmla="*/ 237 h 824"/>
                  <a:gd name="T108" fmla="*/ 224 w 880"/>
                  <a:gd name="T109" fmla="*/ 335 h 824"/>
                  <a:gd name="T110" fmla="*/ 315 w 880"/>
                  <a:gd name="T111" fmla="*/ 20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0" h="824">
                    <a:moveTo>
                      <a:pt x="241" y="408"/>
                    </a:moveTo>
                    <a:cubicBezTo>
                      <a:pt x="252" y="436"/>
                      <a:pt x="289" y="529"/>
                      <a:pt x="311" y="556"/>
                    </a:cubicBezTo>
                    <a:cubicBezTo>
                      <a:pt x="311" y="604"/>
                      <a:pt x="311" y="604"/>
                      <a:pt x="311" y="604"/>
                    </a:cubicBezTo>
                    <a:cubicBezTo>
                      <a:pt x="315" y="609"/>
                      <a:pt x="315" y="609"/>
                      <a:pt x="315" y="609"/>
                    </a:cubicBezTo>
                    <a:cubicBezTo>
                      <a:pt x="316" y="610"/>
                      <a:pt x="321" y="618"/>
                      <a:pt x="333" y="628"/>
                    </a:cubicBezTo>
                    <a:cubicBezTo>
                      <a:pt x="333" y="575"/>
                      <a:pt x="333" y="575"/>
                      <a:pt x="333" y="575"/>
                    </a:cubicBezTo>
                    <a:cubicBezTo>
                      <a:pt x="361" y="596"/>
                      <a:pt x="408" y="622"/>
                      <a:pt x="440" y="622"/>
                    </a:cubicBezTo>
                    <a:cubicBezTo>
                      <a:pt x="472" y="622"/>
                      <a:pt x="519" y="596"/>
                      <a:pt x="547" y="575"/>
                    </a:cubicBezTo>
                    <a:cubicBezTo>
                      <a:pt x="547" y="628"/>
                      <a:pt x="547" y="628"/>
                      <a:pt x="547" y="628"/>
                    </a:cubicBezTo>
                    <a:cubicBezTo>
                      <a:pt x="559" y="618"/>
                      <a:pt x="564" y="610"/>
                      <a:pt x="565" y="609"/>
                    </a:cubicBezTo>
                    <a:cubicBezTo>
                      <a:pt x="569" y="604"/>
                      <a:pt x="569" y="604"/>
                      <a:pt x="569" y="604"/>
                    </a:cubicBezTo>
                    <a:cubicBezTo>
                      <a:pt x="569" y="556"/>
                      <a:pt x="569" y="556"/>
                      <a:pt x="569" y="556"/>
                    </a:cubicBezTo>
                    <a:cubicBezTo>
                      <a:pt x="591" y="529"/>
                      <a:pt x="628" y="436"/>
                      <a:pt x="639" y="408"/>
                    </a:cubicBezTo>
                    <a:cubicBezTo>
                      <a:pt x="664" y="393"/>
                      <a:pt x="671" y="366"/>
                      <a:pt x="673" y="355"/>
                    </a:cubicBezTo>
                    <a:cubicBezTo>
                      <a:pt x="673" y="353"/>
                      <a:pt x="673" y="353"/>
                      <a:pt x="673" y="353"/>
                    </a:cubicBezTo>
                    <a:cubicBezTo>
                      <a:pt x="648" y="365"/>
                      <a:pt x="648" y="365"/>
                      <a:pt x="648" y="365"/>
                    </a:cubicBezTo>
                    <a:cubicBezTo>
                      <a:pt x="644" y="375"/>
                      <a:pt x="638" y="385"/>
                      <a:pt x="625" y="391"/>
                    </a:cubicBezTo>
                    <a:cubicBezTo>
                      <a:pt x="623" y="392"/>
                      <a:pt x="621" y="394"/>
                      <a:pt x="620" y="397"/>
                    </a:cubicBezTo>
                    <a:cubicBezTo>
                      <a:pt x="600" y="447"/>
                      <a:pt x="564" y="532"/>
                      <a:pt x="550" y="545"/>
                    </a:cubicBezTo>
                    <a:cubicBezTo>
                      <a:pt x="528" y="564"/>
                      <a:pt x="471" y="601"/>
                      <a:pt x="440" y="601"/>
                    </a:cubicBezTo>
                    <a:cubicBezTo>
                      <a:pt x="408" y="601"/>
                      <a:pt x="352" y="564"/>
                      <a:pt x="330" y="545"/>
                    </a:cubicBezTo>
                    <a:cubicBezTo>
                      <a:pt x="316" y="532"/>
                      <a:pt x="280" y="447"/>
                      <a:pt x="260" y="397"/>
                    </a:cubicBezTo>
                    <a:cubicBezTo>
                      <a:pt x="259" y="394"/>
                      <a:pt x="257" y="392"/>
                      <a:pt x="255" y="391"/>
                    </a:cubicBezTo>
                    <a:cubicBezTo>
                      <a:pt x="242" y="385"/>
                      <a:pt x="236" y="374"/>
                      <a:pt x="232" y="365"/>
                    </a:cubicBezTo>
                    <a:cubicBezTo>
                      <a:pt x="207" y="353"/>
                      <a:pt x="207" y="353"/>
                      <a:pt x="207" y="353"/>
                    </a:cubicBezTo>
                    <a:cubicBezTo>
                      <a:pt x="207" y="356"/>
                      <a:pt x="207" y="356"/>
                      <a:pt x="207" y="356"/>
                    </a:cubicBezTo>
                    <a:cubicBezTo>
                      <a:pt x="210" y="369"/>
                      <a:pt x="217" y="394"/>
                      <a:pt x="241" y="408"/>
                    </a:cubicBezTo>
                    <a:close/>
                    <a:moveTo>
                      <a:pt x="877" y="809"/>
                    </a:moveTo>
                    <a:cubicBezTo>
                      <a:pt x="864" y="773"/>
                      <a:pt x="825" y="678"/>
                      <a:pt x="771" y="654"/>
                    </a:cubicBezTo>
                    <a:cubicBezTo>
                      <a:pt x="705" y="623"/>
                      <a:pt x="582" y="622"/>
                      <a:pt x="582" y="622"/>
                    </a:cubicBezTo>
                    <a:cubicBezTo>
                      <a:pt x="582" y="622"/>
                      <a:pt x="578" y="628"/>
                      <a:pt x="569" y="637"/>
                    </a:cubicBezTo>
                    <a:cubicBezTo>
                      <a:pt x="568" y="638"/>
                      <a:pt x="567" y="638"/>
                      <a:pt x="567" y="639"/>
                    </a:cubicBezTo>
                    <a:cubicBezTo>
                      <a:pt x="545" y="659"/>
                      <a:pt x="503" y="689"/>
                      <a:pt x="440" y="690"/>
                    </a:cubicBezTo>
                    <a:cubicBezTo>
                      <a:pt x="377" y="689"/>
                      <a:pt x="335" y="659"/>
                      <a:pt x="313" y="639"/>
                    </a:cubicBezTo>
                    <a:cubicBezTo>
                      <a:pt x="313" y="638"/>
                      <a:pt x="312" y="638"/>
                      <a:pt x="311" y="637"/>
                    </a:cubicBezTo>
                    <a:cubicBezTo>
                      <a:pt x="302" y="628"/>
                      <a:pt x="298" y="622"/>
                      <a:pt x="298" y="622"/>
                    </a:cubicBezTo>
                    <a:cubicBezTo>
                      <a:pt x="298" y="622"/>
                      <a:pt x="175" y="623"/>
                      <a:pt x="109" y="654"/>
                    </a:cubicBezTo>
                    <a:cubicBezTo>
                      <a:pt x="55" y="678"/>
                      <a:pt x="16" y="773"/>
                      <a:pt x="3" y="809"/>
                    </a:cubicBezTo>
                    <a:cubicBezTo>
                      <a:pt x="0" y="816"/>
                      <a:pt x="5" y="824"/>
                      <a:pt x="13" y="824"/>
                    </a:cubicBezTo>
                    <a:cubicBezTo>
                      <a:pt x="867" y="824"/>
                      <a:pt x="867" y="824"/>
                      <a:pt x="867" y="824"/>
                    </a:cubicBezTo>
                    <a:cubicBezTo>
                      <a:pt x="875" y="824"/>
                      <a:pt x="880" y="816"/>
                      <a:pt x="877" y="809"/>
                    </a:cubicBezTo>
                    <a:close/>
                    <a:moveTo>
                      <a:pt x="315" y="200"/>
                    </a:moveTo>
                    <a:cubicBezTo>
                      <a:pt x="318" y="197"/>
                      <a:pt x="323" y="194"/>
                      <a:pt x="328" y="192"/>
                    </a:cubicBezTo>
                    <a:cubicBezTo>
                      <a:pt x="335" y="188"/>
                      <a:pt x="342" y="186"/>
                      <a:pt x="350" y="186"/>
                    </a:cubicBezTo>
                    <a:cubicBezTo>
                      <a:pt x="488" y="194"/>
                      <a:pt x="592" y="340"/>
                      <a:pt x="618" y="354"/>
                    </a:cubicBezTo>
                    <a:cubicBezTo>
                      <a:pt x="627" y="360"/>
                      <a:pt x="639" y="358"/>
                      <a:pt x="651" y="353"/>
                    </a:cubicBezTo>
                    <a:cubicBezTo>
                      <a:pt x="653" y="353"/>
                      <a:pt x="655" y="352"/>
                      <a:pt x="656" y="351"/>
                    </a:cubicBezTo>
                    <a:cubicBezTo>
                      <a:pt x="666" y="347"/>
                      <a:pt x="666" y="347"/>
                      <a:pt x="666" y="347"/>
                    </a:cubicBezTo>
                    <a:cubicBezTo>
                      <a:pt x="668" y="346"/>
                      <a:pt x="670" y="345"/>
                      <a:pt x="672" y="344"/>
                    </a:cubicBezTo>
                    <a:cubicBezTo>
                      <a:pt x="682" y="338"/>
                      <a:pt x="688" y="333"/>
                      <a:pt x="688" y="333"/>
                    </a:cubicBezTo>
                    <a:cubicBezTo>
                      <a:pt x="675" y="313"/>
                      <a:pt x="671" y="295"/>
                      <a:pt x="672" y="282"/>
                    </a:cubicBezTo>
                    <a:cubicBezTo>
                      <a:pt x="674" y="268"/>
                      <a:pt x="673" y="252"/>
                      <a:pt x="673" y="237"/>
                    </a:cubicBezTo>
                    <a:cubicBezTo>
                      <a:pt x="673" y="106"/>
                      <a:pt x="573" y="0"/>
                      <a:pt x="442" y="0"/>
                    </a:cubicBezTo>
                    <a:cubicBezTo>
                      <a:pt x="312" y="0"/>
                      <a:pt x="211" y="106"/>
                      <a:pt x="211" y="237"/>
                    </a:cubicBezTo>
                    <a:cubicBezTo>
                      <a:pt x="211" y="266"/>
                      <a:pt x="216" y="324"/>
                      <a:pt x="224" y="335"/>
                    </a:cubicBezTo>
                    <a:cubicBezTo>
                      <a:pt x="247" y="356"/>
                      <a:pt x="250" y="244"/>
                      <a:pt x="315" y="20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59" name="Flowchart: Document 2058">
            <a:extLst>
              <a:ext uri="{FF2B5EF4-FFF2-40B4-BE49-F238E27FC236}">
                <a16:creationId xmlns:a16="http://schemas.microsoft.com/office/drawing/2014/main" id="{2D3947AA-2E0C-9438-3048-F3B22B8B9659}"/>
              </a:ext>
            </a:extLst>
          </p:cNvPr>
          <p:cNvSpPr/>
          <p:nvPr/>
        </p:nvSpPr>
        <p:spPr>
          <a:xfrm>
            <a:off x="5780776" y="4418143"/>
            <a:ext cx="554459" cy="320315"/>
          </a:xfrm>
          <a:prstGeom prst="flowChartDocument">
            <a:avLst/>
          </a:prstGeom>
          <a:solidFill>
            <a:srgbClr val="FFFFFF"/>
          </a:solidFill>
          <a:ln w="9525" cap="rnd" cmpd="sng" algn="ctr">
            <a:solidFill>
              <a:srgbClr val="E71C57"/>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E71C57"/>
                </a:solidFill>
              </a:rPr>
              <a:t>履修データ</a:t>
            </a:r>
            <a:endParaRPr lang="en-US" sz="900">
              <a:solidFill>
                <a:srgbClr val="E71C57"/>
              </a:solidFill>
            </a:endParaRPr>
          </a:p>
        </p:txBody>
      </p:sp>
      <p:sp>
        <p:nvSpPr>
          <p:cNvPr id="2060" name="Flowchart: Magnetic Disk 2059">
            <a:extLst>
              <a:ext uri="{FF2B5EF4-FFF2-40B4-BE49-F238E27FC236}">
                <a16:creationId xmlns:a16="http://schemas.microsoft.com/office/drawing/2014/main" id="{1C924497-BA1D-06F8-4DAA-2D6EA039DA14}"/>
              </a:ext>
            </a:extLst>
          </p:cNvPr>
          <p:cNvSpPr/>
          <p:nvPr/>
        </p:nvSpPr>
        <p:spPr>
          <a:xfrm>
            <a:off x="7210961" y="3592396"/>
            <a:ext cx="477652" cy="315428"/>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実績</a:t>
            </a:r>
            <a:endParaRPr lang="en-US" altLang="ja-JP" sz="900">
              <a:solidFill>
                <a:srgbClr val="575757"/>
              </a:solidFill>
            </a:endParaRPr>
          </a:p>
        </p:txBody>
      </p:sp>
      <p:cxnSp>
        <p:nvCxnSpPr>
          <p:cNvPr id="2062" name="Straight Arrow Connector 2061">
            <a:extLst>
              <a:ext uri="{FF2B5EF4-FFF2-40B4-BE49-F238E27FC236}">
                <a16:creationId xmlns:a16="http://schemas.microsoft.com/office/drawing/2014/main" id="{218CA8C2-D0A8-965C-426B-354456D3243F}"/>
              </a:ext>
            </a:extLst>
          </p:cNvPr>
          <p:cNvCxnSpPr>
            <a:cxnSpLocks/>
            <a:stCxn id="124" idx="2"/>
            <a:endCxn id="2060" idx="2"/>
          </p:cNvCxnSpPr>
          <p:nvPr/>
        </p:nvCxnSpPr>
        <p:spPr>
          <a:xfrm>
            <a:off x="6006865" y="3490266"/>
            <a:ext cx="1204096" cy="259844"/>
          </a:xfrm>
          <a:prstGeom prst="straightConnector1">
            <a:avLst/>
          </a:prstGeom>
          <a:ln w="9525" cap="rnd">
            <a:solidFill>
              <a:srgbClr val="E71C57"/>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2065" name="Connector: Elbow 2064">
            <a:extLst>
              <a:ext uri="{FF2B5EF4-FFF2-40B4-BE49-F238E27FC236}">
                <a16:creationId xmlns:a16="http://schemas.microsoft.com/office/drawing/2014/main" id="{849CFEBC-E6A2-1702-25CA-D37C42AC3FE7}"/>
              </a:ext>
            </a:extLst>
          </p:cNvPr>
          <p:cNvCxnSpPr>
            <a:cxnSpLocks/>
            <a:stCxn id="2060" idx="3"/>
            <a:endCxn id="2052" idx="3"/>
          </p:cNvCxnSpPr>
          <p:nvPr/>
        </p:nvCxnSpPr>
        <p:spPr>
          <a:xfrm rot="5400000">
            <a:off x="7207122" y="3726113"/>
            <a:ext cx="60955" cy="424376"/>
          </a:xfrm>
          <a:prstGeom prst="bentConnector2">
            <a:avLst/>
          </a:prstGeom>
          <a:ln w="9525" cap="rnd">
            <a:solidFill>
              <a:srgbClr val="E71C57"/>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068" name="Rectangle 2067">
            <a:extLst>
              <a:ext uri="{FF2B5EF4-FFF2-40B4-BE49-F238E27FC236}">
                <a16:creationId xmlns:a16="http://schemas.microsoft.com/office/drawing/2014/main" id="{65A5603A-600C-16B7-CAA4-E6972A1F190E}"/>
              </a:ext>
            </a:extLst>
          </p:cNvPr>
          <p:cNvSpPr/>
          <p:nvPr/>
        </p:nvSpPr>
        <p:spPr>
          <a:xfrm>
            <a:off x="6177410" y="4632425"/>
            <a:ext cx="1584802" cy="957217"/>
          </a:xfrm>
          <a:prstGeom prst="rect">
            <a:avLst/>
          </a:prstGeom>
          <a:solidFill>
            <a:schemeClr val="accent3">
              <a:alpha val="3000"/>
            </a:schemeClr>
          </a:solidFill>
          <a:ln w="9525" cap="rnd">
            <a:noFill/>
            <a:prstDash val="dash"/>
            <a:round/>
            <a:tailEnd type="triangl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cxnSp>
        <p:nvCxnSpPr>
          <p:cNvPr id="2070" name="Straight Arrow Connector 2069">
            <a:extLst>
              <a:ext uri="{FF2B5EF4-FFF2-40B4-BE49-F238E27FC236}">
                <a16:creationId xmlns:a16="http://schemas.microsoft.com/office/drawing/2014/main" id="{08875293-3391-04FE-DE30-2F762AA5F387}"/>
              </a:ext>
            </a:extLst>
          </p:cNvPr>
          <p:cNvCxnSpPr>
            <a:cxnSpLocks/>
          </p:cNvCxnSpPr>
          <p:nvPr/>
        </p:nvCxnSpPr>
        <p:spPr>
          <a:xfrm>
            <a:off x="8501280" y="2873036"/>
            <a:ext cx="725938" cy="138496"/>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071" name="TextBox 2070">
            <a:extLst>
              <a:ext uri="{FF2B5EF4-FFF2-40B4-BE49-F238E27FC236}">
                <a16:creationId xmlns:a16="http://schemas.microsoft.com/office/drawing/2014/main" id="{E259DAD5-7F0F-AB67-A307-0BE0BFB796E4}"/>
              </a:ext>
            </a:extLst>
          </p:cNvPr>
          <p:cNvSpPr txBox="1"/>
          <p:nvPr/>
        </p:nvSpPr>
        <p:spPr>
          <a:xfrm>
            <a:off x="8582404" y="2730094"/>
            <a:ext cx="568606" cy="23559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45720" numCol="1" spcCol="0" rtlCol="0" fromWordArt="0" anchor="t" anchorCtr="0" forceAA="0" compatLnSpc="1">
            <a:prstTxWarp prst="textNoShape">
              <a:avLst/>
            </a:prstTxWarp>
            <a:noAutofit/>
          </a:bodyPr>
          <a:lstStyle/>
          <a:p>
            <a:pPr marL="108000" marR="0" lvl="1" defTabSz="914400" rtl="0" eaLnBrk="1" fontAlgn="auto" latinLnBrk="0" hangingPunct="1">
              <a:lnSpc>
                <a:spcPct val="100000"/>
              </a:lnSpc>
              <a:spcBef>
                <a:spcPts val="0"/>
              </a:spcBef>
              <a:spcAft>
                <a:spcPts val="0"/>
              </a:spcAft>
              <a:buClr>
                <a:srgbClr val="000000"/>
              </a:buClr>
              <a:buSzTx/>
              <a:tabLst/>
              <a:defRPr/>
            </a:pPr>
            <a:r>
              <a:rPr kumimoji="0" lang="ja-JP" altLang="en-US" sz="1050" b="0" i="0" u="none" strike="noStrike" kern="1200" cap="none" spc="0" normalizeH="0" baseline="0" noProof="0">
                <a:ln>
                  <a:noFill/>
                </a:ln>
                <a:solidFill>
                  <a:srgbClr val="575757"/>
                </a:solidFill>
                <a:effectLst/>
                <a:uLnTx/>
                <a:uFillTx/>
                <a:latin typeface="Meiryo UI"/>
                <a:ea typeface="+mn-ea"/>
                <a:cs typeface="+mn-cs"/>
              </a:rPr>
              <a:t>遷移</a:t>
            </a:r>
            <a:endParaRPr kumimoji="0" lang="en-US" sz="1050" b="0" i="0" u="none" strike="noStrike" kern="1200" cap="none" spc="0" normalizeH="0" baseline="0" noProof="0">
              <a:ln>
                <a:noFill/>
              </a:ln>
              <a:solidFill>
                <a:srgbClr val="575757"/>
              </a:solidFill>
              <a:effectLst/>
              <a:uLnTx/>
              <a:uFillTx/>
              <a:latin typeface="Meiryo UI"/>
              <a:ea typeface="+mn-ea"/>
              <a:cs typeface="+mn-cs"/>
            </a:endParaRPr>
          </a:p>
        </p:txBody>
      </p:sp>
      <p:sp>
        <p:nvSpPr>
          <p:cNvPr id="2077" name="Rectangle 2076">
            <a:extLst>
              <a:ext uri="{FF2B5EF4-FFF2-40B4-BE49-F238E27FC236}">
                <a16:creationId xmlns:a16="http://schemas.microsoft.com/office/drawing/2014/main" id="{8B9A497E-0A94-060D-0197-AB21256C4A10}"/>
              </a:ext>
            </a:extLst>
          </p:cNvPr>
          <p:cNvSpPr/>
          <p:nvPr/>
        </p:nvSpPr>
        <p:spPr>
          <a:xfrm>
            <a:off x="9558720" y="4632425"/>
            <a:ext cx="1584802" cy="957217"/>
          </a:xfrm>
          <a:prstGeom prst="rect">
            <a:avLst/>
          </a:prstGeom>
          <a:solidFill>
            <a:schemeClr val="accent3">
              <a:alpha val="3000"/>
            </a:schemeClr>
          </a:solidFill>
          <a:ln w="9525" cap="rnd">
            <a:noFill/>
            <a:prstDash val="dash"/>
            <a:round/>
            <a:tailEnd type="triangl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2078" name="Flowchart: Magnetic Disk 2077">
            <a:extLst>
              <a:ext uri="{FF2B5EF4-FFF2-40B4-BE49-F238E27FC236}">
                <a16:creationId xmlns:a16="http://schemas.microsoft.com/office/drawing/2014/main" id="{557DA272-B0FB-615C-272A-C6CA1B22EB7B}"/>
              </a:ext>
            </a:extLst>
          </p:cNvPr>
          <p:cNvSpPr/>
          <p:nvPr/>
        </p:nvSpPr>
        <p:spPr>
          <a:xfrm>
            <a:off x="9264659" y="5030362"/>
            <a:ext cx="769263" cy="507999"/>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履修ステータス</a:t>
            </a:r>
            <a:br>
              <a:rPr lang="en-US" altLang="ja-JP" sz="900">
                <a:solidFill>
                  <a:srgbClr val="575757"/>
                </a:solidFill>
              </a:rPr>
            </a:br>
            <a:r>
              <a:rPr lang="ja-JP" altLang="en-US" sz="900">
                <a:solidFill>
                  <a:srgbClr val="575757"/>
                </a:solidFill>
              </a:rPr>
              <a:t>管理テーブル</a:t>
            </a:r>
            <a:endParaRPr lang="en-US" altLang="ja-JP" sz="900">
              <a:solidFill>
                <a:srgbClr val="575757"/>
              </a:solidFill>
            </a:endParaRPr>
          </a:p>
        </p:txBody>
      </p:sp>
      <p:sp>
        <p:nvSpPr>
          <p:cNvPr id="2079" name="Rectangle 2078">
            <a:extLst>
              <a:ext uri="{FF2B5EF4-FFF2-40B4-BE49-F238E27FC236}">
                <a16:creationId xmlns:a16="http://schemas.microsoft.com/office/drawing/2014/main" id="{87F753DA-199C-C85B-BC9C-3FD1753524E6}"/>
              </a:ext>
            </a:extLst>
          </p:cNvPr>
          <p:cNvSpPr/>
          <p:nvPr/>
        </p:nvSpPr>
        <p:spPr>
          <a:xfrm>
            <a:off x="10217964" y="5126010"/>
            <a:ext cx="890122" cy="320315"/>
          </a:xfrm>
          <a:prstGeom prst="rect">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履修条件</a:t>
            </a:r>
            <a:br>
              <a:rPr lang="en-US" altLang="ja-JP" sz="900">
                <a:solidFill>
                  <a:srgbClr val="575757"/>
                </a:solidFill>
              </a:rPr>
            </a:br>
            <a:r>
              <a:rPr lang="ja-JP" altLang="en-US" sz="900">
                <a:solidFill>
                  <a:srgbClr val="575757"/>
                </a:solidFill>
              </a:rPr>
              <a:t>達成判定</a:t>
            </a:r>
          </a:p>
        </p:txBody>
      </p:sp>
      <p:sp>
        <p:nvSpPr>
          <p:cNvPr id="2080" name="Rectangle 2079">
            <a:extLst>
              <a:ext uri="{FF2B5EF4-FFF2-40B4-BE49-F238E27FC236}">
                <a16:creationId xmlns:a16="http://schemas.microsoft.com/office/drawing/2014/main" id="{4DE2D95E-AC14-4DFC-3880-EB4CF721BDB5}"/>
              </a:ext>
            </a:extLst>
          </p:cNvPr>
          <p:cNvSpPr/>
          <p:nvPr/>
        </p:nvSpPr>
        <p:spPr>
          <a:xfrm>
            <a:off x="10217964" y="4721617"/>
            <a:ext cx="890122" cy="320315"/>
          </a:xfrm>
          <a:prstGeom prst="rect">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en-US" altLang="ja-JP" sz="900">
                <a:solidFill>
                  <a:srgbClr val="575757"/>
                </a:solidFill>
              </a:rPr>
              <a:t>(</a:t>
            </a:r>
            <a:r>
              <a:rPr lang="ja-JP" altLang="en-US" sz="900">
                <a:solidFill>
                  <a:srgbClr val="575757"/>
                </a:solidFill>
              </a:rPr>
              <a:t>レコメンド</a:t>
            </a:r>
            <a:r>
              <a:rPr lang="en-US" altLang="ja-JP" sz="900">
                <a:solidFill>
                  <a:srgbClr val="575757"/>
                </a:solidFill>
              </a:rPr>
              <a:t>)</a:t>
            </a:r>
          </a:p>
          <a:p>
            <a:pPr algn="ctr"/>
            <a:r>
              <a:rPr lang="ja-JP" altLang="en-US" sz="900">
                <a:solidFill>
                  <a:srgbClr val="575757"/>
                </a:solidFill>
              </a:rPr>
              <a:t>再開促し</a:t>
            </a:r>
          </a:p>
        </p:txBody>
      </p:sp>
      <p:cxnSp>
        <p:nvCxnSpPr>
          <p:cNvPr id="2081" name="Straight Arrow Connector 2080">
            <a:extLst>
              <a:ext uri="{FF2B5EF4-FFF2-40B4-BE49-F238E27FC236}">
                <a16:creationId xmlns:a16="http://schemas.microsoft.com/office/drawing/2014/main" id="{B87F2439-75DF-547B-5D76-D422EB5E28D1}"/>
              </a:ext>
            </a:extLst>
          </p:cNvPr>
          <p:cNvCxnSpPr>
            <a:cxnSpLocks/>
            <a:stCxn id="2078" idx="4"/>
            <a:endCxn id="2079" idx="1"/>
          </p:cNvCxnSpPr>
          <p:nvPr/>
        </p:nvCxnSpPr>
        <p:spPr>
          <a:xfrm>
            <a:off x="10033922" y="5284362"/>
            <a:ext cx="184042" cy="1806"/>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2082" name="Straight Arrow Connector 2081">
            <a:extLst>
              <a:ext uri="{FF2B5EF4-FFF2-40B4-BE49-F238E27FC236}">
                <a16:creationId xmlns:a16="http://schemas.microsoft.com/office/drawing/2014/main" id="{C486C722-489B-958B-7E4B-3B2FA3648241}"/>
              </a:ext>
            </a:extLst>
          </p:cNvPr>
          <p:cNvCxnSpPr>
            <a:cxnSpLocks/>
            <a:stCxn id="2078" idx="4"/>
            <a:endCxn id="2080" idx="1"/>
          </p:cNvCxnSpPr>
          <p:nvPr/>
        </p:nvCxnSpPr>
        <p:spPr>
          <a:xfrm flipV="1">
            <a:off x="10033922" y="4881775"/>
            <a:ext cx="184042" cy="402587"/>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grpSp>
        <p:nvGrpSpPr>
          <p:cNvPr id="2085" name="bcgBugs_Gender-neutral Front ">
            <a:extLst>
              <a:ext uri="{FF2B5EF4-FFF2-40B4-BE49-F238E27FC236}">
                <a16:creationId xmlns:a16="http://schemas.microsoft.com/office/drawing/2014/main" id="{515351EB-55C2-DC23-A52C-21EC9CCEC3BE}"/>
              </a:ext>
            </a:extLst>
          </p:cNvPr>
          <p:cNvGrpSpPr>
            <a:grpSpLocks noChangeAspect="1"/>
          </p:cNvGrpSpPr>
          <p:nvPr/>
        </p:nvGrpSpPr>
        <p:grpSpPr bwMode="auto">
          <a:xfrm>
            <a:off x="8120654" y="5173767"/>
            <a:ext cx="258077" cy="258077"/>
            <a:chOff x="2652" y="972"/>
            <a:chExt cx="2376" cy="2376"/>
          </a:xfrm>
        </p:grpSpPr>
        <p:sp>
          <p:nvSpPr>
            <p:cNvPr id="2086" name="AutoShape 3">
              <a:extLst>
                <a:ext uri="{FF2B5EF4-FFF2-40B4-BE49-F238E27FC236}">
                  <a16:creationId xmlns:a16="http://schemas.microsoft.com/office/drawing/2014/main" id="{905006BC-5A8C-FE25-EAC8-86F03F1178C8}"/>
                </a:ext>
              </a:extLst>
            </p:cNvPr>
            <p:cNvSpPr>
              <a:spLocks noChangeAspect="1" noChangeArrowheads="1" noTextEdit="1"/>
            </p:cNvSpPr>
            <p:nvPr/>
          </p:nvSpPr>
          <p:spPr bwMode="auto">
            <a:xfrm>
              <a:off x="2652" y="972"/>
              <a:ext cx="2376" cy="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7" name="Freeform 5">
              <a:extLst>
                <a:ext uri="{FF2B5EF4-FFF2-40B4-BE49-F238E27FC236}">
                  <a16:creationId xmlns:a16="http://schemas.microsoft.com/office/drawing/2014/main" id="{B46B4E04-60D9-89E2-EDDE-4A150FD2B9CB}"/>
                </a:ext>
              </a:extLst>
            </p:cNvPr>
            <p:cNvSpPr>
              <a:spLocks noEditPoints="1"/>
            </p:cNvSpPr>
            <p:nvPr/>
          </p:nvSpPr>
          <p:spPr bwMode="auto">
            <a:xfrm>
              <a:off x="2795" y="1181"/>
              <a:ext cx="2093" cy="1960"/>
            </a:xfrm>
            <a:custGeom>
              <a:avLst/>
              <a:gdLst>
                <a:gd name="T0" fmla="*/ 241 w 880"/>
                <a:gd name="T1" fmla="*/ 408 h 824"/>
                <a:gd name="T2" fmla="*/ 311 w 880"/>
                <a:gd name="T3" fmla="*/ 556 h 824"/>
                <a:gd name="T4" fmla="*/ 311 w 880"/>
                <a:gd name="T5" fmla="*/ 604 h 824"/>
                <a:gd name="T6" fmla="*/ 315 w 880"/>
                <a:gd name="T7" fmla="*/ 609 h 824"/>
                <a:gd name="T8" fmla="*/ 333 w 880"/>
                <a:gd name="T9" fmla="*/ 628 h 824"/>
                <a:gd name="T10" fmla="*/ 333 w 880"/>
                <a:gd name="T11" fmla="*/ 575 h 824"/>
                <a:gd name="T12" fmla="*/ 440 w 880"/>
                <a:gd name="T13" fmla="*/ 622 h 824"/>
                <a:gd name="T14" fmla="*/ 547 w 880"/>
                <a:gd name="T15" fmla="*/ 575 h 824"/>
                <a:gd name="T16" fmla="*/ 547 w 880"/>
                <a:gd name="T17" fmla="*/ 628 h 824"/>
                <a:gd name="T18" fmla="*/ 565 w 880"/>
                <a:gd name="T19" fmla="*/ 609 h 824"/>
                <a:gd name="T20" fmla="*/ 569 w 880"/>
                <a:gd name="T21" fmla="*/ 604 h 824"/>
                <a:gd name="T22" fmla="*/ 569 w 880"/>
                <a:gd name="T23" fmla="*/ 556 h 824"/>
                <a:gd name="T24" fmla="*/ 639 w 880"/>
                <a:gd name="T25" fmla="*/ 408 h 824"/>
                <a:gd name="T26" fmla="*/ 673 w 880"/>
                <a:gd name="T27" fmla="*/ 355 h 824"/>
                <a:gd name="T28" fmla="*/ 673 w 880"/>
                <a:gd name="T29" fmla="*/ 353 h 824"/>
                <a:gd name="T30" fmla="*/ 648 w 880"/>
                <a:gd name="T31" fmla="*/ 365 h 824"/>
                <a:gd name="T32" fmla="*/ 625 w 880"/>
                <a:gd name="T33" fmla="*/ 391 h 824"/>
                <a:gd name="T34" fmla="*/ 620 w 880"/>
                <a:gd name="T35" fmla="*/ 397 h 824"/>
                <a:gd name="T36" fmla="*/ 550 w 880"/>
                <a:gd name="T37" fmla="*/ 545 h 824"/>
                <a:gd name="T38" fmla="*/ 440 w 880"/>
                <a:gd name="T39" fmla="*/ 601 h 824"/>
                <a:gd name="T40" fmla="*/ 330 w 880"/>
                <a:gd name="T41" fmla="*/ 545 h 824"/>
                <a:gd name="T42" fmla="*/ 260 w 880"/>
                <a:gd name="T43" fmla="*/ 397 h 824"/>
                <a:gd name="T44" fmla="*/ 255 w 880"/>
                <a:gd name="T45" fmla="*/ 391 h 824"/>
                <a:gd name="T46" fmla="*/ 232 w 880"/>
                <a:gd name="T47" fmla="*/ 365 h 824"/>
                <a:gd name="T48" fmla="*/ 207 w 880"/>
                <a:gd name="T49" fmla="*/ 353 h 824"/>
                <a:gd name="T50" fmla="*/ 207 w 880"/>
                <a:gd name="T51" fmla="*/ 356 h 824"/>
                <a:gd name="T52" fmla="*/ 241 w 880"/>
                <a:gd name="T53" fmla="*/ 408 h 824"/>
                <a:gd name="T54" fmla="*/ 877 w 880"/>
                <a:gd name="T55" fmla="*/ 809 h 824"/>
                <a:gd name="T56" fmla="*/ 771 w 880"/>
                <a:gd name="T57" fmla="*/ 654 h 824"/>
                <a:gd name="T58" fmla="*/ 582 w 880"/>
                <a:gd name="T59" fmla="*/ 622 h 824"/>
                <a:gd name="T60" fmla="*/ 569 w 880"/>
                <a:gd name="T61" fmla="*/ 637 h 824"/>
                <a:gd name="T62" fmla="*/ 567 w 880"/>
                <a:gd name="T63" fmla="*/ 639 h 824"/>
                <a:gd name="T64" fmla="*/ 440 w 880"/>
                <a:gd name="T65" fmla="*/ 690 h 824"/>
                <a:gd name="T66" fmla="*/ 313 w 880"/>
                <a:gd name="T67" fmla="*/ 639 h 824"/>
                <a:gd name="T68" fmla="*/ 311 w 880"/>
                <a:gd name="T69" fmla="*/ 637 h 824"/>
                <a:gd name="T70" fmla="*/ 298 w 880"/>
                <a:gd name="T71" fmla="*/ 622 h 824"/>
                <a:gd name="T72" fmla="*/ 109 w 880"/>
                <a:gd name="T73" fmla="*/ 654 h 824"/>
                <a:gd name="T74" fmla="*/ 3 w 880"/>
                <a:gd name="T75" fmla="*/ 809 h 824"/>
                <a:gd name="T76" fmla="*/ 13 w 880"/>
                <a:gd name="T77" fmla="*/ 824 h 824"/>
                <a:gd name="T78" fmla="*/ 867 w 880"/>
                <a:gd name="T79" fmla="*/ 824 h 824"/>
                <a:gd name="T80" fmla="*/ 877 w 880"/>
                <a:gd name="T81" fmla="*/ 809 h 824"/>
                <a:gd name="T82" fmla="*/ 315 w 880"/>
                <a:gd name="T83" fmla="*/ 200 h 824"/>
                <a:gd name="T84" fmla="*/ 328 w 880"/>
                <a:gd name="T85" fmla="*/ 192 h 824"/>
                <a:gd name="T86" fmla="*/ 350 w 880"/>
                <a:gd name="T87" fmla="*/ 186 h 824"/>
                <a:gd name="T88" fmla="*/ 618 w 880"/>
                <a:gd name="T89" fmla="*/ 354 h 824"/>
                <a:gd name="T90" fmla="*/ 651 w 880"/>
                <a:gd name="T91" fmla="*/ 353 h 824"/>
                <a:gd name="T92" fmla="*/ 656 w 880"/>
                <a:gd name="T93" fmla="*/ 351 h 824"/>
                <a:gd name="T94" fmla="*/ 666 w 880"/>
                <a:gd name="T95" fmla="*/ 347 h 824"/>
                <a:gd name="T96" fmla="*/ 672 w 880"/>
                <a:gd name="T97" fmla="*/ 344 h 824"/>
                <a:gd name="T98" fmla="*/ 688 w 880"/>
                <a:gd name="T99" fmla="*/ 333 h 824"/>
                <a:gd name="T100" fmla="*/ 672 w 880"/>
                <a:gd name="T101" fmla="*/ 282 h 824"/>
                <a:gd name="T102" fmla="*/ 673 w 880"/>
                <a:gd name="T103" fmla="*/ 237 h 824"/>
                <a:gd name="T104" fmla="*/ 442 w 880"/>
                <a:gd name="T105" fmla="*/ 0 h 824"/>
                <a:gd name="T106" fmla="*/ 211 w 880"/>
                <a:gd name="T107" fmla="*/ 237 h 824"/>
                <a:gd name="T108" fmla="*/ 224 w 880"/>
                <a:gd name="T109" fmla="*/ 335 h 824"/>
                <a:gd name="T110" fmla="*/ 315 w 880"/>
                <a:gd name="T111" fmla="*/ 20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0" h="824">
                  <a:moveTo>
                    <a:pt x="241" y="408"/>
                  </a:moveTo>
                  <a:cubicBezTo>
                    <a:pt x="252" y="436"/>
                    <a:pt x="289" y="529"/>
                    <a:pt x="311" y="556"/>
                  </a:cubicBezTo>
                  <a:cubicBezTo>
                    <a:pt x="311" y="604"/>
                    <a:pt x="311" y="604"/>
                    <a:pt x="311" y="604"/>
                  </a:cubicBezTo>
                  <a:cubicBezTo>
                    <a:pt x="315" y="609"/>
                    <a:pt x="315" y="609"/>
                    <a:pt x="315" y="609"/>
                  </a:cubicBezTo>
                  <a:cubicBezTo>
                    <a:pt x="316" y="610"/>
                    <a:pt x="321" y="618"/>
                    <a:pt x="333" y="628"/>
                  </a:cubicBezTo>
                  <a:cubicBezTo>
                    <a:pt x="333" y="575"/>
                    <a:pt x="333" y="575"/>
                    <a:pt x="333" y="575"/>
                  </a:cubicBezTo>
                  <a:cubicBezTo>
                    <a:pt x="361" y="596"/>
                    <a:pt x="408" y="622"/>
                    <a:pt x="440" y="622"/>
                  </a:cubicBezTo>
                  <a:cubicBezTo>
                    <a:pt x="472" y="622"/>
                    <a:pt x="519" y="596"/>
                    <a:pt x="547" y="575"/>
                  </a:cubicBezTo>
                  <a:cubicBezTo>
                    <a:pt x="547" y="628"/>
                    <a:pt x="547" y="628"/>
                    <a:pt x="547" y="628"/>
                  </a:cubicBezTo>
                  <a:cubicBezTo>
                    <a:pt x="559" y="618"/>
                    <a:pt x="564" y="610"/>
                    <a:pt x="565" y="609"/>
                  </a:cubicBezTo>
                  <a:cubicBezTo>
                    <a:pt x="569" y="604"/>
                    <a:pt x="569" y="604"/>
                    <a:pt x="569" y="604"/>
                  </a:cubicBezTo>
                  <a:cubicBezTo>
                    <a:pt x="569" y="556"/>
                    <a:pt x="569" y="556"/>
                    <a:pt x="569" y="556"/>
                  </a:cubicBezTo>
                  <a:cubicBezTo>
                    <a:pt x="591" y="529"/>
                    <a:pt x="628" y="436"/>
                    <a:pt x="639" y="408"/>
                  </a:cubicBezTo>
                  <a:cubicBezTo>
                    <a:pt x="664" y="393"/>
                    <a:pt x="671" y="366"/>
                    <a:pt x="673" y="355"/>
                  </a:cubicBezTo>
                  <a:cubicBezTo>
                    <a:pt x="673" y="353"/>
                    <a:pt x="673" y="353"/>
                    <a:pt x="673" y="353"/>
                  </a:cubicBezTo>
                  <a:cubicBezTo>
                    <a:pt x="648" y="365"/>
                    <a:pt x="648" y="365"/>
                    <a:pt x="648" y="365"/>
                  </a:cubicBezTo>
                  <a:cubicBezTo>
                    <a:pt x="644" y="375"/>
                    <a:pt x="638" y="385"/>
                    <a:pt x="625" y="391"/>
                  </a:cubicBezTo>
                  <a:cubicBezTo>
                    <a:pt x="623" y="392"/>
                    <a:pt x="621" y="394"/>
                    <a:pt x="620" y="397"/>
                  </a:cubicBezTo>
                  <a:cubicBezTo>
                    <a:pt x="600" y="447"/>
                    <a:pt x="564" y="532"/>
                    <a:pt x="550" y="545"/>
                  </a:cubicBezTo>
                  <a:cubicBezTo>
                    <a:pt x="528" y="564"/>
                    <a:pt x="471" y="601"/>
                    <a:pt x="440" y="601"/>
                  </a:cubicBezTo>
                  <a:cubicBezTo>
                    <a:pt x="408" y="601"/>
                    <a:pt x="352" y="564"/>
                    <a:pt x="330" y="545"/>
                  </a:cubicBezTo>
                  <a:cubicBezTo>
                    <a:pt x="316" y="532"/>
                    <a:pt x="280" y="447"/>
                    <a:pt x="260" y="397"/>
                  </a:cubicBezTo>
                  <a:cubicBezTo>
                    <a:pt x="259" y="394"/>
                    <a:pt x="257" y="392"/>
                    <a:pt x="255" y="391"/>
                  </a:cubicBezTo>
                  <a:cubicBezTo>
                    <a:pt x="242" y="385"/>
                    <a:pt x="236" y="374"/>
                    <a:pt x="232" y="365"/>
                  </a:cubicBezTo>
                  <a:cubicBezTo>
                    <a:pt x="207" y="353"/>
                    <a:pt x="207" y="353"/>
                    <a:pt x="207" y="353"/>
                  </a:cubicBezTo>
                  <a:cubicBezTo>
                    <a:pt x="207" y="356"/>
                    <a:pt x="207" y="356"/>
                    <a:pt x="207" y="356"/>
                  </a:cubicBezTo>
                  <a:cubicBezTo>
                    <a:pt x="210" y="369"/>
                    <a:pt x="217" y="394"/>
                    <a:pt x="241" y="408"/>
                  </a:cubicBezTo>
                  <a:close/>
                  <a:moveTo>
                    <a:pt x="877" y="809"/>
                  </a:moveTo>
                  <a:cubicBezTo>
                    <a:pt x="864" y="773"/>
                    <a:pt x="825" y="678"/>
                    <a:pt x="771" y="654"/>
                  </a:cubicBezTo>
                  <a:cubicBezTo>
                    <a:pt x="705" y="623"/>
                    <a:pt x="582" y="622"/>
                    <a:pt x="582" y="622"/>
                  </a:cubicBezTo>
                  <a:cubicBezTo>
                    <a:pt x="582" y="622"/>
                    <a:pt x="578" y="628"/>
                    <a:pt x="569" y="637"/>
                  </a:cubicBezTo>
                  <a:cubicBezTo>
                    <a:pt x="568" y="638"/>
                    <a:pt x="567" y="638"/>
                    <a:pt x="567" y="639"/>
                  </a:cubicBezTo>
                  <a:cubicBezTo>
                    <a:pt x="545" y="659"/>
                    <a:pt x="503" y="689"/>
                    <a:pt x="440" y="690"/>
                  </a:cubicBezTo>
                  <a:cubicBezTo>
                    <a:pt x="377" y="689"/>
                    <a:pt x="335" y="659"/>
                    <a:pt x="313" y="639"/>
                  </a:cubicBezTo>
                  <a:cubicBezTo>
                    <a:pt x="313" y="638"/>
                    <a:pt x="312" y="638"/>
                    <a:pt x="311" y="637"/>
                  </a:cubicBezTo>
                  <a:cubicBezTo>
                    <a:pt x="302" y="628"/>
                    <a:pt x="298" y="622"/>
                    <a:pt x="298" y="622"/>
                  </a:cubicBezTo>
                  <a:cubicBezTo>
                    <a:pt x="298" y="622"/>
                    <a:pt x="175" y="623"/>
                    <a:pt x="109" y="654"/>
                  </a:cubicBezTo>
                  <a:cubicBezTo>
                    <a:pt x="55" y="678"/>
                    <a:pt x="16" y="773"/>
                    <a:pt x="3" y="809"/>
                  </a:cubicBezTo>
                  <a:cubicBezTo>
                    <a:pt x="0" y="816"/>
                    <a:pt x="5" y="824"/>
                    <a:pt x="13" y="824"/>
                  </a:cubicBezTo>
                  <a:cubicBezTo>
                    <a:pt x="867" y="824"/>
                    <a:pt x="867" y="824"/>
                    <a:pt x="867" y="824"/>
                  </a:cubicBezTo>
                  <a:cubicBezTo>
                    <a:pt x="875" y="824"/>
                    <a:pt x="880" y="816"/>
                    <a:pt x="877" y="809"/>
                  </a:cubicBezTo>
                  <a:close/>
                  <a:moveTo>
                    <a:pt x="315" y="200"/>
                  </a:moveTo>
                  <a:cubicBezTo>
                    <a:pt x="318" y="197"/>
                    <a:pt x="323" y="194"/>
                    <a:pt x="328" y="192"/>
                  </a:cubicBezTo>
                  <a:cubicBezTo>
                    <a:pt x="335" y="188"/>
                    <a:pt x="342" y="186"/>
                    <a:pt x="350" y="186"/>
                  </a:cubicBezTo>
                  <a:cubicBezTo>
                    <a:pt x="488" y="194"/>
                    <a:pt x="592" y="340"/>
                    <a:pt x="618" y="354"/>
                  </a:cubicBezTo>
                  <a:cubicBezTo>
                    <a:pt x="627" y="360"/>
                    <a:pt x="639" y="358"/>
                    <a:pt x="651" y="353"/>
                  </a:cubicBezTo>
                  <a:cubicBezTo>
                    <a:pt x="653" y="353"/>
                    <a:pt x="655" y="352"/>
                    <a:pt x="656" y="351"/>
                  </a:cubicBezTo>
                  <a:cubicBezTo>
                    <a:pt x="666" y="347"/>
                    <a:pt x="666" y="347"/>
                    <a:pt x="666" y="347"/>
                  </a:cubicBezTo>
                  <a:cubicBezTo>
                    <a:pt x="668" y="346"/>
                    <a:pt x="670" y="345"/>
                    <a:pt x="672" y="344"/>
                  </a:cubicBezTo>
                  <a:cubicBezTo>
                    <a:pt x="682" y="338"/>
                    <a:pt x="688" y="333"/>
                    <a:pt x="688" y="333"/>
                  </a:cubicBezTo>
                  <a:cubicBezTo>
                    <a:pt x="675" y="313"/>
                    <a:pt x="671" y="295"/>
                    <a:pt x="672" y="282"/>
                  </a:cubicBezTo>
                  <a:cubicBezTo>
                    <a:pt x="674" y="268"/>
                    <a:pt x="673" y="252"/>
                    <a:pt x="673" y="237"/>
                  </a:cubicBezTo>
                  <a:cubicBezTo>
                    <a:pt x="673" y="106"/>
                    <a:pt x="573" y="0"/>
                    <a:pt x="442" y="0"/>
                  </a:cubicBezTo>
                  <a:cubicBezTo>
                    <a:pt x="312" y="0"/>
                    <a:pt x="211" y="106"/>
                    <a:pt x="211" y="237"/>
                  </a:cubicBezTo>
                  <a:cubicBezTo>
                    <a:pt x="211" y="266"/>
                    <a:pt x="216" y="324"/>
                    <a:pt x="224" y="335"/>
                  </a:cubicBezTo>
                  <a:cubicBezTo>
                    <a:pt x="247" y="356"/>
                    <a:pt x="250" y="244"/>
                    <a:pt x="315" y="20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cxnSp>
        <p:nvCxnSpPr>
          <p:cNvPr id="2088" name="Straight Arrow Connector 2087">
            <a:extLst>
              <a:ext uri="{FF2B5EF4-FFF2-40B4-BE49-F238E27FC236}">
                <a16:creationId xmlns:a16="http://schemas.microsoft.com/office/drawing/2014/main" id="{F1EE68A7-DB46-B4E8-8ED0-D4B5BB4BB97B}"/>
              </a:ext>
            </a:extLst>
          </p:cNvPr>
          <p:cNvCxnSpPr>
            <a:cxnSpLocks/>
            <a:endCxn id="2078" idx="2"/>
          </p:cNvCxnSpPr>
          <p:nvPr/>
        </p:nvCxnSpPr>
        <p:spPr>
          <a:xfrm>
            <a:off x="8453121" y="5277255"/>
            <a:ext cx="811538" cy="7107"/>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092" name="TextBox 2091">
            <a:extLst>
              <a:ext uri="{FF2B5EF4-FFF2-40B4-BE49-F238E27FC236}">
                <a16:creationId xmlns:a16="http://schemas.microsoft.com/office/drawing/2014/main" id="{80DD3898-0341-8389-9D2D-F0262057DE21}"/>
              </a:ext>
            </a:extLst>
          </p:cNvPr>
          <p:cNvSpPr txBox="1"/>
          <p:nvPr/>
        </p:nvSpPr>
        <p:spPr>
          <a:xfrm>
            <a:off x="7941452" y="4616108"/>
            <a:ext cx="2057034" cy="46747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45720" numCol="1" spcCol="0" rtlCol="0" fromWordArt="0" anchor="t" anchorCtr="0" forceAA="0" compatLnSpc="1">
            <a:prstTxWarp prst="textNoShape">
              <a:avLst/>
            </a:prstTxWarp>
            <a:noAutofit/>
          </a:bodyPr>
          <a:lstStyle/>
          <a:p>
            <a:pPr marL="108000" marR="0" lvl="1" defTabSz="914400" rtl="0" eaLnBrk="1" fontAlgn="auto" latinLnBrk="0" hangingPunct="1">
              <a:lnSpc>
                <a:spcPct val="100000"/>
              </a:lnSpc>
              <a:spcBef>
                <a:spcPts val="0"/>
              </a:spcBef>
              <a:spcAft>
                <a:spcPts val="0"/>
              </a:spcAft>
              <a:buClr>
                <a:srgbClr val="000000"/>
              </a:buClr>
              <a:buSzTx/>
              <a:tabLst/>
              <a:defRPr/>
            </a:pPr>
            <a:r>
              <a:rPr kumimoji="0" lang="ja-JP" altLang="en-US" sz="1200" b="1" i="0" u="none" strike="noStrike" kern="1200" cap="none" spc="0" normalizeH="0" baseline="0" noProof="0" dirty="0">
                <a:ln>
                  <a:noFill/>
                </a:ln>
                <a:solidFill>
                  <a:srgbClr val="575757"/>
                </a:solidFill>
                <a:effectLst/>
                <a:uLnTx/>
                <a:uFillTx/>
                <a:latin typeface="Meiryo UI"/>
                <a:ea typeface="+mn-ea"/>
                <a:cs typeface="+mn-cs"/>
              </a:rPr>
              <a:t>ユーザ</a:t>
            </a:r>
            <a:r>
              <a:rPr kumimoji="0" lang="en-US" altLang="ja-JP" sz="1200" b="1" i="0" u="none" strike="noStrike" kern="1200" cap="none" spc="0" normalizeH="0" baseline="0" noProof="0" dirty="0">
                <a:ln>
                  <a:noFill/>
                </a:ln>
                <a:solidFill>
                  <a:srgbClr val="575757"/>
                </a:solidFill>
                <a:effectLst/>
                <a:uLnTx/>
                <a:uFillTx/>
                <a:latin typeface="Meiryo UI"/>
                <a:ea typeface="+mn-ea"/>
                <a:cs typeface="+mn-cs"/>
              </a:rPr>
              <a:t>:</a:t>
            </a:r>
            <a:r>
              <a:rPr kumimoji="0" lang="ja-JP" altLang="en-US" sz="1200" i="0" u="none" strike="noStrike" kern="1200" cap="none" spc="0" normalizeH="0" baseline="0" noProof="0" dirty="0">
                <a:ln>
                  <a:noFill/>
                </a:ln>
                <a:solidFill>
                  <a:srgbClr val="575757"/>
                </a:solidFill>
                <a:effectLst/>
                <a:uLnTx/>
                <a:uFillTx/>
                <a:latin typeface="Meiryo UI"/>
                <a:ea typeface="+mn-ea"/>
                <a:cs typeface="+mn-cs"/>
              </a:rPr>
              <a:t>履修が完了したことを</a:t>
            </a:r>
            <a:br>
              <a:rPr kumimoji="0" lang="en-US" altLang="ja-JP" sz="1200" i="0" u="none" strike="noStrike" kern="1200" cap="none" spc="0" normalizeH="0" baseline="0" noProof="0" dirty="0">
                <a:ln>
                  <a:noFill/>
                </a:ln>
                <a:solidFill>
                  <a:srgbClr val="575757"/>
                </a:solidFill>
                <a:effectLst/>
                <a:uLnTx/>
                <a:uFillTx/>
                <a:latin typeface="Meiryo UI"/>
                <a:ea typeface="+mn-ea"/>
                <a:cs typeface="+mn-cs"/>
              </a:rPr>
            </a:br>
            <a:r>
              <a:rPr kumimoji="0" lang="ja-JP" altLang="en-US" sz="1200" i="0" u="none" strike="noStrike" kern="1200" cap="none" spc="0" normalizeH="0" baseline="0" noProof="0" dirty="0">
                <a:ln>
                  <a:noFill/>
                </a:ln>
                <a:solidFill>
                  <a:srgbClr val="575757"/>
                </a:solidFill>
                <a:effectLst/>
                <a:uLnTx/>
                <a:uFillTx/>
                <a:latin typeface="Meiryo UI"/>
                <a:ea typeface="+mn-ea"/>
                <a:cs typeface="+mn-cs"/>
              </a:rPr>
              <a:t>自己申請</a:t>
            </a:r>
            <a:r>
              <a:rPr kumimoji="0" lang="en-US" altLang="ja-JP" sz="1200" i="0" u="none" strike="noStrike" kern="1200" cap="none" spc="0" normalizeH="0" baseline="0" noProof="0" dirty="0">
                <a:ln>
                  <a:noFill/>
                </a:ln>
                <a:solidFill>
                  <a:srgbClr val="575757"/>
                </a:solidFill>
                <a:effectLst/>
                <a:uLnTx/>
                <a:uFillTx/>
                <a:latin typeface="Meiryo UI"/>
                <a:ea typeface="+mn-ea"/>
                <a:cs typeface="+mn-cs"/>
              </a:rPr>
              <a:t>(</a:t>
            </a:r>
            <a:r>
              <a:rPr kumimoji="0" lang="ja-JP" altLang="en-US" sz="1200" i="0" u="none" strike="noStrike" kern="1200" cap="none" spc="0" normalizeH="0" baseline="0" noProof="0" dirty="0">
                <a:ln>
                  <a:noFill/>
                </a:ln>
                <a:solidFill>
                  <a:srgbClr val="575757"/>
                </a:solidFill>
                <a:effectLst/>
                <a:uLnTx/>
                <a:uFillTx/>
                <a:latin typeface="Meiryo UI"/>
                <a:ea typeface="+mn-ea"/>
                <a:cs typeface="+mn-cs"/>
              </a:rPr>
              <a:t>合格証添付</a:t>
            </a:r>
            <a:r>
              <a:rPr kumimoji="0" lang="en-US" altLang="ja-JP" sz="1200" i="0" u="none" strike="noStrike" kern="1200" cap="none" spc="0" normalizeH="0" baseline="0" noProof="0" dirty="0">
                <a:ln>
                  <a:noFill/>
                </a:ln>
                <a:solidFill>
                  <a:srgbClr val="575757"/>
                </a:solidFill>
                <a:effectLst/>
                <a:uLnTx/>
                <a:uFillTx/>
                <a:latin typeface="Meiryo UI"/>
                <a:ea typeface="+mn-ea"/>
                <a:cs typeface="+mn-cs"/>
              </a:rPr>
              <a:t>)</a:t>
            </a:r>
            <a:endParaRPr kumimoji="0" lang="en-US" sz="1200" b="0" i="0" u="none" strike="noStrike" kern="1200" cap="none" spc="0" normalizeH="0" baseline="0" noProof="0" dirty="0">
              <a:ln>
                <a:noFill/>
              </a:ln>
              <a:solidFill>
                <a:srgbClr val="575757"/>
              </a:solidFill>
              <a:effectLst/>
              <a:uLnTx/>
              <a:uFillTx/>
              <a:latin typeface="Meiryo UI"/>
              <a:ea typeface="+mn-ea"/>
              <a:cs typeface="+mn-cs"/>
            </a:endParaRPr>
          </a:p>
        </p:txBody>
      </p:sp>
      <p:sp>
        <p:nvSpPr>
          <p:cNvPr id="2094" name="Multiplication Sign 2093">
            <a:extLst>
              <a:ext uri="{FF2B5EF4-FFF2-40B4-BE49-F238E27FC236}">
                <a16:creationId xmlns:a16="http://schemas.microsoft.com/office/drawing/2014/main" id="{F6CB7E3D-7323-BBBF-FAA1-B0E417B1CC05}"/>
              </a:ext>
            </a:extLst>
          </p:cNvPr>
          <p:cNvSpPr/>
          <p:nvPr/>
        </p:nvSpPr>
        <p:spPr>
          <a:xfrm>
            <a:off x="10348310" y="4587600"/>
            <a:ext cx="542925" cy="564606"/>
          </a:xfrm>
          <a:prstGeom prst="mathMultiply">
            <a:avLst>
              <a:gd name="adj1" fmla="val 10923"/>
            </a:avLst>
          </a:prstGeom>
          <a:solidFill>
            <a:srgbClr val="6E6F73"/>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2095" name="TextBox 2094">
            <a:extLst>
              <a:ext uri="{FF2B5EF4-FFF2-40B4-BE49-F238E27FC236}">
                <a16:creationId xmlns:a16="http://schemas.microsoft.com/office/drawing/2014/main" id="{6CFA1749-CB7F-2C22-83C3-2DF7FD8314F0}"/>
              </a:ext>
            </a:extLst>
          </p:cNvPr>
          <p:cNvSpPr txBox="1"/>
          <p:nvPr/>
        </p:nvSpPr>
        <p:spPr>
          <a:xfrm>
            <a:off x="1220830" y="5665391"/>
            <a:ext cx="3160077" cy="97756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marR="0" lvl="1" indent="-216000" algn="l" defTabSz="914400" rtl="0" eaLnBrk="1" fontAlgn="auto" latinLnBrk="0" hangingPunct="1">
              <a:lnSpc>
                <a:spcPct val="100000"/>
              </a:lnSpc>
              <a:spcBef>
                <a:spcPts val="0"/>
              </a:spcBef>
              <a:spcAft>
                <a:spcPts val="0"/>
              </a:spcAft>
              <a:buClr>
                <a:srgbClr val="000000"/>
              </a:buClr>
              <a:buSzTx/>
              <a:buFont typeface="Trebuchet MS" panose="020B0603020202020204" pitchFamily="34" charset="0"/>
              <a:buChar char="•"/>
              <a:tabLst/>
              <a:defRPr/>
            </a:pPr>
            <a:r>
              <a:rPr lang="ja-JP" altLang="en-US" sz="1200">
                <a:solidFill>
                  <a:srgbClr val="575757"/>
                </a:solidFill>
                <a:latin typeface="Meiryo UI"/>
              </a:rPr>
              <a:t>ほぼ自動での運用が可能</a:t>
            </a:r>
            <a:endParaRPr lang="en-US" altLang="ja-JP" sz="1200">
              <a:solidFill>
                <a:srgbClr val="575757"/>
              </a:solidFill>
              <a:latin typeface="Meiryo UI"/>
            </a:endParaRPr>
          </a:p>
        </p:txBody>
      </p:sp>
      <p:sp>
        <p:nvSpPr>
          <p:cNvPr id="2096" name="TextBox 2095">
            <a:extLst>
              <a:ext uri="{FF2B5EF4-FFF2-40B4-BE49-F238E27FC236}">
                <a16:creationId xmlns:a16="http://schemas.microsoft.com/office/drawing/2014/main" id="{1B51E480-C6FD-CB89-5908-796C34FC9919}"/>
              </a:ext>
            </a:extLst>
          </p:cNvPr>
          <p:cNvSpPr txBox="1"/>
          <p:nvPr/>
        </p:nvSpPr>
        <p:spPr>
          <a:xfrm>
            <a:off x="4602135" y="5665391"/>
            <a:ext cx="3160077" cy="97756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marR="0" lvl="1" indent="-216000" algn="l" defTabSz="914400" rtl="0" eaLnBrk="1" fontAlgn="auto" latinLnBrk="0" hangingPunct="1">
              <a:lnSpc>
                <a:spcPct val="100000"/>
              </a:lnSpc>
              <a:spcBef>
                <a:spcPts val="0"/>
              </a:spcBef>
              <a:spcAft>
                <a:spcPts val="0"/>
              </a:spcAft>
              <a:buClr>
                <a:srgbClr val="000000"/>
              </a:buClr>
              <a:buSzTx/>
              <a:buFont typeface="Trebuchet MS" panose="020B0603020202020204" pitchFamily="34" charset="0"/>
              <a:buChar char="•"/>
              <a:tabLst/>
              <a:defRPr/>
            </a:pPr>
            <a:r>
              <a:rPr lang="ja-JP" altLang="en-US" sz="1200">
                <a:solidFill>
                  <a:srgbClr val="575757"/>
                </a:solidFill>
                <a:latin typeface="Meiryo UI"/>
              </a:rPr>
              <a:t>ユーザ情報の受け取りにあたり、</a:t>
            </a:r>
            <a:r>
              <a:rPr lang="en-US" altLang="ja-JP" sz="1200">
                <a:solidFill>
                  <a:srgbClr val="575757"/>
                </a:solidFill>
                <a:latin typeface="Meiryo UI"/>
              </a:rPr>
              <a:t>CP</a:t>
            </a:r>
            <a:r>
              <a:rPr lang="ja-JP" altLang="en-US" sz="1200">
                <a:solidFill>
                  <a:srgbClr val="575757"/>
                </a:solidFill>
                <a:latin typeface="Meiryo UI"/>
              </a:rPr>
              <a:t>側のサイト上でも実装が必要</a:t>
            </a:r>
            <a:endParaRPr lang="en-US" altLang="ja-JP" sz="1200">
              <a:solidFill>
                <a:srgbClr val="575757"/>
              </a:solidFill>
              <a:latin typeface="Meiryo UI"/>
            </a:endParaRPr>
          </a:p>
          <a:p>
            <a:pPr marL="324000" marR="0" lvl="1" indent="-216000" algn="l" defTabSz="914400" rtl="0" eaLnBrk="1" fontAlgn="auto" latinLnBrk="0" hangingPunct="1">
              <a:lnSpc>
                <a:spcPct val="100000"/>
              </a:lnSpc>
              <a:spcBef>
                <a:spcPts val="0"/>
              </a:spcBef>
              <a:spcAft>
                <a:spcPts val="0"/>
              </a:spcAft>
              <a:buClr>
                <a:srgbClr val="000000"/>
              </a:buClr>
              <a:buSzTx/>
              <a:buFont typeface="Trebuchet MS" panose="020B0603020202020204" pitchFamily="34" charset="0"/>
              <a:buChar char="•"/>
              <a:tabLst/>
              <a:defRPr/>
            </a:pPr>
            <a:r>
              <a:rPr lang="ja-JP" altLang="en-US" sz="1200">
                <a:solidFill>
                  <a:srgbClr val="575757"/>
                </a:solidFill>
                <a:latin typeface="Meiryo UI"/>
              </a:rPr>
              <a:t>ユーザ</a:t>
            </a:r>
            <a:r>
              <a:rPr lang="en-US" altLang="ja-JP" sz="1200">
                <a:solidFill>
                  <a:srgbClr val="575757"/>
                </a:solidFill>
                <a:latin typeface="Meiryo UI"/>
              </a:rPr>
              <a:t>ID</a:t>
            </a:r>
            <a:r>
              <a:rPr lang="ja-JP" altLang="en-US" sz="1200">
                <a:solidFill>
                  <a:srgbClr val="575757"/>
                </a:solidFill>
                <a:latin typeface="Meiryo UI"/>
              </a:rPr>
              <a:t>と履修情報の紐づけ処理が必要</a:t>
            </a:r>
            <a:endParaRPr lang="en-US" altLang="ja-JP" sz="1200">
              <a:solidFill>
                <a:srgbClr val="575757"/>
              </a:solidFill>
              <a:latin typeface="Meiryo UI"/>
            </a:endParaRPr>
          </a:p>
          <a:p>
            <a:pPr marL="324000" marR="0" lvl="1" indent="-216000" algn="l" defTabSz="914400" rtl="0" eaLnBrk="1" fontAlgn="auto" latinLnBrk="0" hangingPunct="1">
              <a:lnSpc>
                <a:spcPct val="100000"/>
              </a:lnSpc>
              <a:spcBef>
                <a:spcPts val="0"/>
              </a:spcBef>
              <a:spcAft>
                <a:spcPts val="0"/>
              </a:spcAft>
              <a:buClr>
                <a:srgbClr val="000000"/>
              </a:buClr>
              <a:buSzTx/>
              <a:buFont typeface="Trebuchet MS" panose="020B0603020202020204" pitchFamily="34" charset="0"/>
              <a:buChar char="•"/>
              <a:tabLst/>
              <a:defRPr/>
            </a:pPr>
            <a:r>
              <a:rPr lang="en-US" altLang="ja-JP" sz="1200">
                <a:solidFill>
                  <a:srgbClr val="575757"/>
                </a:solidFill>
                <a:latin typeface="Meiryo UI"/>
              </a:rPr>
              <a:t>Bat</a:t>
            </a:r>
            <a:r>
              <a:rPr lang="ja-JP" altLang="en-US" sz="1200">
                <a:solidFill>
                  <a:srgbClr val="575757"/>
                </a:solidFill>
                <a:latin typeface="Meiryo UI"/>
              </a:rPr>
              <a:t>実行の運用が必要。頻度・途中段階のステータスの送信可否についても要確認</a:t>
            </a:r>
            <a:endParaRPr lang="en-US" altLang="ja-JP" sz="1200">
              <a:solidFill>
                <a:srgbClr val="575757"/>
              </a:solidFill>
              <a:latin typeface="Meiryo UI"/>
            </a:endParaRPr>
          </a:p>
        </p:txBody>
      </p:sp>
      <p:sp>
        <p:nvSpPr>
          <p:cNvPr id="2097" name="TextBox 2096">
            <a:extLst>
              <a:ext uri="{FF2B5EF4-FFF2-40B4-BE49-F238E27FC236}">
                <a16:creationId xmlns:a16="http://schemas.microsoft.com/office/drawing/2014/main" id="{C2C35CEF-1924-27C5-0B66-412A6E855557}"/>
              </a:ext>
            </a:extLst>
          </p:cNvPr>
          <p:cNvSpPr txBox="1"/>
          <p:nvPr/>
        </p:nvSpPr>
        <p:spPr>
          <a:xfrm>
            <a:off x="7989944" y="5665391"/>
            <a:ext cx="3160077" cy="97756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rgbClr val="000000"/>
              </a:buClr>
              <a:buFont typeface="Trebuchet MS" panose="020B0603020202020204" pitchFamily="34" charset="0"/>
              <a:buChar char="•"/>
              <a:defRPr/>
            </a:pPr>
            <a:r>
              <a:rPr lang="ja-JP" altLang="en-US" sz="1200" dirty="0">
                <a:solidFill>
                  <a:srgbClr val="575757"/>
                </a:solidFill>
                <a:latin typeface="Meiryo UI"/>
              </a:rPr>
              <a:t>ユーザ本人による自己申告でクレデンシャルの発行が可能か検討</a:t>
            </a:r>
            <a:r>
              <a:rPr lang="ja-JP" altLang="en-US" sz="800" dirty="0">
                <a:solidFill>
                  <a:srgbClr val="FF0000"/>
                </a:solidFill>
                <a:ea typeface="Meiryo UI" panose="020B0604030504040204" pitchFamily="50" charset="-128"/>
              </a:rPr>
              <a:t>（基本設計までに要件確定）</a:t>
            </a:r>
            <a:br>
              <a:rPr lang="en-US" altLang="ja-JP" sz="2400" dirty="0">
                <a:solidFill>
                  <a:srgbClr val="575757"/>
                </a:solidFill>
                <a:ea typeface="Meiryo UI" panose="020B0604030504040204" pitchFamily="50" charset="-128"/>
              </a:rPr>
            </a:br>
            <a:r>
              <a:rPr lang="ja-JP" altLang="en-US" sz="1200" dirty="0">
                <a:solidFill>
                  <a:srgbClr val="575757"/>
                </a:solidFill>
                <a:latin typeface="Meiryo UI"/>
              </a:rPr>
              <a:t>合格証書等の添付が可能か、審査する運用が必要か検討</a:t>
            </a:r>
            <a:r>
              <a:rPr lang="ja-JP" altLang="en-US" sz="800" dirty="0">
                <a:solidFill>
                  <a:srgbClr val="FF0000"/>
                </a:solidFill>
                <a:ea typeface="Meiryo UI" panose="020B0604030504040204" pitchFamily="50" charset="-128"/>
              </a:rPr>
              <a:t>（基本設計までに要件確定）</a:t>
            </a:r>
            <a:endParaRPr lang="en-US" altLang="ja-JP" sz="1050" dirty="0">
              <a:solidFill>
                <a:srgbClr val="575757"/>
              </a:solidFill>
              <a:latin typeface="Meiryo UI"/>
            </a:endParaRPr>
          </a:p>
          <a:p>
            <a:pPr marL="324000" marR="0" lvl="1" indent="-216000" algn="l" defTabSz="914400" rtl="0" eaLnBrk="1" fontAlgn="auto" latinLnBrk="0" hangingPunct="1">
              <a:lnSpc>
                <a:spcPct val="100000"/>
              </a:lnSpc>
              <a:spcBef>
                <a:spcPts val="0"/>
              </a:spcBef>
              <a:spcAft>
                <a:spcPts val="0"/>
              </a:spcAft>
              <a:buClr>
                <a:srgbClr val="000000"/>
              </a:buClr>
              <a:buSzTx/>
              <a:buFont typeface="Trebuchet MS" panose="020B0603020202020204" pitchFamily="34" charset="0"/>
              <a:buChar char="•"/>
              <a:tabLst/>
              <a:defRPr/>
            </a:pPr>
            <a:r>
              <a:rPr lang="ja-JP" altLang="en-US" sz="1200" dirty="0">
                <a:solidFill>
                  <a:srgbClr val="575757"/>
                </a:solidFill>
                <a:latin typeface="Meiryo UI"/>
              </a:rPr>
              <a:t>履修途中の情報がなく再開リマインドは不可</a:t>
            </a:r>
            <a:endParaRPr lang="en-US" altLang="ja-JP" sz="1200" dirty="0">
              <a:solidFill>
                <a:srgbClr val="575757"/>
              </a:solidFill>
              <a:latin typeface="Meiryo UI"/>
            </a:endParaRPr>
          </a:p>
        </p:txBody>
      </p:sp>
    </p:spTree>
    <p:extLst>
      <p:ext uri="{BB962C8B-B14F-4D97-AF65-F5344CB8AC3E}">
        <p14:creationId xmlns:p14="http://schemas.microsoft.com/office/powerpoint/2010/main" val="21819909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C61B72-F9B7-D7E9-8A50-E845EAB8F369}"/>
            </a:ext>
          </a:extLst>
        </p:cNvPr>
        <p:cNvGrpSpPr/>
        <p:nvPr/>
      </p:nvGrpSpPr>
      <p:grpSpPr>
        <a:xfrm>
          <a:off x="0" y="0"/>
          <a:ext cx="0" cy="0"/>
          <a:chOff x="0" y="0"/>
          <a:chExt cx="0" cy="0"/>
        </a:xfrm>
      </p:grpSpPr>
      <p:sp>
        <p:nvSpPr>
          <p:cNvPr id="3" name="タイトル 140">
            <a:extLst>
              <a:ext uri="{FF2B5EF4-FFF2-40B4-BE49-F238E27FC236}">
                <a16:creationId xmlns:a16="http://schemas.microsoft.com/office/drawing/2014/main" id="{9D6EE1C6-BE6C-F1F8-6164-FA58F1293D0C}"/>
              </a:ext>
            </a:extLst>
          </p:cNvPr>
          <p:cNvSpPr txBox="1">
            <a:spLocks/>
          </p:cNvSpPr>
          <p:nvPr/>
        </p:nvSpPr>
        <p:spPr>
          <a:xfrm>
            <a:off x="372826" y="97662"/>
            <a:ext cx="10561874" cy="461905"/>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2400" b="1" kern="1200">
                <a:solidFill>
                  <a:schemeClr val="bg1"/>
                </a:solidFill>
                <a:latin typeface="+mj-lt"/>
                <a:ea typeface="+mj-ea"/>
                <a:cs typeface="+mj-cs"/>
                <a:sym typeface="Trebuchet MS" panose="020B0603020202020204" pitchFamily="34" charset="0"/>
              </a:defRPr>
            </a:lvl1pPr>
          </a:lstStyle>
          <a:p>
            <a:pPr>
              <a:buSzPts val="2400"/>
            </a:pPr>
            <a:br>
              <a:rPr lang="en-US" altLang="ja-JP" sz="1400"/>
            </a:br>
            <a:r>
              <a:rPr lang="ja-JP" altLang="en-US"/>
              <a:t>システム機能概要 </a:t>
            </a:r>
            <a:r>
              <a:rPr lang="en-US" altLang="ja-JP"/>
              <a:t>| </a:t>
            </a:r>
            <a:r>
              <a:rPr lang="ja-JP" altLang="en-US"/>
              <a:t>学習コンテンツ（処理フロー概略）①</a:t>
            </a:r>
            <a:endParaRPr lang="en-US" altLang="ja-JP"/>
          </a:p>
        </p:txBody>
      </p:sp>
      <p:sp>
        <p:nvSpPr>
          <p:cNvPr id="4" name="Rectangle: Rounded Corners 3">
            <a:extLst>
              <a:ext uri="{FF2B5EF4-FFF2-40B4-BE49-F238E27FC236}">
                <a16:creationId xmlns:a16="http://schemas.microsoft.com/office/drawing/2014/main" id="{D1E43331-4477-8EF8-80BE-8F28A2BD0FA6}"/>
              </a:ext>
            </a:extLst>
          </p:cNvPr>
          <p:cNvSpPr/>
          <p:nvPr/>
        </p:nvSpPr>
        <p:spPr>
          <a:xfrm>
            <a:off x="3536736" y="2473160"/>
            <a:ext cx="2381397" cy="798671"/>
          </a:xfrm>
          <a:prstGeom prst="roundRect">
            <a:avLst>
              <a:gd name="adj" fmla="val 2693"/>
            </a:avLst>
          </a:prstGeom>
          <a:ln w="9525" cap="rnd">
            <a:solidFill>
              <a:srgbClr val="9A9A9A"/>
            </a:solidFill>
            <a:prstDash val="dash"/>
            <a:round/>
            <a:tailEnd type="triangl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grpSp>
        <p:nvGrpSpPr>
          <p:cNvPr id="5" name="グループ化 55">
            <a:extLst>
              <a:ext uri="{FF2B5EF4-FFF2-40B4-BE49-F238E27FC236}">
                <a16:creationId xmlns:a16="http://schemas.microsoft.com/office/drawing/2014/main" id="{7BFD7D1A-6900-7F60-29CF-7A6806BAC654}"/>
              </a:ext>
            </a:extLst>
          </p:cNvPr>
          <p:cNvGrpSpPr/>
          <p:nvPr/>
        </p:nvGrpSpPr>
        <p:grpSpPr>
          <a:xfrm>
            <a:off x="229125" y="837535"/>
            <a:ext cx="5434955" cy="215444"/>
            <a:chOff x="444138" y="1319029"/>
            <a:chExt cx="3168515" cy="215444"/>
          </a:xfrm>
        </p:grpSpPr>
        <p:sp>
          <p:nvSpPr>
            <p:cNvPr id="6" name="正方形/長方形 3">
              <a:extLst>
                <a:ext uri="{FF2B5EF4-FFF2-40B4-BE49-F238E27FC236}">
                  <a16:creationId xmlns:a16="http://schemas.microsoft.com/office/drawing/2014/main" id="{B9E450FA-18A8-FC3F-2DC9-E969D8493490}"/>
                </a:ext>
              </a:extLst>
            </p:cNvPr>
            <p:cNvSpPr/>
            <p:nvPr/>
          </p:nvSpPr>
          <p:spPr>
            <a:xfrm>
              <a:off x="444138" y="1319029"/>
              <a:ext cx="3168515" cy="215444"/>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b"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chemeClr val="accent3"/>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コンテンツ登録</a:t>
              </a:r>
              <a:r>
                <a:rPr kumimoji="1" lang="en-US" altLang="ja-JP" sz="1400" b="0" i="0" u="none" strike="noStrike" kern="1200" cap="none" spc="0" normalizeH="0" baseline="0" noProof="0">
                  <a:ln>
                    <a:noFill/>
                  </a:ln>
                  <a:solidFill>
                    <a:schemeClr val="accent3"/>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a:t>
              </a:r>
              <a:r>
                <a:rPr kumimoji="1" lang="ja-JP" altLang="en-US" sz="1400" b="0" i="0" u="none" strike="noStrike" kern="1200" cap="none" spc="0" normalizeH="0" baseline="0" noProof="0">
                  <a:ln>
                    <a:noFill/>
                  </a:ln>
                  <a:solidFill>
                    <a:schemeClr val="accent3"/>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マナビ内でコンテンツ配信</a:t>
              </a:r>
              <a:r>
                <a:rPr kumimoji="1" lang="en-US" altLang="ja-JP" sz="1400" b="0" i="0" u="none" strike="noStrike" kern="1200" cap="none" spc="0" normalizeH="0" baseline="0" noProof="0">
                  <a:ln>
                    <a:noFill/>
                  </a:ln>
                  <a:solidFill>
                    <a:schemeClr val="accent3"/>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a:t>
              </a:r>
              <a:endParaRPr kumimoji="1" lang="en-US" sz="1400" b="0" i="0" u="none" strike="noStrike" kern="1200" cap="none" spc="0" normalizeH="0" baseline="0" noProof="0">
                <a:ln>
                  <a:noFill/>
                </a:ln>
                <a:solidFill>
                  <a:schemeClr val="accent3"/>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endParaRPr>
            </a:p>
          </p:txBody>
        </p:sp>
        <p:cxnSp>
          <p:nvCxnSpPr>
            <p:cNvPr id="7" name="直線コネクタ 5">
              <a:extLst>
                <a:ext uri="{FF2B5EF4-FFF2-40B4-BE49-F238E27FC236}">
                  <a16:creationId xmlns:a16="http://schemas.microsoft.com/office/drawing/2014/main" id="{07F8C66C-4AF9-5D15-6038-8F76BF014BEF}"/>
                </a:ext>
              </a:extLst>
            </p:cNvPr>
            <p:cNvCxnSpPr/>
            <p:nvPr/>
          </p:nvCxnSpPr>
          <p:spPr>
            <a:xfrm>
              <a:off x="444138" y="1534473"/>
              <a:ext cx="3168515" cy="0"/>
            </a:xfrm>
            <a:prstGeom prst="line">
              <a:avLst/>
            </a:prstGeom>
            <a:ln w="9525" cap="rnd" cmpd="sng" algn="ctr">
              <a:solidFill>
                <a:srgbClr val="9A9A9A"/>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8" name="グループ化 55">
            <a:extLst>
              <a:ext uri="{FF2B5EF4-FFF2-40B4-BE49-F238E27FC236}">
                <a16:creationId xmlns:a16="http://schemas.microsoft.com/office/drawing/2014/main" id="{9B9BFD37-AFC4-A17B-C7F7-9EB6B1E5109A}"/>
              </a:ext>
            </a:extLst>
          </p:cNvPr>
          <p:cNvGrpSpPr/>
          <p:nvPr/>
        </p:nvGrpSpPr>
        <p:grpSpPr>
          <a:xfrm>
            <a:off x="5762781" y="837535"/>
            <a:ext cx="3349470" cy="215444"/>
            <a:chOff x="444138" y="1319029"/>
            <a:chExt cx="3168515" cy="215444"/>
          </a:xfrm>
        </p:grpSpPr>
        <p:sp>
          <p:nvSpPr>
            <p:cNvPr id="9" name="正方形/長方形 3">
              <a:extLst>
                <a:ext uri="{FF2B5EF4-FFF2-40B4-BE49-F238E27FC236}">
                  <a16:creationId xmlns:a16="http://schemas.microsoft.com/office/drawing/2014/main" id="{57873154-7F71-EF6D-773A-54BEAFDCD026}"/>
                </a:ext>
              </a:extLst>
            </p:cNvPr>
            <p:cNvSpPr/>
            <p:nvPr/>
          </p:nvSpPr>
          <p:spPr>
            <a:xfrm>
              <a:off x="444138" y="1319029"/>
              <a:ext cx="3168515" cy="215444"/>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b"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chemeClr val="accent3"/>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コンテンツ履修</a:t>
              </a:r>
              <a:endParaRPr kumimoji="1" lang="en-US" sz="1400" b="0" i="0" u="none" strike="noStrike" kern="1200" cap="none" spc="0" normalizeH="0" baseline="0" noProof="0">
                <a:ln>
                  <a:noFill/>
                </a:ln>
                <a:solidFill>
                  <a:schemeClr val="accent3"/>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endParaRPr>
            </a:p>
          </p:txBody>
        </p:sp>
        <p:cxnSp>
          <p:nvCxnSpPr>
            <p:cNvPr id="10" name="直線コネクタ 5">
              <a:extLst>
                <a:ext uri="{FF2B5EF4-FFF2-40B4-BE49-F238E27FC236}">
                  <a16:creationId xmlns:a16="http://schemas.microsoft.com/office/drawing/2014/main" id="{F6C2F8B7-997C-18A8-2F5E-8D96461880E7}"/>
                </a:ext>
              </a:extLst>
            </p:cNvPr>
            <p:cNvCxnSpPr/>
            <p:nvPr/>
          </p:nvCxnSpPr>
          <p:spPr>
            <a:xfrm>
              <a:off x="444138" y="1534473"/>
              <a:ext cx="3168515" cy="0"/>
            </a:xfrm>
            <a:prstGeom prst="line">
              <a:avLst/>
            </a:prstGeom>
            <a:ln w="9525" cap="rnd" cmpd="sng" algn="ctr">
              <a:solidFill>
                <a:srgbClr val="9A9A9A"/>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1" name="グループ化 55">
            <a:extLst>
              <a:ext uri="{FF2B5EF4-FFF2-40B4-BE49-F238E27FC236}">
                <a16:creationId xmlns:a16="http://schemas.microsoft.com/office/drawing/2014/main" id="{8FDB20A8-1629-E20D-EECE-F08E466FD367}"/>
              </a:ext>
            </a:extLst>
          </p:cNvPr>
          <p:cNvGrpSpPr/>
          <p:nvPr/>
        </p:nvGrpSpPr>
        <p:grpSpPr>
          <a:xfrm>
            <a:off x="9177036" y="837535"/>
            <a:ext cx="2778744" cy="215444"/>
            <a:chOff x="444138" y="1319029"/>
            <a:chExt cx="3168515" cy="215444"/>
          </a:xfrm>
        </p:grpSpPr>
        <p:sp>
          <p:nvSpPr>
            <p:cNvPr id="12" name="正方形/長方形 3">
              <a:extLst>
                <a:ext uri="{FF2B5EF4-FFF2-40B4-BE49-F238E27FC236}">
                  <a16:creationId xmlns:a16="http://schemas.microsoft.com/office/drawing/2014/main" id="{FF18EAE0-1EF7-982B-45F6-1052E60DA554}"/>
                </a:ext>
              </a:extLst>
            </p:cNvPr>
            <p:cNvSpPr/>
            <p:nvPr/>
          </p:nvSpPr>
          <p:spPr>
            <a:xfrm>
              <a:off x="444138" y="1319029"/>
              <a:ext cx="3168515" cy="215444"/>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b"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chemeClr val="accent3"/>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コンテンツ履修完了</a:t>
              </a:r>
              <a:endParaRPr kumimoji="1" lang="en-US" sz="1400" b="0" i="0" u="none" strike="noStrike" kern="1200" cap="none" spc="0" normalizeH="0" baseline="0" noProof="0">
                <a:ln>
                  <a:noFill/>
                </a:ln>
                <a:solidFill>
                  <a:schemeClr val="accent3"/>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endParaRPr>
            </a:p>
          </p:txBody>
        </p:sp>
        <p:cxnSp>
          <p:nvCxnSpPr>
            <p:cNvPr id="13" name="直線コネクタ 5">
              <a:extLst>
                <a:ext uri="{FF2B5EF4-FFF2-40B4-BE49-F238E27FC236}">
                  <a16:creationId xmlns:a16="http://schemas.microsoft.com/office/drawing/2014/main" id="{5B5AA5EC-145B-00EE-8F18-6D511BC3EE90}"/>
                </a:ext>
              </a:extLst>
            </p:cNvPr>
            <p:cNvCxnSpPr/>
            <p:nvPr/>
          </p:nvCxnSpPr>
          <p:spPr>
            <a:xfrm>
              <a:off x="444138" y="1534473"/>
              <a:ext cx="3168515" cy="0"/>
            </a:xfrm>
            <a:prstGeom prst="line">
              <a:avLst/>
            </a:prstGeom>
            <a:ln w="9525" cap="rnd" cmpd="sng" algn="ctr">
              <a:solidFill>
                <a:srgbClr val="9A9A9A"/>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14" name="Rectangle 13">
            <a:extLst>
              <a:ext uri="{FF2B5EF4-FFF2-40B4-BE49-F238E27FC236}">
                <a16:creationId xmlns:a16="http://schemas.microsoft.com/office/drawing/2014/main" id="{9E9CD410-06EB-E934-A7A9-BA7C7F1B614A}"/>
              </a:ext>
            </a:extLst>
          </p:cNvPr>
          <p:cNvSpPr/>
          <p:nvPr/>
        </p:nvSpPr>
        <p:spPr>
          <a:xfrm>
            <a:off x="840177" y="1952880"/>
            <a:ext cx="890122" cy="320315"/>
          </a:xfrm>
          <a:prstGeom prst="rect">
            <a:avLst/>
          </a:prstGeom>
          <a:solidFill>
            <a:srgbClr val="FFFFFF"/>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コンテンツアプロード</a:t>
            </a:r>
            <a:endParaRPr lang="en-US" sz="900">
              <a:solidFill>
                <a:srgbClr val="575757"/>
              </a:solidFill>
            </a:endParaRPr>
          </a:p>
        </p:txBody>
      </p:sp>
      <p:grpSp>
        <p:nvGrpSpPr>
          <p:cNvPr id="16" name="bcgBugs_Gender-neutral Front ">
            <a:extLst>
              <a:ext uri="{FF2B5EF4-FFF2-40B4-BE49-F238E27FC236}">
                <a16:creationId xmlns:a16="http://schemas.microsoft.com/office/drawing/2014/main" id="{7293AF76-0971-D3C5-A2DE-985FBF50CF7D}"/>
              </a:ext>
            </a:extLst>
          </p:cNvPr>
          <p:cNvGrpSpPr>
            <a:grpSpLocks noChangeAspect="1"/>
          </p:cNvGrpSpPr>
          <p:nvPr/>
        </p:nvGrpSpPr>
        <p:grpSpPr bwMode="auto">
          <a:xfrm>
            <a:off x="287101" y="1526799"/>
            <a:ext cx="258077" cy="258077"/>
            <a:chOff x="2652" y="972"/>
            <a:chExt cx="2376" cy="2376"/>
          </a:xfrm>
        </p:grpSpPr>
        <p:sp>
          <p:nvSpPr>
            <p:cNvPr id="17" name="AutoShape 3">
              <a:extLst>
                <a:ext uri="{FF2B5EF4-FFF2-40B4-BE49-F238E27FC236}">
                  <a16:creationId xmlns:a16="http://schemas.microsoft.com/office/drawing/2014/main" id="{D7CB7F4F-476E-12E8-8F92-FBDB17C68357}"/>
                </a:ext>
              </a:extLst>
            </p:cNvPr>
            <p:cNvSpPr>
              <a:spLocks noChangeAspect="1" noChangeArrowheads="1" noTextEdit="1"/>
            </p:cNvSpPr>
            <p:nvPr/>
          </p:nvSpPr>
          <p:spPr bwMode="auto">
            <a:xfrm>
              <a:off x="2652" y="972"/>
              <a:ext cx="2376" cy="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5">
              <a:extLst>
                <a:ext uri="{FF2B5EF4-FFF2-40B4-BE49-F238E27FC236}">
                  <a16:creationId xmlns:a16="http://schemas.microsoft.com/office/drawing/2014/main" id="{EA23BD76-9D4C-EEC8-9468-D88B96F01AFA}"/>
                </a:ext>
              </a:extLst>
            </p:cNvPr>
            <p:cNvSpPr>
              <a:spLocks noEditPoints="1"/>
            </p:cNvSpPr>
            <p:nvPr/>
          </p:nvSpPr>
          <p:spPr bwMode="auto">
            <a:xfrm>
              <a:off x="2795" y="1181"/>
              <a:ext cx="2093" cy="1960"/>
            </a:xfrm>
            <a:custGeom>
              <a:avLst/>
              <a:gdLst>
                <a:gd name="T0" fmla="*/ 241 w 880"/>
                <a:gd name="T1" fmla="*/ 408 h 824"/>
                <a:gd name="T2" fmla="*/ 311 w 880"/>
                <a:gd name="T3" fmla="*/ 556 h 824"/>
                <a:gd name="T4" fmla="*/ 311 w 880"/>
                <a:gd name="T5" fmla="*/ 604 h 824"/>
                <a:gd name="T6" fmla="*/ 315 w 880"/>
                <a:gd name="T7" fmla="*/ 609 h 824"/>
                <a:gd name="T8" fmla="*/ 333 w 880"/>
                <a:gd name="T9" fmla="*/ 628 h 824"/>
                <a:gd name="T10" fmla="*/ 333 w 880"/>
                <a:gd name="T11" fmla="*/ 575 h 824"/>
                <a:gd name="T12" fmla="*/ 440 w 880"/>
                <a:gd name="T13" fmla="*/ 622 h 824"/>
                <a:gd name="T14" fmla="*/ 547 w 880"/>
                <a:gd name="T15" fmla="*/ 575 h 824"/>
                <a:gd name="T16" fmla="*/ 547 w 880"/>
                <a:gd name="T17" fmla="*/ 628 h 824"/>
                <a:gd name="T18" fmla="*/ 565 w 880"/>
                <a:gd name="T19" fmla="*/ 609 h 824"/>
                <a:gd name="T20" fmla="*/ 569 w 880"/>
                <a:gd name="T21" fmla="*/ 604 h 824"/>
                <a:gd name="T22" fmla="*/ 569 w 880"/>
                <a:gd name="T23" fmla="*/ 556 h 824"/>
                <a:gd name="T24" fmla="*/ 639 w 880"/>
                <a:gd name="T25" fmla="*/ 408 h 824"/>
                <a:gd name="T26" fmla="*/ 673 w 880"/>
                <a:gd name="T27" fmla="*/ 355 h 824"/>
                <a:gd name="T28" fmla="*/ 673 w 880"/>
                <a:gd name="T29" fmla="*/ 353 h 824"/>
                <a:gd name="T30" fmla="*/ 648 w 880"/>
                <a:gd name="T31" fmla="*/ 365 h 824"/>
                <a:gd name="T32" fmla="*/ 625 w 880"/>
                <a:gd name="T33" fmla="*/ 391 h 824"/>
                <a:gd name="T34" fmla="*/ 620 w 880"/>
                <a:gd name="T35" fmla="*/ 397 h 824"/>
                <a:gd name="T36" fmla="*/ 550 w 880"/>
                <a:gd name="T37" fmla="*/ 545 h 824"/>
                <a:gd name="T38" fmla="*/ 440 w 880"/>
                <a:gd name="T39" fmla="*/ 601 h 824"/>
                <a:gd name="T40" fmla="*/ 330 w 880"/>
                <a:gd name="T41" fmla="*/ 545 h 824"/>
                <a:gd name="T42" fmla="*/ 260 w 880"/>
                <a:gd name="T43" fmla="*/ 397 h 824"/>
                <a:gd name="T44" fmla="*/ 255 w 880"/>
                <a:gd name="T45" fmla="*/ 391 h 824"/>
                <a:gd name="T46" fmla="*/ 232 w 880"/>
                <a:gd name="T47" fmla="*/ 365 h 824"/>
                <a:gd name="T48" fmla="*/ 207 w 880"/>
                <a:gd name="T49" fmla="*/ 353 h 824"/>
                <a:gd name="T50" fmla="*/ 207 w 880"/>
                <a:gd name="T51" fmla="*/ 356 h 824"/>
                <a:gd name="T52" fmla="*/ 241 w 880"/>
                <a:gd name="T53" fmla="*/ 408 h 824"/>
                <a:gd name="T54" fmla="*/ 877 w 880"/>
                <a:gd name="T55" fmla="*/ 809 h 824"/>
                <a:gd name="T56" fmla="*/ 771 w 880"/>
                <a:gd name="T57" fmla="*/ 654 h 824"/>
                <a:gd name="T58" fmla="*/ 582 w 880"/>
                <a:gd name="T59" fmla="*/ 622 h 824"/>
                <a:gd name="T60" fmla="*/ 569 w 880"/>
                <a:gd name="T61" fmla="*/ 637 h 824"/>
                <a:gd name="T62" fmla="*/ 567 w 880"/>
                <a:gd name="T63" fmla="*/ 639 h 824"/>
                <a:gd name="T64" fmla="*/ 440 w 880"/>
                <a:gd name="T65" fmla="*/ 690 h 824"/>
                <a:gd name="T66" fmla="*/ 313 w 880"/>
                <a:gd name="T67" fmla="*/ 639 h 824"/>
                <a:gd name="T68" fmla="*/ 311 w 880"/>
                <a:gd name="T69" fmla="*/ 637 h 824"/>
                <a:gd name="T70" fmla="*/ 298 w 880"/>
                <a:gd name="T71" fmla="*/ 622 h 824"/>
                <a:gd name="T72" fmla="*/ 109 w 880"/>
                <a:gd name="T73" fmla="*/ 654 h 824"/>
                <a:gd name="T74" fmla="*/ 3 w 880"/>
                <a:gd name="T75" fmla="*/ 809 h 824"/>
                <a:gd name="T76" fmla="*/ 13 w 880"/>
                <a:gd name="T77" fmla="*/ 824 h 824"/>
                <a:gd name="T78" fmla="*/ 867 w 880"/>
                <a:gd name="T79" fmla="*/ 824 h 824"/>
                <a:gd name="T80" fmla="*/ 877 w 880"/>
                <a:gd name="T81" fmla="*/ 809 h 824"/>
                <a:gd name="T82" fmla="*/ 315 w 880"/>
                <a:gd name="T83" fmla="*/ 200 h 824"/>
                <a:gd name="T84" fmla="*/ 328 w 880"/>
                <a:gd name="T85" fmla="*/ 192 h 824"/>
                <a:gd name="T86" fmla="*/ 350 w 880"/>
                <a:gd name="T87" fmla="*/ 186 h 824"/>
                <a:gd name="T88" fmla="*/ 618 w 880"/>
                <a:gd name="T89" fmla="*/ 354 h 824"/>
                <a:gd name="T90" fmla="*/ 651 w 880"/>
                <a:gd name="T91" fmla="*/ 353 h 824"/>
                <a:gd name="T92" fmla="*/ 656 w 880"/>
                <a:gd name="T93" fmla="*/ 351 h 824"/>
                <a:gd name="T94" fmla="*/ 666 w 880"/>
                <a:gd name="T95" fmla="*/ 347 h 824"/>
                <a:gd name="T96" fmla="*/ 672 w 880"/>
                <a:gd name="T97" fmla="*/ 344 h 824"/>
                <a:gd name="T98" fmla="*/ 688 w 880"/>
                <a:gd name="T99" fmla="*/ 333 h 824"/>
                <a:gd name="T100" fmla="*/ 672 w 880"/>
                <a:gd name="T101" fmla="*/ 282 h 824"/>
                <a:gd name="T102" fmla="*/ 673 w 880"/>
                <a:gd name="T103" fmla="*/ 237 h 824"/>
                <a:gd name="T104" fmla="*/ 442 w 880"/>
                <a:gd name="T105" fmla="*/ 0 h 824"/>
                <a:gd name="T106" fmla="*/ 211 w 880"/>
                <a:gd name="T107" fmla="*/ 237 h 824"/>
                <a:gd name="T108" fmla="*/ 224 w 880"/>
                <a:gd name="T109" fmla="*/ 335 h 824"/>
                <a:gd name="T110" fmla="*/ 315 w 880"/>
                <a:gd name="T111" fmla="*/ 20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0" h="824">
                  <a:moveTo>
                    <a:pt x="241" y="408"/>
                  </a:moveTo>
                  <a:cubicBezTo>
                    <a:pt x="252" y="436"/>
                    <a:pt x="289" y="529"/>
                    <a:pt x="311" y="556"/>
                  </a:cubicBezTo>
                  <a:cubicBezTo>
                    <a:pt x="311" y="604"/>
                    <a:pt x="311" y="604"/>
                    <a:pt x="311" y="604"/>
                  </a:cubicBezTo>
                  <a:cubicBezTo>
                    <a:pt x="315" y="609"/>
                    <a:pt x="315" y="609"/>
                    <a:pt x="315" y="609"/>
                  </a:cubicBezTo>
                  <a:cubicBezTo>
                    <a:pt x="316" y="610"/>
                    <a:pt x="321" y="618"/>
                    <a:pt x="333" y="628"/>
                  </a:cubicBezTo>
                  <a:cubicBezTo>
                    <a:pt x="333" y="575"/>
                    <a:pt x="333" y="575"/>
                    <a:pt x="333" y="575"/>
                  </a:cubicBezTo>
                  <a:cubicBezTo>
                    <a:pt x="361" y="596"/>
                    <a:pt x="408" y="622"/>
                    <a:pt x="440" y="622"/>
                  </a:cubicBezTo>
                  <a:cubicBezTo>
                    <a:pt x="472" y="622"/>
                    <a:pt x="519" y="596"/>
                    <a:pt x="547" y="575"/>
                  </a:cubicBezTo>
                  <a:cubicBezTo>
                    <a:pt x="547" y="628"/>
                    <a:pt x="547" y="628"/>
                    <a:pt x="547" y="628"/>
                  </a:cubicBezTo>
                  <a:cubicBezTo>
                    <a:pt x="559" y="618"/>
                    <a:pt x="564" y="610"/>
                    <a:pt x="565" y="609"/>
                  </a:cubicBezTo>
                  <a:cubicBezTo>
                    <a:pt x="569" y="604"/>
                    <a:pt x="569" y="604"/>
                    <a:pt x="569" y="604"/>
                  </a:cubicBezTo>
                  <a:cubicBezTo>
                    <a:pt x="569" y="556"/>
                    <a:pt x="569" y="556"/>
                    <a:pt x="569" y="556"/>
                  </a:cubicBezTo>
                  <a:cubicBezTo>
                    <a:pt x="591" y="529"/>
                    <a:pt x="628" y="436"/>
                    <a:pt x="639" y="408"/>
                  </a:cubicBezTo>
                  <a:cubicBezTo>
                    <a:pt x="664" y="393"/>
                    <a:pt x="671" y="366"/>
                    <a:pt x="673" y="355"/>
                  </a:cubicBezTo>
                  <a:cubicBezTo>
                    <a:pt x="673" y="353"/>
                    <a:pt x="673" y="353"/>
                    <a:pt x="673" y="353"/>
                  </a:cubicBezTo>
                  <a:cubicBezTo>
                    <a:pt x="648" y="365"/>
                    <a:pt x="648" y="365"/>
                    <a:pt x="648" y="365"/>
                  </a:cubicBezTo>
                  <a:cubicBezTo>
                    <a:pt x="644" y="375"/>
                    <a:pt x="638" y="385"/>
                    <a:pt x="625" y="391"/>
                  </a:cubicBezTo>
                  <a:cubicBezTo>
                    <a:pt x="623" y="392"/>
                    <a:pt x="621" y="394"/>
                    <a:pt x="620" y="397"/>
                  </a:cubicBezTo>
                  <a:cubicBezTo>
                    <a:pt x="600" y="447"/>
                    <a:pt x="564" y="532"/>
                    <a:pt x="550" y="545"/>
                  </a:cubicBezTo>
                  <a:cubicBezTo>
                    <a:pt x="528" y="564"/>
                    <a:pt x="471" y="601"/>
                    <a:pt x="440" y="601"/>
                  </a:cubicBezTo>
                  <a:cubicBezTo>
                    <a:pt x="408" y="601"/>
                    <a:pt x="352" y="564"/>
                    <a:pt x="330" y="545"/>
                  </a:cubicBezTo>
                  <a:cubicBezTo>
                    <a:pt x="316" y="532"/>
                    <a:pt x="280" y="447"/>
                    <a:pt x="260" y="397"/>
                  </a:cubicBezTo>
                  <a:cubicBezTo>
                    <a:pt x="259" y="394"/>
                    <a:pt x="257" y="392"/>
                    <a:pt x="255" y="391"/>
                  </a:cubicBezTo>
                  <a:cubicBezTo>
                    <a:pt x="242" y="385"/>
                    <a:pt x="236" y="374"/>
                    <a:pt x="232" y="365"/>
                  </a:cubicBezTo>
                  <a:cubicBezTo>
                    <a:pt x="207" y="353"/>
                    <a:pt x="207" y="353"/>
                    <a:pt x="207" y="353"/>
                  </a:cubicBezTo>
                  <a:cubicBezTo>
                    <a:pt x="207" y="356"/>
                    <a:pt x="207" y="356"/>
                    <a:pt x="207" y="356"/>
                  </a:cubicBezTo>
                  <a:cubicBezTo>
                    <a:pt x="210" y="369"/>
                    <a:pt x="217" y="394"/>
                    <a:pt x="241" y="408"/>
                  </a:cubicBezTo>
                  <a:close/>
                  <a:moveTo>
                    <a:pt x="877" y="809"/>
                  </a:moveTo>
                  <a:cubicBezTo>
                    <a:pt x="864" y="773"/>
                    <a:pt x="825" y="678"/>
                    <a:pt x="771" y="654"/>
                  </a:cubicBezTo>
                  <a:cubicBezTo>
                    <a:pt x="705" y="623"/>
                    <a:pt x="582" y="622"/>
                    <a:pt x="582" y="622"/>
                  </a:cubicBezTo>
                  <a:cubicBezTo>
                    <a:pt x="582" y="622"/>
                    <a:pt x="578" y="628"/>
                    <a:pt x="569" y="637"/>
                  </a:cubicBezTo>
                  <a:cubicBezTo>
                    <a:pt x="568" y="638"/>
                    <a:pt x="567" y="638"/>
                    <a:pt x="567" y="639"/>
                  </a:cubicBezTo>
                  <a:cubicBezTo>
                    <a:pt x="545" y="659"/>
                    <a:pt x="503" y="689"/>
                    <a:pt x="440" y="690"/>
                  </a:cubicBezTo>
                  <a:cubicBezTo>
                    <a:pt x="377" y="689"/>
                    <a:pt x="335" y="659"/>
                    <a:pt x="313" y="639"/>
                  </a:cubicBezTo>
                  <a:cubicBezTo>
                    <a:pt x="313" y="638"/>
                    <a:pt x="312" y="638"/>
                    <a:pt x="311" y="637"/>
                  </a:cubicBezTo>
                  <a:cubicBezTo>
                    <a:pt x="302" y="628"/>
                    <a:pt x="298" y="622"/>
                    <a:pt x="298" y="622"/>
                  </a:cubicBezTo>
                  <a:cubicBezTo>
                    <a:pt x="298" y="622"/>
                    <a:pt x="175" y="623"/>
                    <a:pt x="109" y="654"/>
                  </a:cubicBezTo>
                  <a:cubicBezTo>
                    <a:pt x="55" y="678"/>
                    <a:pt x="16" y="773"/>
                    <a:pt x="3" y="809"/>
                  </a:cubicBezTo>
                  <a:cubicBezTo>
                    <a:pt x="0" y="816"/>
                    <a:pt x="5" y="824"/>
                    <a:pt x="13" y="824"/>
                  </a:cubicBezTo>
                  <a:cubicBezTo>
                    <a:pt x="867" y="824"/>
                    <a:pt x="867" y="824"/>
                    <a:pt x="867" y="824"/>
                  </a:cubicBezTo>
                  <a:cubicBezTo>
                    <a:pt x="875" y="824"/>
                    <a:pt x="880" y="816"/>
                    <a:pt x="877" y="809"/>
                  </a:cubicBezTo>
                  <a:close/>
                  <a:moveTo>
                    <a:pt x="315" y="200"/>
                  </a:moveTo>
                  <a:cubicBezTo>
                    <a:pt x="318" y="197"/>
                    <a:pt x="323" y="194"/>
                    <a:pt x="328" y="192"/>
                  </a:cubicBezTo>
                  <a:cubicBezTo>
                    <a:pt x="335" y="188"/>
                    <a:pt x="342" y="186"/>
                    <a:pt x="350" y="186"/>
                  </a:cubicBezTo>
                  <a:cubicBezTo>
                    <a:pt x="488" y="194"/>
                    <a:pt x="592" y="340"/>
                    <a:pt x="618" y="354"/>
                  </a:cubicBezTo>
                  <a:cubicBezTo>
                    <a:pt x="627" y="360"/>
                    <a:pt x="639" y="358"/>
                    <a:pt x="651" y="353"/>
                  </a:cubicBezTo>
                  <a:cubicBezTo>
                    <a:pt x="653" y="353"/>
                    <a:pt x="655" y="352"/>
                    <a:pt x="656" y="351"/>
                  </a:cubicBezTo>
                  <a:cubicBezTo>
                    <a:pt x="666" y="347"/>
                    <a:pt x="666" y="347"/>
                    <a:pt x="666" y="347"/>
                  </a:cubicBezTo>
                  <a:cubicBezTo>
                    <a:pt x="668" y="346"/>
                    <a:pt x="670" y="345"/>
                    <a:pt x="672" y="344"/>
                  </a:cubicBezTo>
                  <a:cubicBezTo>
                    <a:pt x="682" y="338"/>
                    <a:pt x="688" y="333"/>
                    <a:pt x="688" y="333"/>
                  </a:cubicBezTo>
                  <a:cubicBezTo>
                    <a:pt x="675" y="313"/>
                    <a:pt x="671" y="295"/>
                    <a:pt x="672" y="282"/>
                  </a:cubicBezTo>
                  <a:cubicBezTo>
                    <a:pt x="674" y="268"/>
                    <a:pt x="673" y="252"/>
                    <a:pt x="673" y="237"/>
                  </a:cubicBezTo>
                  <a:cubicBezTo>
                    <a:pt x="673" y="106"/>
                    <a:pt x="573" y="0"/>
                    <a:pt x="442" y="0"/>
                  </a:cubicBezTo>
                  <a:cubicBezTo>
                    <a:pt x="312" y="0"/>
                    <a:pt x="211" y="106"/>
                    <a:pt x="211" y="237"/>
                  </a:cubicBezTo>
                  <a:cubicBezTo>
                    <a:pt x="211" y="266"/>
                    <a:pt x="216" y="324"/>
                    <a:pt x="224" y="335"/>
                  </a:cubicBezTo>
                  <a:cubicBezTo>
                    <a:pt x="247" y="356"/>
                    <a:pt x="250" y="244"/>
                    <a:pt x="315" y="200"/>
                  </a:cubicBezTo>
                  <a:close/>
                </a:path>
              </a:pathLst>
            </a:custGeom>
            <a:solidFill>
              <a:srgbClr val="0089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0" name="Flowchart: Magnetic Disk 19">
            <a:extLst>
              <a:ext uri="{FF2B5EF4-FFF2-40B4-BE49-F238E27FC236}">
                <a16:creationId xmlns:a16="http://schemas.microsoft.com/office/drawing/2014/main" id="{894A2353-F1B7-C39F-8DE5-114137C82989}"/>
              </a:ext>
            </a:extLst>
          </p:cNvPr>
          <p:cNvSpPr/>
          <p:nvPr/>
        </p:nvSpPr>
        <p:spPr>
          <a:xfrm>
            <a:off x="1939573" y="1858578"/>
            <a:ext cx="742950" cy="508000"/>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学習コンテンツ</a:t>
            </a:r>
            <a:endParaRPr lang="en-US" altLang="ja-JP" sz="900">
              <a:solidFill>
                <a:srgbClr val="575757"/>
              </a:solidFill>
            </a:endParaRPr>
          </a:p>
          <a:p>
            <a:pPr algn="ctr"/>
            <a:r>
              <a:rPr lang="ja-JP" altLang="en-US" sz="900">
                <a:solidFill>
                  <a:srgbClr val="575757"/>
                </a:solidFill>
              </a:rPr>
              <a:t>受信ワーク</a:t>
            </a:r>
            <a:endParaRPr lang="en-US" altLang="ja-JP" sz="900">
              <a:solidFill>
                <a:srgbClr val="575757"/>
              </a:solidFill>
            </a:endParaRPr>
          </a:p>
        </p:txBody>
      </p:sp>
      <p:cxnSp>
        <p:nvCxnSpPr>
          <p:cNvPr id="21" name="Straight Arrow Connector 20">
            <a:extLst>
              <a:ext uri="{FF2B5EF4-FFF2-40B4-BE49-F238E27FC236}">
                <a16:creationId xmlns:a16="http://schemas.microsoft.com/office/drawing/2014/main" id="{4928EE1E-FBEC-229A-59E0-036333BF4DA1}"/>
              </a:ext>
            </a:extLst>
          </p:cNvPr>
          <p:cNvCxnSpPr>
            <a:cxnSpLocks/>
            <a:stCxn id="14" idx="3"/>
            <a:endCxn id="20" idx="2"/>
          </p:cNvCxnSpPr>
          <p:nvPr/>
        </p:nvCxnSpPr>
        <p:spPr>
          <a:xfrm flipV="1">
            <a:off x="1730299" y="2112578"/>
            <a:ext cx="209274" cy="460"/>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pic>
        <p:nvPicPr>
          <p:cNvPr id="26" name="Picture 25">
            <a:extLst>
              <a:ext uri="{FF2B5EF4-FFF2-40B4-BE49-F238E27FC236}">
                <a16:creationId xmlns:a16="http://schemas.microsoft.com/office/drawing/2014/main" id="{0D51D753-D861-CAAD-9636-A9F52D18C908}"/>
              </a:ext>
            </a:extLst>
          </p:cNvPr>
          <p:cNvPicPr>
            <a:picLocks noChangeAspect="1"/>
          </p:cNvPicPr>
          <p:nvPr/>
        </p:nvPicPr>
        <p:blipFill>
          <a:blip r:embed="rId3">
            <a:duotone>
              <a:schemeClr val="accent6">
                <a:shade val="45000"/>
                <a:satMod val="135000"/>
              </a:schemeClr>
              <a:prstClr val="white"/>
            </a:duotone>
          </a:blip>
          <a:stretch>
            <a:fillRect/>
          </a:stretch>
        </p:blipFill>
        <p:spPr>
          <a:xfrm>
            <a:off x="2002999" y="2551590"/>
            <a:ext cx="679524" cy="679524"/>
          </a:xfrm>
          <a:prstGeom prst="rect">
            <a:avLst/>
          </a:prstGeom>
        </p:spPr>
      </p:pic>
      <p:sp>
        <p:nvSpPr>
          <p:cNvPr id="27" name="テキスト ボックス 118">
            <a:extLst>
              <a:ext uri="{FF2B5EF4-FFF2-40B4-BE49-F238E27FC236}">
                <a16:creationId xmlns:a16="http://schemas.microsoft.com/office/drawing/2014/main" id="{F59512ED-70D2-D12A-3411-34783C872E1E}"/>
              </a:ext>
            </a:extLst>
          </p:cNvPr>
          <p:cNvSpPr txBox="1"/>
          <p:nvPr/>
        </p:nvSpPr>
        <p:spPr>
          <a:xfrm>
            <a:off x="144226" y="1815536"/>
            <a:ext cx="421459" cy="1562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コンテンツ</a:t>
            </a:r>
            <a:br>
              <a:rPr kumimoji="1" lang="en-US" altLang="ja-JP" sz="1050">
                <a:solidFill>
                  <a:srgbClr val="575757"/>
                </a:solidFill>
                <a:latin typeface="Trebuchet MS" panose="020B0603020202020204" pitchFamily="34" charset="0"/>
                <a:ea typeface="Meiryo UI" panose="020B0604030504040204" pitchFamily="50" charset="-128"/>
              </a:rPr>
            </a:br>
            <a:r>
              <a:rPr kumimoji="1" lang="ja-JP" altLang="en-US" sz="1050">
                <a:solidFill>
                  <a:srgbClr val="575757"/>
                </a:solidFill>
                <a:latin typeface="Trebuchet MS" panose="020B0603020202020204" pitchFamily="34" charset="0"/>
                <a:ea typeface="Meiryo UI" panose="020B0604030504040204" pitchFamily="50" charset="-128"/>
              </a:rPr>
              <a:t>プロバイダー</a:t>
            </a:r>
            <a:endParaRPr kumimoji="1" lang="en-US" altLang="ja-JP" sz="1050">
              <a:solidFill>
                <a:srgbClr val="575757"/>
              </a:solidFill>
              <a:latin typeface="Trebuchet MS" panose="020B0603020202020204" pitchFamily="34" charset="0"/>
              <a:ea typeface="Meiryo UI" panose="020B0604030504040204" pitchFamily="50" charset="-128"/>
            </a:endParaRPr>
          </a:p>
        </p:txBody>
      </p:sp>
      <p:cxnSp>
        <p:nvCxnSpPr>
          <p:cNvPr id="28" name="Connector: Elbow 27">
            <a:extLst>
              <a:ext uri="{FF2B5EF4-FFF2-40B4-BE49-F238E27FC236}">
                <a16:creationId xmlns:a16="http://schemas.microsoft.com/office/drawing/2014/main" id="{31147D03-E652-8E39-5FD7-CC795DE0A99F}"/>
              </a:ext>
            </a:extLst>
          </p:cNvPr>
          <p:cNvCxnSpPr>
            <a:cxnSpLocks/>
            <a:endCxn id="26" idx="1"/>
          </p:cNvCxnSpPr>
          <p:nvPr/>
        </p:nvCxnSpPr>
        <p:spPr>
          <a:xfrm>
            <a:off x="1730299" y="2192657"/>
            <a:ext cx="272700" cy="698695"/>
          </a:xfrm>
          <a:prstGeom prst="bentConnector3">
            <a:avLst>
              <a:gd name="adj1" fmla="val 5000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33" name="Flowchart: Magnetic Disk 32">
            <a:extLst>
              <a:ext uri="{FF2B5EF4-FFF2-40B4-BE49-F238E27FC236}">
                <a16:creationId xmlns:a16="http://schemas.microsoft.com/office/drawing/2014/main" id="{D677C578-F6BB-82D8-FC3C-CD58358362B1}"/>
              </a:ext>
            </a:extLst>
          </p:cNvPr>
          <p:cNvSpPr/>
          <p:nvPr/>
        </p:nvSpPr>
        <p:spPr>
          <a:xfrm>
            <a:off x="1939573" y="4007339"/>
            <a:ext cx="742950" cy="508000"/>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タグ情報</a:t>
            </a:r>
            <a:endParaRPr lang="en-US" altLang="ja-JP" sz="900">
              <a:solidFill>
                <a:srgbClr val="575757"/>
              </a:solidFill>
            </a:endParaRPr>
          </a:p>
        </p:txBody>
      </p:sp>
      <p:sp>
        <p:nvSpPr>
          <p:cNvPr id="34" name="Flowchart: Magnetic Disk 33">
            <a:extLst>
              <a:ext uri="{FF2B5EF4-FFF2-40B4-BE49-F238E27FC236}">
                <a16:creationId xmlns:a16="http://schemas.microsoft.com/office/drawing/2014/main" id="{ED70BFCE-E4E8-6B07-A203-54AD322F348E}"/>
              </a:ext>
            </a:extLst>
          </p:cNvPr>
          <p:cNvSpPr/>
          <p:nvPr/>
        </p:nvSpPr>
        <p:spPr>
          <a:xfrm>
            <a:off x="1939573" y="3578495"/>
            <a:ext cx="742950" cy="508000"/>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拡張</a:t>
            </a:r>
            <a:r>
              <a:rPr lang="en-US" altLang="ja-JP" sz="900">
                <a:solidFill>
                  <a:srgbClr val="575757"/>
                </a:solidFill>
              </a:rPr>
              <a:t>DSS</a:t>
            </a:r>
            <a:r>
              <a:rPr lang="ja-JP" altLang="en-US" sz="900">
                <a:solidFill>
                  <a:srgbClr val="575757"/>
                </a:solidFill>
              </a:rPr>
              <a:t>定義</a:t>
            </a:r>
            <a:endParaRPr lang="en-US" altLang="ja-JP" sz="900">
              <a:solidFill>
                <a:srgbClr val="575757"/>
              </a:solidFill>
            </a:endParaRPr>
          </a:p>
        </p:txBody>
      </p:sp>
      <p:grpSp>
        <p:nvGrpSpPr>
          <p:cNvPr id="38" name="bcgBugs_Gender-neutral Front ">
            <a:extLst>
              <a:ext uri="{FF2B5EF4-FFF2-40B4-BE49-F238E27FC236}">
                <a16:creationId xmlns:a16="http://schemas.microsoft.com/office/drawing/2014/main" id="{BBBF10E3-BDBA-BD52-AB5C-2A89F87408D3}"/>
              </a:ext>
            </a:extLst>
          </p:cNvPr>
          <p:cNvGrpSpPr>
            <a:grpSpLocks noChangeAspect="1"/>
          </p:cNvGrpSpPr>
          <p:nvPr/>
        </p:nvGrpSpPr>
        <p:grpSpPr bwMode="auto">
          <a:xfrm>
            <a:off x="3104456" y="4130429"/>
            <a:ext cx="258077" cy="258077"/>
            <a:chOff x="2652" y="972"/>
            <a:chExt cx="2376" cy="2376"/>
          </a:xfrm>
        </p:grpSpPr>
        <p:sp>
          <p:nvSpPr>
            <p:cNvPr id="39" name="AutoShape 3">
              <a:extLst>
                <a:ext uri="{FF2B5EF4-FFF2-40B4-BE49-F238E27FC236}">
                  <a16:creationId xmlns:a16="http://schemas.microsoft.com/office/drawing/2014/main" id="{DF7FDC34-8C45-EA57-D68A-A5B9FFAB3820}"/>
                </a:ext>
              </a:extLst>
            </p:cNvPr>
            <p:cNvSpPr>
              <a:spLocks noChangeAspect="1" noChangeArrowheads="1" noTextEdit="1"/>
            </p:cNvSpPr>
            <p:nvPr/>
          </p:nvSpPr>
          <p:spPr bwMode="auto">
            <a:xfrm>
              <a:off x="2652" y="972"/>
              <a:ext cx="2376" cy="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5">
              <a:extLst>
                <a:ext uri="{FF2B5EF4-FFF2-40B4-BE49-F238E27FC236}">
                  <a16:creationId xmlns:a16="http://schemas.microsoft.com/office/drawing/2014/main" id="{D9E745D7-F703-BC94-F499-43A680E19C81}"/>
                </a:ext>
              </a:extLst>
            </p:cNvPr>
            <p:cNvSpPr>
              <a:spLocks noEditPoints="1"/>
            </p:cNvSpPr>
            <p:nvPr/>
          </p:nvSpPr>
          <p:spPr bwMode="auto">
            <a:xfrm>
              <a:off x="2795" y="1181"/>
              <a:ext cx="2093" cy="1960"/>
            </a:xfrm>
            <a:custGeom>
              <a:avLst/>
              <a:gdLst>
                <a:gd name="T0" fmla="*/ 241 w 880"/>
                <a:gd name="T1" fmla="*/ 408 h 824"/>
                <a:gd name="T2" fmla="*/ 311 w 880"/>
                <a:gd name="T3" fmla="*/ 556 h 824"/>
                <a:gd name="T4" fmla="*/ 311 w 880"/>
                <a:gd name="T5" fmla="*/ 604 h 824"/>
                <a:gd name="T6" fmla="*/ 315 w 880"/>
                <a:gd name="T7" fmla="*/ 609 h 824"/>
                <a:gd name="T8" fmla="*/ 333 w 880"/>
                <a:gd name="T9" fmla="*/ 628 h 824"/>
                <a:gd name="T10" fmla="*/ 333 w 880"/>
                <a:gd name="T11" fmla="*/ 575 h 824"/>
                <a:gd name="T12" fmla="*/ 440 w 880"/>
                <a:gd name="T13" fmla="*/ 622 h 824"/>
                <a:gd name="T14" fmla="*/ 547 w 880"/>
                <a:gd name="T15" fmla="*/ 575 h 824"/>
                <a:gd name="T16" fmla="*/ 547 w 880"/>
                <a:gd name="T17" fmla="*/ 628 h 824"/>
                <a:gd name="T18" fmla="*/ 565 w 880"/>
                <a:gd name="T19" fmla="*/ 609 h 824"/>
                <a:gd name="T20" fmla="*/ 569 w 880"/>
                <a:gd name="T21" fmla="*/ 604 h 824"/>
                <a:gd name="T22" fmla="*/ 569 w 880"/>
                <a:gd name="T23" fmla="*/ 556 h 824"/>
                <a:gd name="T24" fmla="*/ 639 w 880"/>
                <a:gd name="T25" fmla="*/ 408 h 824"/>
                <a:gd name="T26" fmla="*/ 673 w 880"/>
                <a:gd name="T27" fmla="*/ 355 h 824"/>
                <a:gd name="T28" fmla="*/ 673 w 880"/>
                <a:gd name="T29" fmla="*/ 353 h 824"/>
                <a:gd name="T30" fmla="*/ 648 w 880"/>
                <a:gd name="T31" fmla="*/ 365 h 824"/>
                <a:gd name="T32" fmla="*/ 625 w 880"/>
                <a:gd name="T33" fmla="*/ 391 h 824"/>
                <a:gd name="T34" fmla="*/ 620 w 880"/>
                <a:gd name="T35" fmla="*/ 397 h 824"/>
                <a:gd name="T36" fmla="*/ 550 w 880"/>
                <a:gd name="T37" fmla="*/ 545 h 824"/>
                <a:gd name="T38" fmla="*/ 440 w 880"/>
                <a:gd name="T39" fmla="*/ 601 h 824"/>
                <a:gd name="T40" fmla="*/ 330 w 880"/>
                <a:gd name="T41" fmla="*/ 545 h 824"/>
                <a:gd name="T42" fmla="*/ 260 w 880"/>
                <a:gd name="T43" fmla="*/ 397 h 824"/>
                <a:gd name="T44" fmla="*/ 255 w 880"/>
                <a:gd name="T45" fmla="*/ 391 h 824"/>
                <a:gd name="T46" fmla="*/ 232 w 880"/>
                <a:gd name="T47" fmla="*/ 365 h 824"/>
                <a:gd name="T48" fmla="*/ 207 w 880"/>
                <a:gd name="T49" fmla="*/ 353 h 824"/>
                <a:gd name="T50" fmla="*/ 207 w 880"/>
                <a:gd name="T51" fmla="*/ 356 h 824"/>
                <a:gd name="T52" fmla="*/ 241 w 880"/>
                <a:gd name="T53" fmla="*/ 408 h 824"/>
                <a:gd name="T54" fmla="*/ 877 w 880"/>
                <a:gd name="T55" fmla="*/ 809 h 824"/>
                <a:gd name="T56" fmla="*/ 771 w 880"/>
                <a:gd name="T57" fmla="*/ 654 h 824"/>
                <a:gd name="T58" fmla="*/ 582 w 880"/>
                <a:gd name="T59" fmla="*/ 622 h 824"/>
                <a:gd name="T60" fmla="*/ 569 w 880"/>
                <a:gd name="T61" fmla="*/ 637 h 824"/>
                <a:gd name="T62" fmla="*/ 567 w 880"/>
                <a:gd name="T63" fmla="*/ 639 h 824"/>
                <a:gd name="T64" fmla="*/ 440 w 880"/>
                <a:gd name="T65" fmla="*/ 690 h 824"/>
                <a:gd name="T66" fmla="*/ 313 w 880"/>
                <a:gd name="T67" fmla="*/ 639 h 824"/>
                <a:gd name="T68" fmla="*/ 311 w 880"/>
                <a:gd name="T69" fmla="*/ 637 h 824"/>
                <a:gd name="T70" fmla="*/ 298 w 880"/>
                <a:gd name="T71" fmla="*/ 622 h 824"/>
                <a:gd name="T72" fmla="*/ 109 w 880"/>
                <a:gd name="T73" fmla="*/ 654 h 824"/>
                <a:gd name="T74" fmla="*/ 3 w 880"/>
                <a:gd name="T75" fmla="*/ 809 h 824"/>
                <a:gd name="T76" fmla="*/ 13 w 880"/>
                <a:gd name="T77" fmla="*/ 824 h 824"/>
                <a:gd name="T78" fmla="*/ 867 w 880"/>
                <a:gd name="T79" fmla="*/ 824 h 824"/>
                <a:gd name="T80" fmla="*/ 877 w 880"/>
                <a:gd name="T81" fmla="*/ 809 h 824"/>
                <a:gd name="T82" fmla="*/ 315 w 880"/>
                <a:gd name="T83" fmla="*/ 200 h 824"/>
                <a:gd name="T84" fmla="*/ 328 w 880"/>
                <a:gd name="T85" fmla="*/ 192 h 824"/>
                <a:gd name="T86" fmla="*/ 350 w 880"/>
                <a:gd name="T87" fmla="*/ 186 h 824"/>
                <a:gd name="T88" fmla="*/ 618 w 880"/>
                <a:gd name="T89" fmla="*/ 354 h 824"/>
                <a:gd name="T90" fmla="*/ 651 w 880"/>
                <a:gd name="T91" fmla="*/ 353 h 824"/>
                <a:gd name="T92" fmla="*/ 656 w 880"/>
                <a:gd name="T93" fmla="*/ 351 h 824"/>
                <a:gd name="T94" fmla="*/ 666 w 880"/>
                <a:gd name="T95" fmla="*/ 347 h 824"/>
                <a:gd name="T96" fmla="*/ 672 w 880"/>
                <a:gd name="T97" fmla="*/ 344 h 824"/>
                <a:gd name="T98" fmla="*/ 688 w 880"/>
                <a:gd name="T99" fmla="*/ 333 h 824"/>
                <a:gd name="T100" fmla="*/ 672 w 880"/>
                <a:gd name="T101" fmla="*/ 282 h 824"/>
                <a:gd name="T102" fmla="*/ 673 w 880"/>
                <a:gd name="T103" fmla="*/ 237 h 824"/>
                <a:gd name="T104" fmla="*/ 442 w 880"/>
                <a:gd name="T105" fmla="*/ 0 h 824"/>
                <a:gd name="T106" fmla="*/ 211 w 880"/>
                <a:gd name="T107" fmla="*/ 237 h 824"/>
                <a:gd name="T108" fmla="*/ 224 w 880"/>
                <a:gd name="T109" fmla="*/ 335 h 824"/>
                <a:gd name="T110" fmla="*/ 315 w 880"/>
                <a:gd name="T111" fmla="*/ 20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0" h="824">
                  <a:moveTo>
                    <a:pt x="241" y="408"/>
                  </a:moveTo>
                  <a:cubicBezTo>
                    <a:pt x="252" y="436"/>
                    <a:pt x="289" y="529"/>
                    <a:pt x="311" y="556"/>
                  </a:cubicBezTo>
                  <a:cubicBezTo>
                    <a:pt x="311" y="604"/>
                    <a:pt x="311" y="604"/>
                    <a:pt x="311" y="604"/>
                  </a:cubicBezTo>
                  <a:cubicBezTo>
                    <a:pt x="315" y="609"/>
                    <a:pt x="315" y="609"/>
                    <a:pt x="315" y="609"/>
                  </a:cubicBezTo>
                  <a:cubicBezTo>
                    <a:pt x="316" y="610"/>
                    <a:pt x="321" y="618"/>
                    <a:pt x="333" y="628"/>
                  </a:cubicBezTo>
                  <a:cubicBezTo>
                    <a:pt x="333" y="575"/>
                    <a:pt x="333" y="575"/>
                    <a:pt x="333" y="575"/>
                  </a:cubicBezTo>
                  <a:cubicBezTo>
                    <a:pt x="361" y="596"/>
                    <a:pt x="408" y="622"/>
                    <a:pt x="440" y="622"/>
                  </a:cubicBezTo>
                  <a:cubicBezTo>
                    <a:pt x="472" y="622"/>
                    <a:pt x="519" y="596"/>
                    <a:pt x="547" y="575"/>
                  </a:cubicBezTo>
                  <a:cubicBezTo>
                    <a:pt x="547" y="628"/>
                    <a:pt x="547" y="628"/>
                    <a:pt x="547" y="628"/>
                  </a:cubicBezTo>
                  <a:cubicBezTo>
                    <a:pt x="559" y="618"/>
                    <a:pt x="564" y="610"/>
                    <a:pt x="565" y="609"/>
                  </a:cubicBezTo>
                  <a:cubicBezTo>
                    <a:pt x="569" y="604"/>
                    <a:pt x="569" y="604"/>
                    <a:pt x="569" y="604"/>
                  </a:cubicBezTo>
                  <a:cubicBezTo>
                    <a:pt x="569" y="556"/>
                    <a:pt x="569" y="556"/>
                    <a:pt x="569" y="556"/>
                  </a:cubicBezTo>
                  <a:cubicBezTo>
                    <a:pt x="591" y="529"/>
                    <a:pt x="628" y="436"/>
                    <a:pt x="639" y="408"/>
                  </a:cubicBezTo>
                  <a:cubicBezTo>
                    <a:pt x="664" y="393"/>
                    <a:pt x="671" y="366"/>
                    <a:pt x="673" y="355"/>
                  </a:cubicBezTo>
                  <a:cubicBezTo>
                    <a:pt x="673" y="353"/>
                    <a:pt x="673" y="353"/>
                    <a:pt x="673" y="353"/>
                  </a:cubicBezTo>
                  <a:cubicBezTo>
                    <a:pt x="648" y="365"/>
                    <a:pt x="648" y="365"/>
                    <a:pt x="648" y="365"/>
                  </a:cubicBezTo>
                  <a:cubicBezTo>
                    <a:pt x="644" y="375"/>
                    <a:pt x="638" y="385"/>
                    <a:pt x="625" y="391"/>
                  </a:cubicBezTo>
                  <a:cubicBezTo>
                    <a:pt x="623" y="392"/>
                    <a:pt x="621" y="394"/>
                    <a:pt x="620" y="397"/>
                  </a:cubicBezTo>
                  <a:cubicBezTo>
                    <a:pt x="600" y="447"/>
                    <a:pt x="564" y="532"/>
                    <a:pt x="550" y="545"/>
                  </a:cubicBezTo>
                  <a:cubicBezTo>
                    <a:pt x="528" y="564"/>
                    <a:pt x="471" y="601"/>
                    <a:pt x="440" y="601"/>
                  </a:cubicBezTo>
                  <a:cubicBezTo>
                    <a:pt x="408" y="601"/>
                    <a:pt x="352" y="564"/>
                    <a:pt x="330" y="545"/>
                  </a:cubicBezTo>
                  <a:cubicBezTo>
                    <a:pt x="316" y="532"/>
                    <a:pt x="280" y="447"/>
                    <a:pt x="260" y="397"/>
                  </a:cubicBezTo>
                  <a:cubicBezTo>
                    <a:pt x="259" y="394"/>
                    <a:pt x="257" y="392"/>
                    <a:pt x="255" y="391"/>
                  </a:cubicBezTo>
                  <a:cubicBezTo>
                    <a:pt x="242" y="385"/>
                    <a:pt x="236" y="374"/>
                    <a:pt x="232" y="365"/>
                  </a:cubicBezTo>
                  <a:cubicBezTo>
                    <a:pt x="207" y="353"/>
                    <a:pt x="207" y="353"/>
                    <a:pt x="207" y="353"/>
                  </a:cubicBezTo>
                  <a:cubicBezTo>
                    <a:pt x="207" y="356"/>
                    <a:pt x="207" y="356"/>
                    <a:pt x="207" y="356"/>
                  </a:cubicBezTo>
                  <a:cubicBezTo>
                    <a:pt x="210" y="369"/>
                    <a:pt x="217" y="394"/>
                    <a:pt x="241" y="408"/>
                  </a:cubicBezTo>
                  <a:close/>
                  <a:moveTo>
                    <a:pt x="877" y="809"/>
                  </a:moveTo>
                  <a:cubicBezTo>
                    <a:pt x="864" y="773"/>
                    <a:pt x="825" y="678"/>
                    <a:pt x="771" y="654"/>
                  </a:cubicBezTo>
                  <a:cubicBezTo>
                    <a:pt x="705" y="623"/>
                    <a:pt x="582" y="622"/>
                    <a:pt x="582" y="622"/>
                  </a:cubicBezTo>
                  <a:cubicBezTo>
                    <a:pt x="582" y="622"/>
                    <a:pt x="578" y="628"/>
                    <a:pt x="569" y="637"/>
                  </a:cubicBezTo>
                  <a:cubicBezTo>
                    <a:pt x="568" y="638"/>
                    <a:pt x="567" y="638"/>
                    <a:pt x="567" y="639"/>
                  </a:cubicBezTo>
                  <a:cubicBezTo>
                    <a:pt x="545" y="659"/>
                    <a:pt x="503" y="689"/>
                    <a:pt x="440" y="690"/>
                  </a:cubicBezTo>
                  <a:cubicBezTo>
                    <a:pt x="377" y="689"/>
                    <a:pt x="335" y="659"/>
                    <a:pt x="313" y="639"/>
                  </a:cubicBezTo>
                  <a:cubicBezTo>
                    <a:pt x="313" y="638"/>
                    <a:pt x="312" y="638"/>
                    <a:pt x="311" y="637"/>
                  </a:cubicBezTo>
                  <a:cubicBezTo>
                    <a:pt x="302" y="628"/>
                    <a:pt x="298" y="622"/>
                    <a:pt x="298" y="622"/>
                  </a:cubicBezTo>
                  <a:cubicBezTo>
                    <a:pt x="298" y="622"/>
                    <a:pt x="175" y="623"/>
                    <a:pt x="109" y="654"/>
                  </a:cubicBezTo>
                  <a:cubicBezTo>
                    <a:pt x="55" y="678"/>
                    <a:pt x="16" y="773"/>
                    <a:pt x="3" y="809"/>
                  </a:cubicBezTo>
                  <a:cubicBezTo>
                    <a:pt x="0" y="816"/>
                    <a:pt x="5" y="824"/>
                    <a:pt x="13" y="824"/>
                  </a:cubicBezTo>
                  <a:cubicBezTo>
                    <a:pt x="867" y="824"/>
                    <a:pt x="867" y="824"/>
                    <a:pt x="867" y="824"/>
                  </a:cubicBezTo>
                  <a:cubicBezTo>
                    <a:pt x="875" y="824"/>
                    <a:pt x="880" y="816"/>
                    <a:pt x="877" y="809"/>
                  </a:cubicBezTo>
                  <a:close/>
                  <a:moveTo>
                    <a:pt x="315" y="200"/>
                  </a:moveTo>
                  <a:cubicBezTo>
                    <a:pt x="318" y="197"/>
                    <a:pt x="323" y="194"/>
                    <a:pt x="328" y="192"/>
                  </a:cubicBezTo>
                  <a:cubicBezTo>
                    <a:pt x="335" y="188"/>
                    <a:pt x="342" y="186"/>
                    <a:pt x="350" y="186"/>
                  </a:cubicBezTo>
                  <a:cubicBezTo>
                    <a:pt x="488" y="194"/>
                    <a:pt x="592" y="340"/>
                    <a:pt x="618" y="354"/>
                  </a:cubicBezTo>
                  <a:cubicBezTo>
                    <a:pt x="627" y="360"/>
                    <a:pt x="639" y="358"/>
                    <a:pt x="651" y="353"/>
                  </a:cubicBezTo>
                  <a:cubicBezTo>
                    <a:pt x="653" y="353"/>
                    <a:pt x="655" y="352"/>
                    <a:pt x="656" y="351"/>
                  </a:cubicBezTo>
                  <a:cubicBezTo>
                    <a:pt x="666" y="347"/>
                    <a:pt x="666" y="347"/>
                    <a:pt x="666" y="347"/>
                  </a:cubicBezTo>
                  <a:cubicBezTo>
                    <a:pt x="668" y="346"/>
                    <a:pt x="670" y="345"/>
                    <a:pt x="672" y="344"/>
                  </a:cubicBezTo>
                  <a:cubicBezTo>
                    <a:pt x="682" y="338"/>
                    <a:pt x="688" y="333"/>
                    <a:pt x="688" y="333"/>
                  </a:cubicBezTo>
                  <a:cubicBezTo>
                    <a:pt x="675" y="313"/>
                    <a:pt x="671" y="295"/>
                    <a:pt x="672" y="282"/>
                  </a:cubicBezTo>
                  <a:cubicBezTo>
                    <a:pt x="674" y="268"/>
                    <a:pt x="673" y="252"/>
                    <a:pt x="673" y="237"/>
                  </a:cubicBezTo>
                  <a:cubicBezTo>
                    <a:pt x="673" y="106"/>
                    <a:pt x="573" y="0"/>
                    <a:pt x="442" y="0"/>
                  </a:cubicBezTo>
                  <a:cubicBezTo>
                    <a:pt x="312" y="0"/>
                    <a:pt x="211" y="106"/>
                    <a:pt x="211" y="237"/>
                  </a:cubicBezTo>
                  <a:cubicBezTo>
                    <a:pt x="211" y="266"/>
                    <a:pt x="216" y="324"/>
                    <a:pt x="224" y="335"/>
                  </a:cubicBezTo>
                  <a:cubicBezTo>
                    <a:pt x="247" y="356"/>
                    <a:pt x="250" y="244"/>
                    <a:pt x="315" y="200"/>
                  </a:cubicBezTo>
                  <a:close/>
                </a:path>
              </a:pathLst>
            </a:custGeom>
            <a:solidFill>
              <a:srgbClr val="3091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1" name="Rectangle 40">
            <a:extLst>
              <a:ext uri="{FF2B5EF4-FFF2-40B4-BE49-F238E27FC236}">
                <a16:creationId xmlns:a16="http://schemas.microsoft.com/office/drawing/2014/main" id="{BD3D643E-F7D8-AB0D-C119-79E4200C4778}"/>
              </a:ext>
            </a:extLst>
          </p:cNvPr>
          <p:cNvSpPr/>
          <p:nvPr/>
        </p:nvSpPr>
        <p:spPr>
          <a:xfrm>
            <a:off x="3734457" y="4112512"/>
            <a:ext cx="890122" cy="320315"/>
          </a:xfrm>
          <a:prstGeom prst="rect">
            <a:avLst/>
          </a:prstGeom>
          <a:solidFill>
            <a:srgbClr val="FFFFFF"/>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コンテンツ審査</a:t>
            </a:r>
            <a:endParaRPr lang="en-US" sz="900">
              <a:solidFill>
                <a:srgbClr val="575757"/>
              </a:solidFill>
            </a:endParaRPr>
          </a:p>
        </p:txBody>
      </p:sp>
      <p:cxnSp>
        <p:nvCxnSpPr>
          <p:cNvPr id="42" name="Straight Arrow Connector 41">
            <a:extLst>
              <a:ext uri="{FF2B5EF4-FFF2-40B4-BE49-F238E27FC236}">
                <a16:creationId xmlns:a16="http://schemas.microsoft.com/office/drawing/2014/main" id="{A877CDF0-F894-E6D2-E39C-49DCB5453A65}"/>
              </a:ext>
            </a:extLst>
          </p:cNvPr>
          <p:cNvCxnSpPr>
            <a:cxnSpLocks/>
          </p:cNvCxnSpPr>
          <p:nvPr/>
        </p:nvCxnSpPr>
        <p:spPr>
          <a:xfrm flipV="1">
            <a:off x="3388727" y="4240460"/>
            <a:ext cx="337037" cy="460"/>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1F0F26CF-35C8-C586-6603-31B9C3ED94A0}"/>
              </a:ext>
            </a:extLst>
          </p:cNvPr>
          <p:cNvCxnSpPr>
            <a:cxnSpLocks/>
          </p:cNvCxnSpPr>
          <p:nvPr/>
        </p:nvCxnSpPr>
        <p:spPr>
          <a:xfrm>
            <a:off x="2682523" y="4358049"/>
            <a:ext cx="421933" cy="3019"/>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46" name="テキスト ボックス 118">
            <a:extLst>
              <a:ext uri="{FF2B5EF4-FFF2-40B4-BE49-F238E27FC236}">
                <a16:creationId xmlns:a16="http://schemas.microsoft.com/office/drawing/2014/main" id="{D21AB04B-5352-6E00-F9F5-7470D881E103}"/>
              </a:ext>
            </a:extLst>
          </p:cNvPr>
          <p:cNvSpPr txBox="1"/>
          <p:nvPr/>
        </p:nvSpPr>
        <p:spPr>
          <a:xfrm>
            <a:off x="843009" y="4582372"/>
            <a:ext cx="1836682" cy="397701"/>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en-US" altLang="ja-JP" sz="1050">
                <a:solidFill>
                  <a:srgbClr val="575757"/>
                </a:solidFill>
                <a:latin typeface="Trebuchet MS" panose="020B0603020202020204" pitchFamily="34" charset="0"/>
                <a:ea typeface="Meiryo UI" panose="020B0604030504040204" pitchFamily="50" charset="-128"/>
              </a:rPr>
              <a:t>DSS</a:t>
            </a:r>
            <a:r>
              <a:rPr kumimoji="1" lang="ja-JP" altLang="en-US" sz="1050">
                <a:solidFill>
                  <a:srgbClr val="575757"/>
                </a:solidFill>
                <a:latin typeface="Trebuchet MS" panose="020B0603020202020204" pitchFamily="34" charset="0"/>
                <a:ea typeface="Meiryo UI" panose="020B0604030504040204" pitchFamily="50" charset="-128"/>
              </a:rPr>
              <a:t>アセスメント定義に基づき</a:t>
            </a:r>
            <a:br>
              <a:rPr kumimoji="1" lang="en-US" altLang="ja-JP" sz="1050">
                <a:solidFill>
                  <a:srgbClr val="575757"/>
                </a:solidFill>
                <a:latin typeface="Trebuchet MS" panose="020B0603020202020204" pitchFamily="34" charset="0"/>
                <a:ea typeface="Meiryo UI" panose="020B0604030504040204" pitchFamily="50" charset="-128"/>
              </a:rPr>
            </a:br>
            <a:r>
              <a:rPr kumimoji="1" lang="ja-JP" altLang="en-US" sz="1050">
                <a:solidFill>
                  <a:srgbClr val="575757"/>
                </a:solidFill>
                <a:latin typeface="Trebuchet MS" panose="020B0603020202020204" pitchFamily="34" charset="0"/>
                <a:ea typeface="Meiryo UI" panose="020B0604030504040204" pitchFamily="50" charset="-128"/>
              </a:rPr>
              <a:t>タグ情報が事前に用意されている</a:t>
            </a:r>
            <a:endParaRPr kumimoji="1" lang="en-US" altLang="ja-JP" sz="1050">
              <a:solidFill>
                <a:srgbClr val="575757"/>
              </a:solidFill>
              <a:latin typeface="Trebuchet MS" panose="020B0603020202020204" pitchFamily="34" charset="0"/>
              <a:ea typeface="Meiryo UI" panose="020B0604030504040204" pitchFamily="50" charset="-128"/>
            </a:endParaRPr>
          </a:p>
        </p:txBody>
      </p:sp>
      <p:cxnSp>
        <p:nvCxnSpPr>
          <p:cNvPr id="47" name="Connector: Elbow 46">
            <a:extLst>
              <a:ext uri="{FF2B5EF4-FFF2-40B4-BE49-F238E27FC236}">
                <a16:creationId xmlns:a16="http://schemas.microsoft.com/office/drawing/2014/main" id="{337034C4-023C-8F6E-2D54-06A65D2B8189}"/>
              </a:ext>
            </a:extLst>
          </p:cNvPr>
          <p:cNvCxnSpPr>
            <a:cxnSpLocks/>
            <a:stCxn id="34" idx="4"/>
          </p:cNvCxnSpPr>
          <p:nvPr/>
        </p:nvCxnSpPr>
        <p:spPr>
          <a:xfrm>
            <a:off x="2682523" y="3832495"/>
            <a:ext cx="420137" cy="459225"/>
          </a:xfrm>
          <a:prstGeom prst="bentConnector3">
            <a:avLst>
              <a:gd name="adj1" fmla="val 5000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53" name="Connector: Elbow 52">
            <a:extLst>
              <a:ext uri="{FF2B5EF4-FFF2-40B4-BE49-F238E27FC236}">
                <a16:creationId xmlns:a16="http://schemas.microsoft.com/office/drawing/2014/main" id="{7B4D95A6-6A03-633B-34F3-36D7DD428CA9}"/>
              </a:ext>
            </a:extLst>
          </p:cNvPr>
          <p:cNvCxnSpPr>
            <a:cxnSpLocks/>
          </p:cNvCxnSpPr>
          <p:nvPr/>
        </p:nvCxnSpPr>
        <p:spPr>
          <a:xfrm>
            <a:off x="2643490" y="3042544"/>
            <a:ext cx="459170" cy="1177452"/>
          </a:xfrm>
          <a:prstGeom prst="bentConnector3">
            <a:avLst>
              <a:gd name="adj1" fmla="val 67978"/>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61" name="Rectangle 60">
            <a:extLst>
              <a:ext uri="{FF2B5EF4-FFF2-40B4-BE49-F238E27FC236}">
                <a16:creationId xmlns:a16="http://schemas.microsoft.com/office/drawing/2014/main" id="{CE45D727-5BE4-C38E-D37A-973F331B18D2}"/>
              </a:ext>
            </a:extLst>
          </p:cNvPr>
          <p:cNvSpPr/>
          <p:nvPr/>
        </p:nvSpPr>
        <p:spPr>
          <a:xfrm>
            <a:off x="3734457" y="4551907"/>
            <a:ext cx="890122" cy="320315"/>
          </a:xfrm>
          <a:prstGeom prst="rect">
            <a:avLst/>
          </a:prstGeom>
          <a:solidFill>
            <a:srgbClr val="FFFFFF"/>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履修完了基準</a:t>
            </a:r>
            <a:br>
              <a:rPr lang="en-US" altLang="ja-JP" sz="900">
                <a:solidFill>
                  <a:srgbClr val="575757"/>
                </a:solidFill>
              </a:rPr>
            </a:br>
            <a:r>
              <a:rPr lang="ja-JP" altLang="en-US" sz="900">
                <a:solidFill>
                  <a:srgbClr val="575757"/>
                </a:solidFill>
              </a:rPr>
              <a:t>の設定</a:t>
            </a:r>
            <a:endParaRPr lang="en-US" sz="900">
              <a:solidFill>
                <a:srgbClr val="575757"/>
              </a:solidFill>
            </a:endParaRPr>
          </a:p>
        </p:txBody>
      </p:sp>
      <p:sp>
        <p:nvSpPr>
          <p:cNvPr id="62" name="Flowchart: Magnetic Disk 61">
            <a:extLst>
              <a:ext uri="{FF2B5EF4-FFF2-40B4-BE49-F238E27FC236}">
                <a16:creationId xmlns:a16="http://schemas.microsoft.com/office/drawing/2014/main" id="{E836A258-57D9-BA07-C231-84E09FD5D1BD}"/>
              </a:ext>
            </a:extLst>
          </p:cNvPr>
          <p:cNvSpPr/>
          <p:nvPr/>
        </p:nvSpPr>
        <p:spPr>
          <a:xfrm>
            <a:off x="4822328" y="4460467"/>
            <a:ext cx="742950" cy="508000"/>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履修完了基準</a:t>
            </a:r>
            <a:br>
              <a:rPr lang="en-US" altLang="ja-JP" sz="900">
                <a:solidFill>
                  <a:srgbClr val="575757"/>
                </a:solidFill>
              </a:rPr>
            </a:br>
            <a:r>
              <a:rPr lang="ja-JP" altLang="en-US" sz="900">
                <a:solidFill>
                  <a:srgbClr val="575757"/>
                </a:solidFill>
              </a:rPr>
              <a:t>設定テーブル</a:t>
            </a:r>
            <a:endParaRPr lang="en-US" altLang="ja-JP" sz="900">
              <a:solidFill>
                <a:srgbClr val="575757"/>
              </a:solidFill>
            </a:endParaRPr>
          </a:p>
        </p:txBody>
      </p:sp>
      <p:sp>
        <p:nvSpPr>
          <p:cNvPr id="63" name="Flowchart: Magnetic Disk 62">
            <a:extLst>
              <a:ext uri="{FF2B5EF4-FFF2-40B4-BE49-F238E27FC236}">
                <a16:creationId xmlns:a16="http://schemas.microsoft.com/office/drawing/2014/main" id="{48305333-7C04-B1A0-CCDD-0E4B80CFAC73}"/>
              </a:ext>
            </a:extLst>
          </p:cNvPr>
          <p:cNvSpPr/>
          <p:nvPr/>
        </p:nvSpPr>
        <p:spPr>
          <a:xfrm>
            <a:off x="4822328" y="4017689"/>
            <a:ext cx="742950" cy="508000"/>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学習コンテンツ</a:t>
            </a:r>
            <a:br>
              <a:rPr lang="en-US" altLang="ja-JP" sz="900">
                <a:solidFill>
                  <a:srgbClr val="575757"/>
                </a:solidFill>
              </a:rPr>
            </a:br>
            <a:r>
              <a:rPr lang="ja-JP" altLang="en-US" sz="900">
                <a:solidFill>
                  <a:srgbClr val="575757"/>
                </a:solidFill>
              </a:rPr>
              <a:t>管理テーブル</a:t>
            </a:r>
            <a:endParaRPr lang="en-US" altLang="ja-JP" sz="900">
              <a:solidFill>
                <a:srgbClr val="575757"/>
              </a:solidFill>
            </a:endParaRPr>
          </a:p>
        </p:txBody>
      </p:sp>
      <p:cxnSp>
        <p:nvCxnSpPr>
          <p:cNvPr id="64" name="Straight Arrow Connector 63">
            <a:extLst>
              <a:ext uri="{FF2B5EF4-FFF2-40B4-BE49-F238E27FC236}">
                <a16:creationId xmlns:a16="http://schemas.microsoft.com/office/drawing/2014/main" id="{56E4E2A7-0CAD-495B-E514-EBA8102F5A86}"/>
              </a:ext>
            </a:extLst>
          </p:cNvPr>
          <p:cNvCxnSpPr>
            <a:cxnSpLocks/>
            <a:stCxn id="41" idx="3"/>
            <a:endCxn id="63" idx="2"/>
          </p:cNvCxnSpPr>
          <p:nvPr/>
        </p:nvCxnSpPr>
        <p:spPr>
          <a:xfrm flipV="1">
            <a:off x="4624579" y="4271689"/>
            <a:ext cx="197749" cy="981"/>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68" name="Straight Arrow Connector 67">
            <a:extLst>
              <a:ext uri="{FF2B5EF4-FFF2-40B4-BE49-F238E27FC236}">
                <a16:creationId xmlns:a16="http://schemas.microsoft.com/office/drawing/2014/main" id="{2E1E00FC-959C-40FE-53F2-F0F7452252AE}"/>
              </a:ext>
            </a:extLst>
          </p:cNvPr>
          <p:cNvCxnSpPr>
            <a:cxnSpLocks/>
            <a:stCxn id="61" idx="3"/>
            <a:endCxn id="62" idx="2"/>
          </p:cNvCxnSpPr>
          <p:nvPr/>
        </p:nvCxnSpPr>
        <p:spPr>
          <a:xfrm>
            <a:off x="4624579" y="4712065"/>
            <a:ext cx="197749" cy="2402"/>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71" name="Connector: Elbow 70">
            <a:extLst>
              <a:ext uri="{FF2B5EF4-FFF2-40B4-BE49-F238E27FC236}">
                <a16:creationId xmlns:a16="http://schemas.microsoft.com/office/drawing/2014/main" id="{8481F257-5844-5F60-C523-672A89A3F9CE}"/>
              </a:ext>
            </a:extLst>
          </p:cNvPr>
          <p:cNvCxnSpPr>
            <a:cxnSpLocks/>
            <a:endCxn id="61" idx="1"/>
          </p:cNvCxnSpPr>
          <p:nvPr/>
        </p:nvCxnSpPr>
        <p:spPr>
          <a:xfrm>
            <a:off x="3384292" y="4342671"/>
            <a:ext cx="350165" cy="369394"/>
          </a:xfrm>
          <a:prstGeom prst="bentConnector3">
            <a:avLst>
              <a:gd name="adj1" fmla="val 5000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77" name="Rectangle 76">
            <a:extLst>
              <a:ext uri="{FF2B5EF4-FFF2-40B4-BE49-F238E27FC236}">
                <a16:creationId xmlns:a16="http://schemas.microsoft.com/office/drawing/2014/main" id="{07122EA6-80BE-BB90-0B7F-9BA7381AE167}"/>
              </a:ext>
            </a:extLst>
          </p:cNvPr>
          <p:cNvSpPr/>
          <p:nvPr/>
        </p:nvSpPr>
        <p:spPr>
          <a:xfrm>
            <a:off x="6498421" y="4293959"/>
            <a:ext cx="890122" cy="320315"/>
          </a:xfrm>
          <a:prstGeom prst="rect">
            <a:avLst/>
          </a:prstGeom>
          <a:solidFill>
            <a:srgbClr val="FFFFFF"/>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公開設定</a:t>
            </a:r>
            <a:endParaRPr lang="en-US" sz="900">
              <a:solidFill>
                <a:srgbClr val="575757"/>
              </a:solidFill>
            </a:endParaRPr>
          </a:p>
        </p:txBody>
      </p:sp>
      <p:grpSp>
        <p:nvGrpSpPr>
          <p:cNvPr id="80" name="bcgBugs_Gender-neutral Front ">
            <a:extLst>
              <a:ext uri="{FF2B5EF4-FFF2-40B4-BE49-F238E27FC236}">
                <a16:creationId xmlns:a16="http://schemas.microsoft.com/office/drawing/2014/main" id="{58CB13BA-4B45-1563-2094-50BCC9B3951C}"/>
              </a:ext>
            </a:extLst>
          </p:cNvPr>
          <p:cNvGrpSpPr>
            <a:grpSpLocks noChangeAspect="1"/>
          </p:cNvGrpSpPr>
          <p:nvPr/>
        </p:nvGrpSpPr>
        <p:grpSpPr bwMode="auto">
          <a:xfrm>
            <a:off x="5866262" y="4324295"/>
            <a:ext cx="258077" cy="258077"/>
            <a:chOff x="2652" y="972"/>
            <a:chExt cx="2376" cy="2376"/>
          </a:xfrm>
        </p:grpSpPr>
        <p:sp>
          <p:nvSpPr>
            <p:cNvPr id="81" name="AutoShape 3">
              <a:extLst>
                <a:ext uri="{FF2B5EF4-FFF2-40B4-BE49-F238E27FC236}">
                  <a16:creationId xmlns:a16="http://schemas.microsoft.com/office/drawing/2014/main" id="{5944BC89-83F7-C6A7-6AE3-21F49A99A928}"/>
                </a:ext>
              </a:extLst>
            </p:cNvPr>
            <p:cNvSpPr>
              <a:spLocks noChangeAspect="1" noChangeArrowheads="1" noTextEdit="1"/>
            </p:cNvSpPr>
            <p:nvPr/>
          </p:nvSpPr>
          <p:spPr bwMode="auto">
            <a:xfrm>
              <a:off x="2652" y="972"/>
              <a:ext cx="2376" cy="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5">
              <a:extLst>
                <a:ext uri="{FF2B5EF4-FFF2-40B4-BE49-F238E27FC236}">
                  <a16:creationId xmlns:a16="http://schemas.microsoft.com/office/drawing/2014/main" id="{E206E575-792A-6B93-474A-CB128B8E58B1}"/>
                </a:ext>
              </a:extLst>
            </p:cNvPr>
            <p:cNvSpPr>
              <a:spLocks noEditPoints="1"/>
            </p:cNvSpPr>
            <p:nvPr/>
          </p:nvSpPr>
          <p:spPr bwMode="auto">
            <a:xfrm>
              <a:off x="2795" y="1181"/>
              <a:ext cx="2093" cy="1960"/>
            </a:xfrm>
            <a:custGeom>
              <a:avLst/>
              <a:gdLst>
                <a:gd name="T0" fmla="*/ 241 w 880"/>
                <a:gd name="T1" fmla="*/ 408 h 824"/>
                <a:gd name="T2" fmla="*/ 311 w 880"/>
                <a:gd name="T3" fmla="*/ 556 h 824"/>
                <a:gd name="T4" fmla="*/ 311 w 880"/>
                <a:gd name="T5" fmla="*/ 604 h 824"/>
                <a:gd name="T6" fmla="*/ 315 w 880"/>
                <a:gd name="T7" fmla="*/ 609 h 824"/>
                <a:gd name="T8" fmla="*/ 333 w 880"/>
                <a:gd name="T9" fmla="*/ 628 h 824"/>
                <a:gd name="T10" fmla="*/ 333 w 880"/>
                <a:gd name="T11" fmla="*/ 575 h 824"/>
                <a:gd name="T12" fmla="*/ 440 w 880"/>
                <a:gd name="T13" fmla="*/ 622 h 824"/>
                <a:gd name="T14" fmla="*/ 547 w 880"/>
                <a:gd name="T15" fmla="*/ 575 h 824"/>
                <a:gd name="T16" fmla="*/ 547 w 880"/>
                <a:gd name="T17" fmla="*/ 628 h 824"/>
                <a:gd name="T18" fmla="*/ 565 w 880"/>
                <a:gd name="T19" fmla="*/ 609 h 824"/>
                <a:gd name="T20" fmla="*/ 569 w 880"/>
                <a:gd name="T21" fmla="*/ 604 h 824"/>
                <a:gd name="T22" fmla="*/ 569 w 880"/>
                <a:gd name="T23" fmla="*/ 556 h 824"/>
                <a:gd name="T24" fmla="*/ 639 w 880"/>
                <a:gd name="T25" fmla="*/ 408 h 824"/>
                <a:gd name="T26" fmla="*/ 673 w 880"/>
                <a:gd name="T27" fmla="*/ 355 h 824"/>
                <a:gd name="T28" fmla="*/ 673 w 880"/>
                <a:gd name="T29" fmla="*/ 353 h 824"/>
                <a:gd name="T30" fmla="*/ 648 w 880"/>
                <a:gd name="T31" fmla="*/ 365 h 824"/>
                <a:gd name="T32" fmla="*/ 625 w 880"/>
                <a:gd name="T33" fmla="*/ 391 h 824"/>
                <a:gd name="T34" fmla="*/ 620 w 880"/>
                <a:gd name="T35" fmla="*/ 397 h 824"/>
                <a:gd name="T36" fmla="*/ 550 w 880"/>
                <a:gd name="T37" fmla="*/ 545 h 824"/>
                <a:gd name="T38" fmla="*/ 440 w 880"/>
                <a:gd name="T39" fmla="*/ 601 h 824"/>
                <a:gd name="T40" fmla="*/ 330 w 880"/>
                <a:gd name="T41" fmla="*/ 545 h 824"/>
                <a:gd name="T42" fmla="*/ 260 w 880"/>
                <a:gd name="T43" fmla="*/ 397 h 824"/>
                <a:gd name="T44" fmla="*/ 255 w 880"/>
                <a:gd name="T45" fmla="*/ 391 h 824"/>
                <a:gd name="T46" fmla="*/ 232 w 880"/>
                <a:gd name="T47" fmla="*/ 365 h 824"/>
                <a:gd name="T48" fmla="*/ 207 w 880"/>
                <a:gd name="T49" fmla="*/ 353 h 824"/>
                <a:gd name="T50" fmla="*/ 207 w 880"/>
                <a:gd name="T51" fmla="*/ 356 h 824"/>
                <a:gd name="T52" fmla="*/ 241 w 880"/>
                <a:gd name="T53" fmla="*/ 408 h 824"/>
                <a:gd name="T54" fmla="*/ 877 w 880"/>
                <a:gd name="T55" fmla="*/ 809 h 824"/>
                <a:gd name="T56" fmla="*/ 771 w 880"/>
                <a:gd name="T57" fmla="*/ 654 h 824"/>
                <a:gd name="T58" fmla="*/ 582 w 880"/>
                <a:gd name="T59" fmla="*/ 622 h 824"/>
                <a:gd name="T60" fmla="*/ 569 w 880"/>
                <a:gd name="T61" fmla="*/ 637 h 824"/>
                <a:gd name="T62" fmla="*/ 567 w 880"/>
                <a:gd name="T63" fmla="*/ 639 h 824"/>
                <a:gd name="T64" fmla="*/ 440 w 880"/>
                <a:gd name="T65" fmla="*/ 690 h 824"/>
                <a:gd name="T66" fmla="*/ 313 w 880"/>
                <a:gd name="T67" fmla="*/ 639 h 824"/>
                <a:gd name="T68" fmla="*/ 311 w 880"/>
                <a:gd name="T69" fmla="*/ 637 h 824"/>
                <a:gd name="T70" fmla="*/ 298 w 880"/>
                <a:gd name="T71" fmla="*/ 622 h 824"/>
                <a:gd name="T72" fmla="*/ 109 w 880"/>
                <a:gd name="T73" fmla="*/ 654 h 824"/>
                <a:gd name="T74" fmla="*/ 3 w 880"/>
                <a:gd name="T75" fmla="*/ 809 h 824"/>
                <a:gd name="T76" fmla="*/ 13 w 880"/>
                <a:gd name="T77" fmla="*/ 824 h 824"/>
                <a:gd name="T78" fmla="*/ 867 w 880"/>
                <a:gd name="T79" fmla="*/ 824 h 824"/>
                <a:gd name="T80" fmla="*/ 877 w 880"/>
                <a:gd name="T81" fmla="*/ 809 h 824"/>
                <a:gd name="T82" fmla="*/ 315 w 880"/>
                <a:gd name="T83" fmla="*/ 200 h 824"/>
                <a:gd name="T84" fmla="*/ 328 w 880"/>
                <a:gd name="T85" fmla="*/ 192 h 824"/>
                <a:gd name="T86" fmla="*/ 350 w 880"/>
                <a:gd name="T87" fmla="*/ 186 h 824"/>
                <a:gd name="T88" fmla="*/ 618 w 880"/>
                <a:gd name="T89" fmla="*/ 354 h 824"/>
                <a:gd name="T90" fmla="*/ 651 w 880"/>
                <a:gd name="T91" fmla="*/ 353 h 824"/>
                <a:gd name="T92" fmla="*/ 656 w 880"/>
                <a:gd name="T93" fmla="*/ 351 h 824"/>
                <a:gd name="T94" fmla="*/ 666 w 880"/>
                <a:gd name="T95" fmla="*/ 347 h 824"/>
                <a:gd name="T96" fmla="*/ 672 w 880"/>
                <a:gd name="T97" fmla="*/ 344 h 824"/>
                <a:gd name="T98" fmla="*/ 688 w 880"/>
                <a:gd name="T99" fmla="*/ 333 h 824"/>
                <a:gd name="T100" fmla="*/ 672 w 880"/>
                <a:gd name="T101" fmla="*/ 282 h 824"/>
                <a:gd name="T102" fmla="*/ 673 w 880"/>
                <a:gd name="T103" fmla="*/ 237 h 824"/>
                <a:gd name="T104" fmla="*/ 442 w 880"/>
                <a:gd name="T105" fmla="*/ 0 h 824"/>
                <a:gd name="T106" fmla="*/ 211 w 880"/>
                <a:gd name="T107" fmla="*/ 237 h 824"/>
                <a:gd name="T108" fmla="*/ 224 w 880"/>
                <a:gd name="T109" fmla="*/ 335 h 824"/>
                <a:gd name="T110" fmla="*/ 315 w 880"/>
                <a:gd name="T111" fmla="*/ 20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0" h="824">
                  <a:moveTo>
                    <a:pt x="241" y="408"/>
                  </a:moveTo>
                  <a:cubicBezTo>
                    <a:pt x="252" y="436"/>
                    <a:pt x="289" y="529"/>
                    <a:pt x="311" y="556"/>
                  </a:cubicBezTo>
                  <a:cubicBezTo>
                    <a:pt x="311" y="604"/>
                    <a:pt x="311" y="604"/>
                    <a:pt x="311" y="604"/>
                  </a:cubicBezTo>
                  <a:cubicBezTo>
                    <a:pt x="315" y="609"/>
                    <a:pt x="315" y="609"/>
                    <a:pt x="315" y="609"/>
                  </a:cubicBezTo>
                  <a:cubicBezTo>
                    <a:pt x="316" y="610"/>
                    <a:pt x="321" y="618"/>
                    <a:pt x="333" y="628"/>
                  </a:cubicBezTo>
                  <a:cubicBezTo>
                    <a:pt x="333" y="575"/>
                    <a:pt x="333" y="575"/>
                    <a:pt x="333" y="575"/>
                  </a:cubicBezTo>
                  <a:cubicBezTo>
                    <a:pt x="361" y="596"/>
                    <a:pt x="408" y="622"/>
                    <a:pt x="440" y="622"/>
                  </a:cubicBezTo>
                  <a:cubicBezTo>
                    <a:pt x="472" y="622"/>
                    <a:pt x="519" y="596"/>
                    <a:pt x="547" y="575"/>
                  </a:cubicBezTo>
                  <a:cubicBezTo>
                    <a:pt x="547" y="628"/>
                    <a:pt x="547" y="628"/>
                    <a:pt x="547" y="628"/>
                  </a:cubicBezTo>
                  <a:cubicBezTo>
                    <a:pt x="559" y="618"/>
                    <a:pt x="564" y="610"/>
                    <a:pt x="565" y="609"/>
                  </a:cubicBezTo>
                  <a:cubicBezTo>
                    <a:pt x="569" y="604"/>
                    <a:pt x="569" y="604"/>
                    <a:pt x="569" y="604"/>
                  </a:cubicBezTo>
                  <a:cubicBezTo>
                    <a:pt x="569" y="556"/>
                    <a:pt x="569" y="556"/>
                    <a:pt x="569" y="556"/>
                  </a:cubicBezTo>
                  <a:cubicBezTo>
                    <a:pt x="591" y="529"/>
                    <a:pt x="628" y="436"/>
                    <a:pt x="639" y="408"/>
                  </a:cubicBezTo>
                  <a:cubicBezTo>
                    <a:pt x="664" y="393"/>
                    <a:pt x="671" y="366"/>
                    <a:pt x="673" y="355"/>
                  </a:cubicBezTo>
                  <a:cubicBezTo>
                    <a:pt x="673" y="353"/>
                    <a:pt x="673" y="353"/>
                    <a:pt x="673" y="353"/>
                  </a:cubicBezTo>
                  <a:cubicBezTo>
                    <a:pt x="648" y="365"/>
                    <a:pt x="648" y="365"/>
                    <a:pt x="648" y="365"/>
                  </a:cubicBezTo>
                  <a:cubicBezTo>
                    <a:pt x="644" y="375"/>
                    <a:pt x="638" y="385"/>
                    <a:pt x="625" y="391"/>
                  </a:cubicBezTo>
                  <a:cubicBezTo>
                    <a:pt x="623" y="392"/>
                    <a:pt x="621" y="394"/>
                    <a:pt x="620" y="397"/>
                  </a:cubicBezTo>
                  <a:cubicBezTo>
                    <a:pt x="600" y="447"/>
                    <a:pt x="564" y="532"/>
                    <a:pt x="550" y="545"/>
                  </a:cubicBezTo>
                  <a:cubicBezTo>
                    <a:pt x="528" y="564"/>
                    <a:pt x="471" y="601"/>
                    <a:pt x="440" y="601"/>
                  </a:cubicBezTo>
                  <a:cubicBezTo>
                    <a:pt x="408" y="601"/>
                    <a:pt x="352" y="564"/>
                    <a:pt x="330" y="545"/>
                  </a:cubicBezTo>
                  <a:cubicBezTo>
                    <a:pt x="316" y="532"/>
                    <a:pt x="280" y="447"/>
                    <a:pt x="260" y="397"/>
                  </a:cubicBezTo>
                  <a:cubicBezTo>
                    <a:pt x="259" y="394"/>
                    <a:pt x="257" y="392"/>
                    <a:pt x="255" y="391"/>
                  </a:cubicBezTo>
                  <a:cubicBezTo>
                    <a:pt x="242" y="385"/>
                    <a:pt x="236" y="374"/>
                    <a:pt x="232" y="365"/>
                  </a:cubicBezTo>
                  <a:cubicBezTo>
                    <a:pt x="207" y="353"/>
                    <a:pt x="207" y="353"/>
                    <a:pt x="207" y="353"/>
                  </a:cubicBezTo>
                  <a:cubicBezTo>
                    <a:pt x="207" y="356"/>
                    <a:pt x="207" y="356"/>
                    <a:pt x="207" y="356"/>
                  </a:cubicBezTo>
                  <a:cubicBezTo>
                    <a:pt x="210" y="369"/>
                    <a:pt x="217" y="394"/>
                    <a:pt x="241" y="408"/>
                  </a:cubicBezTo>
                  <a:close/>
                  <a:moveTo>
                    <a:pt x="877" y="809"/>
                  </a:moveTo>
                  <a:cubicBezTo>
                    <a:pt x="864" y="773"/>
                    <a:pt x="825" y="678"/>
                    <a:pt x="771" y="654"/>
                  </a:cubicBezTo>
                  <a:cubicBezTo>
                    <a:pt x="705" y="623"/>
                    <a:pt x="582" y="622"/>
                    <a:pt x="582" y="622"/>
                  </a:cubicBezTo>
                  <a:cubicBezTo>
                    <a:pt x="582" y="622"/>
                    <a:pt x="578" y="628"/>
                    <a:pt x="569" y="637"/>
                  </a:cubicBezTo>
                  <a:cubicBezTo>
                    <a:pt x="568" y="638"/>
                    <a:pt x="567" y="638"/>
                    <a:pt x="567" y="639"/>
                  </a:cubicBezTo>
                  <a:cubicBezTo>
                    <a:pt x="545" y="659"/>
                    <a:pt x="503" y="689"/>
                    <a:pt x="440" y="690"/>
                  </a:cubicBezTo>
                  <a:cubicBezTo>
                    <a:pt x="377" y="689"/>
                    <a:pt x="335" y="659"/>
                    <a:pt x="313" y="639"/>
                  </a:cubicBezTo>
                  <a:cubicBezTo>
                    <a:pt x="313" y="638"/>
                    <a:pt x="312" y="638"/>
                    <a:pt x="311" y="637"/>
                  </a:cubicBezTo>
                  <a:cubicBezTo>
                    <a:pt x="302" y="628"/>
                    <a:pt x="298" y="622"/>
                    <a:pt x="298" y="622"/>
                  </a:cubicBezTo>
                  <a:cubicBezTo>
                    <a:pt x="298" y="622"/>
                    <a:pt x="175" y="623"/>
                    <a:pt x="109" y="654"/>
                  </a:cubicBezTo>
                  <a:cubicBezTo>
                    <a:pt x="55" y="678"/>
                    <a:pt x="16" y="773"/>
                    <a:pt x="3" y="809"/>
                  </a:cubicBezTo>
                  <a:cubicBezTo>
                    <a:pt x="0" y="816"/>
                    <a:pt x="5" y="824"/>
                    <a:pt x="13" y="824"/>
                  </a:cubicBezTo>
                  <a:cubicBezTo>
                    <a:pt x="867" y="824"/>
                    <a:pt x="867" y="824"/>
                    <a:pt x="867" y="824"/>
                  </a:cubicBezTo>
                  <a:cubicBezTo>
                    <a:pt x="875" y="824"/>
                    <a:pt x="880" y="816"/>
                    <a:pt x="877" y="809"/>
                  </a:cubicBezTo>
                  <a:close/>
                  <a:moveTo>
                    <a:pt x="315" y="200"/>
                  </a:moveTo>
                  <a:cubicBezTo>
                    <a:pt x="318" y="197"/>
                    <a:pt x="323" y="194"/>
                    <a:pt x="328" y="192"/>
                  </a:cubicBezTo>
                  <a:cubicBezTo>
                    <a:pt x="335" y="188"/>
                    <a:pt x="342" y="186"/>
                    <a:pt x="350" y="186"/>
                  </a:cubicBezTo>
                  <a:cubicBezTo>
                    <a:pt x="488" y="194"/>
                    <a:pt x="592" y="340"/>
                    <a:pt x="618" y="354"/>
                  </a:cubicBezTo>
                  <a:cubicBezTo>
                    <a:pt x="627" y="360"/>
                    <a:pt x="639" y="358"/>
                    <a:pt x="651" y="353"/>
                  </a:cubicBezTo>
                  <a:cubicBezTo>
                    <a:pt x="653" y="353"/>
                    <a:pt x="655" y="352"/>
                    <a:pt x="656" y="351"/>
                  </a:cubicBezTo>
                  <a:cubicBezTo>
                    <a:pt x="666" y="347"/>
                    <a:pt x="666" y="347"/>
                    <a:pt x="666" y="347"/>
                  </a:cubicBezTo>
                  <a:cubicBezTo>
                    <a:pt x="668" y="346"/>
                    <a:pt x="670" y="345"/>
                    <a:pt x="672" y="344"/>
                  </a:cubicBezTo>
                  <a:cubicBezTo>
                    <a:pt x="682" y="338"/>
                    <a:pt x="688" y="333"/>
                    <a:pt x="688" y="333"/>
                  </a:cubicBezTo>
                  <a:cubicBezTo>
                    <a:pt x="675" y="313"/>
                    <a:pt x="671" y="295"/>
                    <a:pt x="672" y="282"/>
                  </a:cubicBezTo>
                  <a:cubicBezTo>
                    <a:pt x="674" y="268"/>
                    <a:pt x="673" y="252"/>
                    <a:pt x="673" y="237"/>
                  </a:cubicBezTo>
                  <a:cubicBezTo>
                    <a:pt x="673" y="106"/>
                    <a:pt x="573" y="0"/>
                    <a:pt x="442" y="0"/>
                  </a:cubicBezTo>
                  <a:cubicBezTo>
                    <a:pt x="312" y="0"/>
                    <a:pt x="211" y="106"/>
                    <a:pt x="211" y="237"/>
                  </a:cubicBezTo>
                  <a:cubicBezTo>
                    <a:pt x="211" y="266"/>
                    <a:pt x="216" y="324"/>
                    <a:pt x="224" y="335"/>
                  </a:cubicBezTo>
                  <a:cubicBezTo>
                    <a:pt x="247" y="356"/>
                    <a:pt x="250" y="244"/>
                    <a:pt x="315" y="200"/>
                  </a:cubicBezTo>
                  <a:close/>
                </a:path>
              </a:pathLst>
            </a:custGeom>
            <a:solidFill>
              <a:srgbClr val="3091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cxnSp>
        <p:nvCxnSpPr>
          <p:cNvPr id="83" name="Connector: Elbow 82">
            <a:extLst>
              <a:ext uri="{FF2B5EF4-FFF2-40B4-BE49-F238E27FC236}">
                <a16:creationId xmlns:a16="http://schemas.microsoft.com/office/drawing/2014/main" id="{E01B9510-30CF-69FA-9055-323A15939F68}"/>
              </a:ext>
            </a:extLst>
          </p:cNvPr>
          <p:cNvCxnSpPr>
            <a:cxnSpLocks/>
            <a:stCxn id="63" idx="4"/>
          </p:cNvCxnSpPr>
          <p:nvPr/>
        </p:nvCxnSpPr>
        <p:spPr>
          <a:xfrm>
            <a:off x="5565278" y="4271689"/>
            <a:ext cx="276240" cy="161138"/>
          </a:xfrm>
          <a:prstGeom prst="bentConnector3">
            <a:avLst>
              <a:gd name="adj1" fmla="val 5000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88" name="Connector: Elbow 87">
            <a:extLst>
              <a:ext uri="{FF2B5EF4-FFF2-40B4-BE49-F238E27FC236}">
                <a16:creationId xmlns:a16="http://schemas.microsoft.com/office/drawing/2014/main" id="{431A2F6C-2D3F-9E3B-AB0F-B20E69E779B0}"/>
              </a:ext>
            </a:extLst>
          </p:cNvPr>
          <p:cNvCxnSpPr>
            <a:cxnSpLocks/>
            <a:stCxn id="62" idx="4"/>
          </p:cNvCxnSpPr>
          <p:nvPr/>
        </p:nvCxnSpPr>
        <p:spPr>
          <a:xfrm flipV="1">
            <a:off x="5565278" y="4524486"/>
            <a:ext cx="276240" cy="189981"/>
          </a:xfrm>
          <a:prstGeom prst="bentConnector3">
            <a:avLst>
              <a:gd name="adj1" fmla="val 5000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91" name="Straight Arrow Connector 90">
            <a:extLst>
              <a:ext uri="{FF2B5EF4-FFF2-40B4-BE49-F238E27FC236}">
                <a16:creationId xmlns:a16="http://schemas.microsoft.com/office/drawing/2014/main" id="{0826D760-B9BC-BF25-BE88-F2E1F433A360}"/>
              </a:ext>
            </a:extLst>
          </p:cNvPr>
          <p:cNvCxnSpPr>
            <a:cxnSpLocks/>
            <a:endCxn id="77" idx="1"/>
          </p:cNvCxnSpPr>
          <p:nvPr/>
        </p:nvCxnSpPr>
        <p:spPr>
          <a:xfrm>
            <a:off x="6124339" y="4453334"/>
            <a:ext cx="374082" cy="783"/>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grpSp>
        <p:nvGrpSpPr>
          <p:cNvPr id="94" name="bcgBugs_Gender-neutral Front ">
            <a:extLst>
              <a:ext uri="{FF2B5EF4-FFF2-40B4-BE49-F238E27FC236}">
                <a16:creationId xmlns:a16="http://schemas.microsoft.com/office/drawing/2014/main" id="{5163F29C-2B8B-0B57-7D2B-5A9F675C730E}"/>
              </a:ext>
            </a:extLst>
          </p:cNvPr>
          <p:cNvGrpSpPr>
            <a:grpSpLocks noChangeAspect="1"/>
          </p:cNvGrpSpPr>
          <p:nvPr/>
        </p:nvGrpSpPr>
        <p:grpSpPr bwMode="auto">
          <a:xfrm>
            <a:off x="7600256" y="2773708"/>
            <a:ext cx="258077" cy="258077"/>
            <a:chOff x="2652" y="972"/>
            <a:chExt cx="2376" cy="2376"/>
          </a:xfrm>
        </p:grpSpPr>
        <p:sp>
          <p:nvSpPr>
            <p:cNvPr id="95" name="AutoShape 3">
              <a:extLst>
                <a:ext uri="{FF2B5EF4-FFF2-40B4-BE49-F238E27FC236}">
                  <a16:creationId xmlns:a16="http://schemas.microsoft.com/office/drawing/2014/main" id="{BBD7A2F7-1C7D-8A90-2AFD-801B4CD54824}"/>
                </a:ext>
              </a:extLst>
            </p:cNvPr>
            <p:cNvSpPr>
              <a:spLocks noChangeAspect="1" noChangeArrowheads="1" noTextEdit="1"/>
            </p:cNvSpPr>
            <p:nvPr/>
          </p:nvSpPr>
          <p:spPr bwMode="auto">
            <a:xfrm>
              <a:off x="2652" y="972"/>
              <a:ext cx="2376" cy="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5">
              <a:extLst>
                <a:ext uri="{FF2B5EF4-FFF2-40B4-BE49-F238E27FC236}">
                  <a16:creationId xmlns:a16="http://schemas.microsoft.com/office/drawing/2014/main" id="{45083B4A-33F3-C2E3-C55D-4DD57A06F5F6}"/>
                </a:ext>
              </a:extLst>
            </p:cNvPr>
            <p:cNvSpPr>
              <a:spLocks noEditPoints="1"/>
            </p:cNvSpPr>
            <p:nvPr/>
          </p:nvSpPr>
          <p:spPr bwMode="auto">
            <a:xfrm>
              <a:off x="2795" y="1181"/>
              <a:ext cx="2093" cy="1960"/>
            </a:xfrm>
            <a:custGeom>
              <a:avLst/>
              <a:gdLst>
                <a:gd name="T0" fmla="*/ 241 w 880"/>
                <a:gd name="T1" fmla="*/ 408 h 824"/>
                <a:gd name="T2" fmla="*/ 311 w 880"/>
                <a:gd name="T3" fmla="*/ 556 h 824"/>
                <a:gd name="T4" fmla="*/ 311 w 880"/>
                <a:gd name="T5" fmla="*/ 604 h 824"/>
                <a:gd name="T6" fmla="*/ 315 w 880"/>
                <a:gd name="T7" fmla="*/ 609 h 824"/>
                <a:gd name="T8" fmla="*/ 333 w 880"/>
                <a:gd name="T9" fmla="*/ 628 h 824"/>
                <a:gd name="T10" fmla="*/ 333 w 880"/>
                <a:gd name="T11" fmla="*/ 575 h 824"/>
                <a:gd name="T12" fmla="*/ 440 w 880"/>
                <a:gd name="T13" fmla="*/ 622 h 824"/>
                <a:gd name="T14" fmla="*/ 547 w 880"/>
                <a:gd name="T15" fmla="*/ 575 h 824"/>
                <a:gd name="T16" fmla="*/ 547 w 880"/>
                <a:gd name="T17" fmla="*/ 628 h 824"/>
                <a:gd name="T18" fmla="*/ 565 w 880"/>
                <a:gd name="T19" fmla="*/ 609 h 824"/>
                <a:gd name="T20" fmla="*/ 569 w 880"/>
                <a:gd name="T21" fmla="*/ 604 h 824"/>
                <a:gd name="T22" fmla="*/ 569 w 880"/>
                <a:gd name="T23" fmla="*/ 556 h 824"/>
                <a:gd name="T24" fmla="*/ 639 w 880"/>
                <a:gd name="T25" fmla="*/ 408 h 824"/>
                <a:gd name="T26" fmla="*/ 673 w 880"/>
                <a:gd name="T27" fmla="*/ 355 h 824"/>
                <a:gd name="T28" fmla="*/ 673 w 880"/>
                <a:gd name="T29" fmla="*/ 353 h 824"/>
                <a:gd name="T30" fmla="*/ 648 w 880"/>
                <a:gd name="T31" fmla="*/ 365 h 824"/>
                <a:gd name="T32" fmla="*/ 625 w 880"/>
                <a:gd name="T33" fmla="*/ 391 h 824"/>
                <a:gd name="T34" fmla="*/ 620 w 880"/>
                <a:gd name="T35" fmla="*/ 397 h 824"/>
                <a:gd name="T36" fmla="*/ 550 w 880"/>
                <a:gd name="T37" fmla="*/ 545 h 824"/>
                <a:gd name="T38" fmla="*/ 440 w 880"/>
                <a:gd name="T39" fmla="*/ 601 h 824"/>
                <a:gd name="T40" fmla="*/ 330 w 880"/>
                <a:gd name="T41" fmla="*/ 545 h 824"/>
                <a:gd name="T42" fmla="*/ 260 w 880"/>
                <a:gd name="T43" fmla="*/ 397 h 824"/>
                <a:gd name="T44" fmla="*/ 255 w 880"/>
                <a:gd name="T45" fmla="*/ 391 h 824"/>
                <a:gd name="T46" fmla="*/ 232 w 880"/>
                <a:gd name="T47" fmla="*/ 365 h 824"/>
                <a:gd name="T48" fmla="*/ 207 w 880"/>
                <a:gd name="T49" fmla="*/ 353 h 824"/>
                <a:gd name="T50" fmla="*/ 207 w 880"/>
                <a:gd name="T51" fmla="*/ 356 h 824"/>
                <a:gd name="T52" fmla="*/ 241 w 880"/>
                <a:gd name="T53" fmla="*/ 408 h 824"/>
                <a:gd name="T54" fmla="*/ 877 w 880"/>
                <a:gd name="T55" fmla="*/ 809 h 824"/>
                <a:gd name="T56" fmla="*/ 771 w 880"/>
                <a:gd name="T57" fmla="*/ 654 h 824"/>
                <a:gd name="T58" fmla="*/ 582 w 880"/>
                <a:gd name="T59" fmla="*/ 622 h 824"/>
                <a:gd name="T60" fmla="*/ 569 w 880"/>
                <a:gd name="T61" fmla="*/ 637 h 824"/>
                <a:gd name="T62" fmla="*/ 567 w 880"/>
                <a:gd name="T63" fmla="*/ 639 h 824"/>
                <a:gd name="T64" fmla="*/ 440 w 880"/>
                <a:gd name="T65" fmla="*/ 690 h 824"/>
                <a:gd name="T66" fmla="*/ 313 w 880"/>
                <a:gd name="T67" fmla="*/ 639 h 824"/>
                <a:gd name="T68" fmla="*/ 311 w 880"/>
                <a:gd name="T69" fmla="*/ 637 h 824"/>
                <a:gd name="T70" fmla="*/ 298 w 880"/>
                <a:gd name="T71" fmla="*/ 622 h 824"/>
                <a:gd name="T72" fmla="*/ 109 w 880"/>
                <a:gd name="T73" fmla="*/ 654 h 824"/>
                <a:gd name="T74" fmla="*/ 3 w 880"/>
                <a:gd name="T75" fmla="*/ 809 h 824"/>
                <a:gd name="T76" fmla="*/ 13 w 880"/>
                <a:gd name="T77" fmla="*/ 824 h 824"/>
                <a:gd name="T78" fmla="*/ 867 w 880"/>
                <a:gd name="T79" fmla="*/ 824 h 824"/>
                <a:gd name="T80" fmla="*/ 877 w 880"/>
                <a:gd name="T81" fmla="*/ 809 h 824"/>
                <a:gd name="T82" fmla="*/ 315 w 880"/>
                <a:gd name="T83" fmla="*/ 200 h 824"/>
                <a:gd name="T84" fmla="*/ 328 w 880"/>
                <a:gd name="T85" fmla="*/ 192 h 824"/>
                <a:gd name="T86" fmla="*/ 350 w 880"/>
                <a:gd name="T87" fmla="*/ 186 h 824"/>
                <a:gd name="T88" fmla="*/ 618 w 880"/>
                <a:gd name="T89" fmla="*/ 354 h 824"/>
                <a:gd name="T90" fmla="*/ 651 w 880"/>
                <a:gd name="T91" fmla="*/ 353 h 824"/>
                <a:gd name="T92" fmla="*/ 656 w 880"/>
                <a:gd name="T93" fmla="*/ 351 h 824"/>
                <a:gd name="T94" fmla="*/ 666 w 880"/>
                <a:gd name="T95" fmla="*/ 347 h 824"/>
                <a:gd name="T96" fmla="*/ 672 w 880"/>
                <a:gd name="T97" fmla="*/ 344 h 824"/>
                <a:gd name="T98" fmla="*/ 688 w 880"/>
                <a:gd name="T99" fmla="*/ 333 h 824"/>
                <a:gd name="T100" fmla="*/ 672 w 880"/>
                <a:gd name="T101" fmla="*/ 282 h 824"/>
                <a:gd name="T102" fmla="*/ 673 w 880"/>
                <a:gd name="T103" fmla="*/ 237 h 824"/>
                <a:gd name="T104" fmla="*/ 442 w 880"/>
                <a:gd name="T105" fmla="*/ 0 h 824"/>
                <a:gd name="T106" fmla="*/ 211 w 880"/>
                <a:gd name="T107" fmla="*/ 237 h 824"/>
                <a:gd name="T108" fmla="*/ 224 w 880"/>
                <a:gd name="T109" fmla="*/ 335 h 824"/>
                <a:gd name="T110" fmla="*/ 315 w 880"/>
                <a:gd name="T111" fmla="*/ 20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0" h="824">
                  <a:moveTo>
                    <a:pt x="241" y="408"/>
                  </a:moveTo>
                  <a:cubicBezTo>
                    <a:pt x="252" y="436"/>
                    <a:pt x="289" y="529"/>
                    <a:pt x="311" y="556"/>
                  </a:cubicBezTo>
                  <a:cubicBezTo>
                    <a:pt x="311" y="604"/>
                    <a:pt x="311" y="604"/>
                    <a:pt x="311" y="604"/>
                  </a:cubicBezTo>
                  <a:cubicBezTo>
                    <a:pt x="315" y="609"/>
                    <a:pt x="315" y="609"/>
                    <a:pt x="315" y="609"/>
                  </a:cubicBezTo>
                  <a:cubicBezTo>
                    <a:pt x="316" y="610"/>
                    <a:pt x="321" y="618"/>
                    <a:pt x="333" y="628"/>
                  </a:cubicBezTo>
                  <a:cubicBezTo>
                    <a:pt x="333" y="575"/>
                    <a:pt x="333" y="575"/>
                    <a:pt x="333" y="575"/>
                  </a:cubicBezTo>
                  <a:cubicBezTo>
                    <a:pt x="361" y="596"/>
                    <a:pt x="408" y="622"/>
                    <a:pt x="440" y="622"/>
                  </a:cubicBezTo>
                  <a:cubicBezTo>
                    <a:pt x="472" y="622"/>
                    <a:pt x="519" y="596"/>
                    <a:pt x="547" y="575"/>
                  </a:cubicBezTo>
                  <a:cubicBezTo>
                    <a:pt x="547" y="628"/>
                    <a:pt x="547" y="628"/>
                    <a:pt x="547" y="628"/>
                  </a:cubicBezTo>
                  <a:cubicBezTo>
                    <a:pt x="559" y="618"/>
                    <a:pt x="564" y="610"/>
                    <a:pt x="565" y="609"/>
                  </a:cubicBezTo>
                  <a:cubicBezTo>
                    <a:pt x="569" y="604"/>
                    <a:pt x="569" y="604"/>
                    <a:pt x="569" y="604"/>
                  </a:cubicBezTo>
                  <a:cubicBezTo>
                    <a:pt x="569" y="556"/>
                    <a:pt x="569" y="556"/>
                    <a:pt x="569" y="556"/>
                  </a:cubicBezTo>
                  <a:cubicBezTo>
                    <a:pt x="591" y="529"/>
                    <a:pt x="628" y="436"/>
                    <a:pt x="639" y="408"/>
                  </a:cubicBezTo>
                  <a:cubicBezTo>
                    <a:pt x="664" y="393"/>
                    <a:pt x="671" y="366"/>
                    <a:pt x="673" y="355"/>
                  </a:cubicBezTo>
                  <a:cubicBezTo>
                    <a:pt x="673" y="353"/>
                    <a:pt x="673" y="353"/>
                    <a:pt x="673" y="353"/>
                  </a:cubicBezTo>
                  <a:cubicBezTo>
                    <a:pt x="648" y="365"/>
                    <a:pt x="648" y="365"/>
                    <a:pt x="648" y="365"/>
                  </a:cubicBezTo>
                  <a:cubicBezTo>
                    <a:pt x="644" y="375"/>
                    <a:pt x="638" y="385"/>
                    <a:pt x="625" y="391"/>
                  </a:cubicBezTo>
                  <a:cubicBezTo>
                    <a:pt x="623" y="392"/>
                    <a:pt x="621" y="394"/>
                    <a:pt x="620" y="397"/>
                  </a:cubicBezTo>
                  <a:cubicBezTo>
                    <a:pt x="600" y="447"/>
                    <a:pt x="564" y="532"/>
                    <a:pt x="550" y="545"/>
                  </a:cubicBezTo>
                  <a:cubicBezTo>
                    <a:pt x="528" y="564"/>
                    <a:pt x="471" y="601"/>
                    <a:pt x="440" y="601"/>
                  </a:cubicBezTo>
                  <a:cubicBezTo>
                    <a:pt x="408" y="601"/>
                    <a:pt x="352" y="564"/>
                    <a:pt x="330" y="545"/>
                  </a:cubicBezTo>
                  <a:cubicBezTo>
                    <a:pt x="316" y="532"/>
                    <a:pt x="280" y="447"/>
                    <a:pt x="260" y="397"/>
                  </a:cubicBezTo>
                  <a:cubicBezTo>
                    <a:pt x="259" y="394"/>
                    <a:pt x="257" y="392"/>
                    <a:pt x="255" y="391"/>
                  </a:cubicBezTo>
                  <a:cubicBezTo>
                    <a:pt x="242" y="385"/>
                    <a:pt x="236" y="374"/>
                    <a:pt x="232" y="365"/>
                  </a:cubicBezTo>
                  <a:cubicBezTo>
                    <a:pt x="207" y="353"/>
                    <a:pt x="207" y="353"/>
                    <a:pt x="207" y="353"/>
                  </a:cubicBezTo>
                  <a:cubicBezTo>
                    <a:pt x="207" y="356"/>
                    <a:pt x="207" y="356"/>
                    <a:pt x="207" y="356"/>
                  </a:cubicBezTo>
                  <a:cubicBezTo>
                    <a:pt x="210" y="369"/>
                    <a:pt x="217" y="394"/>
                    <a:pt x="241" y="408"/>
                  </a:cubicBezTo>
                  <a:close/>
                  <a:moveTo>
                    <a:pt x="877" y="809"/>
                  </a:moveTo>
                  <a:cubicBezTo>
                    <a:pt x="864" y="773"/>
                    <a:pt x="825" y="678"/>
                    <a:pt x="771" y="654"/>
                  </a:cubicBezTo>
                  <a:cubicBezTo>
                    <a:pt x="705" y="623"/>
                    <a:pt x="582" y="622"/>
                    <a:pt x="582" y="622"/>
                  </a:cubicBezTo>
                  <a:cubicBezTo>
                    <a:pt x="582" y="622"/>
                    <a:pt x="578" y="628"/>
                    <a:pt x="569" y="637"/>
                  </a:cubicBezTo>
                  <a:cubicBezTo>
                    <a:pt x="568" y="638"/>
                    <a:pt x="567" y="638"/>
                    <a:pt x="567" y="639"/>
                  </a:cubicBezTo>
                  <a:cubicBezTo>
                    <a:pt x="545" y="659"/>
                    <a:pt x="503" y="689"/>
                    <a:pt x="440" y="690"/>
                  </a:cubicBezTo>
                  <a:cubicBezTo>
                    <a:pt x="377" y="689"/>
                    <a:pt x="335" y="659"/>
                    <a:pt x="313" y="639"/>
                  </a:cubicBezTo>
                  <a:cubicBezTo>
                    <a:pt x="313" y="638"/>
                    <a:pt x="312" y="638"/>
                    <a:pt x="311" y="637"/>
                  </a:cubicBezTo>
                  <a:cubicBezTo>
                    <a:pt x="302" y="628"/>
                    <a:pt x="298" y="622"/>
                    <a:pt x="298" y="622"/>
                  </a:cubicBezTo>
                  <a:cubicBezTo>
                    <a:pt x="298" y="622"/>
                    <a:pt x="175" y="623"/>
                    <a:pt x="109" y="654"/>
                  </a:cubicBezTo>
                  <a:cubicBezTo>
                    <a:pt x="55" y="678"/>
                    <a:pt x="16" y="773"/>
                    <a:pt x="3" y="809"/>
                  </a:cubicBezTo>
                  <a:cubicBezTo>
                    <a:pt x="0" y="816"/>
                    <a:pt x="5" y="824"/>
                    <a:pt x="13" y="824"/>
                  </a:cubicBezTo>
                  <a:cubicBezTo>
                    <a:pt x="867" y="824"/>
                    <a:pt x="867" y="824"/>
                    <a:pt x="867" y="824"/>
                  </a:cubicBezTo>
                  <a:cubicBezTo>
                    <a:pt x="875" y="824"/>
                    <a:pt x="880" y="816"/>
                    <a:pt x="877" y="809"/>
                  </a:cubicBezTo>
                  <a:close/>
                  <a:moveTo>
                    <a:pt x="315" y="200"/>
                  </a:moveTo>
                  <a:cubicBezTo>
                    <a:pt x="318" y="197"/>
                    <a:pt x="323" y="194"/>
                    <a:pt x="328" y="192"/>
                  </a:cubicBezTo>
                  <a:cubicBezTo>
                    <a:pt x="335" y="188"/>
                    <a:pt x="342" y="186"/>
                    <a:pt x="350" y="186"/>
                  </a:cubicBezTo>
                  <a:cubicBezTo>
                    <a:pt x="488" y="194"/>
                    <a:pt x="592" y="340"/>
                    <a:pt x="618" y="354"/>
                  </a:cubicBezTo>
                  <a:cubicBezTo>
                    <a:pt x="627" y="360"/>
                    <a:pt x="639" y="358"/>
                    <a:pt x="651" y="353"/>
                  </a:cubicBezTo>
                  <a:cubicBezTo>
                    <a:pt x="653" y="353"/>
                    <a:pt x="655" y="352"/>
                    <a:pt x="656" y="351"/>
                  </a:cubicBezTo>
                  <a:cubicBezTo>
                    <a:pt x="666" y="347"/>
                    <a:pt x="666" y="347"/>
                    <a:pt x="666" y="347"/>
                  </a:cubicBezTo>
                  <a:cubicBezTo>
                    <a:pt x="668" y="346"/>
                    <a:pt x="670" y="345"/>
                    <a:pt x="672" y="344"/>
                  </a:cubicBezTo>
                  <a:cubicBezTo>
                    <a:pt x="682" y="338"/>
                    <a:pt x="688" y="333"/>
                    <a:pt x="688" y="333"/>
                  </a:cubicBezTo>
                  <a:cubicBezTo>
                    <a:pt x="675" y="313"/>
                    <a:pt x="671" y="295"/>
                    <a:pt x="672" y="282"/>
                  </a:cubicBezTo>
                  <a:cubicBezTo>
                    <a:pt x="674" y="268"/>
                    <a:pt x="673" y="252"/>
                    <a:pt x="673" y="237"/>
                  </a:cubicBezTo>
                  <a:cubicBezTo>
                    <a:pt x="673" y="106"/>
                    <a:pt x="573" y="0"/>
                    <a:pt x="442" y="0"/>
                  </a:cubicBezTo>
                  <a:cubicBezTo>
                    <a:pt x="312" y="0"/>
                    <a:pt x="211" y="106"/>
                    <a:pt x="211" y="237"/>
                  </a:cubicBezTo>
                  <a:cubicBezTo>
                    <a:pt x="211" y="266"/>
                    <a:pt x="216" y="324"/>
                    <a:pt x="224" y="335"/>
                  </a:cubicBezTo>
                  <a:cubicBezTo>
                    <a:pt x="247" y="356"/>
                    <a:pt x="250" y="244"/>
                    <a:pt x="315" y="200"/>
                  </a:cubicBezTo>
                  <a:close/>
                </a:path>
              </a:pathLst>
            </a:custGeom>
            <a:solidFill>
              <a:srgbClr val="91A5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cxnSp>
        <p:nvCxnSpPr>
          <p:cNvPr id="97" name="Straight Arrow Connector 96">
            <a:extLst>
              <a:ext uri="{FF2B5EF4-FFF2-40B4-BE49-F238E27FC236}">
                <a16:creationId xmlns:a16="http://schemas.microsoft.com/office/drawing/2014/main" id="{962CE093-DD57-5C1F-53C7-E7D6D1380926}"/>
              </a:ext>
            </a:extLst>
          </p:cNvPr>
          <p:cNvCxnSpPr>
            <a:cxnSpLocks/>
          </p:cNvCxnSpPr>
          <p:nvPr/>
        </p:nvCxnSpPr>
        <p:spPr>
          <a:xfrm flipH="1">
            <a:off x="5918133" y="2902747"/>
            <a:ext cx="1682123" cy="2023"/>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100" name="Straight Arrow Connector 99">
            <a:extLst>
              <a:ext uri="{FF2B5EF4-FFF2-40B4-BE49-F238E27FC236}">
                <a16:creationId xmlns:a16="http://schemas.microsoft.com/office/drawing/2014/main" id="{D63DB9EC-CD86-AFA8-CD08-118C61B9BAD6}"/>
              </a:ext>
            </a:extLst>
          </p:cNvPr>
          <p:cNvCxnSpPr>
            <a:cxnSpLocks/>
            <a:stCxn id="26" idx="3"/>
          </p:cNvCxnSpPr>
          <p:nvPr/>
        </p:nvCxnSpPr>
        <p:spPr>
          <a:xfrm>
            <a:off x="2682523" y="2891352"/>
            <a:ext cx="1156052" cy="0"/>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pic>
        <p:nvPicPr>
          <p:cNvPr id="2052" name="Picture 4">
            <a:extLst>
              <a:ext uri="{FF2B5EF4-FFF2-40B4-BE49-F238E27FC236}">
                <a16:creationId xmlns:a16="http://schemas.microsoft.com/office/drawing/2014/main" id="{AF11971C-BB78-2F46-6D22-122B64167DF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99299" y="2513490"/>
            <a:ext cx="240657" cy="240657"/>
          </a:xfrm>
          <a:prstGeom prst="rect">
            <a:avLst/>
          </a:prstGeom>
          <a:noFill/>
          <a:extLst>
            <a:ext uri="{909E8E84-426E-40DD-AFC4-6F175D3DCCD1}">
              <a14:hiddenFill xmlns:a14="http://schemas.microsoft.com/office/drawing/2010/main">
                <a:solidFill>
                  <a:srgbClr val="FFFFFF"/>
                </a:solidFill>
              </a14:hiddenFill>
            </a:ext>
          </a:extLst>
        </p:spPr>
      </p:pic>
      <p:pic>
        <p:nvPicPr>
          <p:cNvPr id="105" name="Picture 4">
            <a:extLst>
              <a:ext uri="{FF2B5EF4-FFF2-40B4-BE49-F238E27FC236}">
                <a16:creationId xmlns:a16="http://schemas.microsoft.com/office/drawing/2014/main" id="{9C129600-7AFF-35FD-BF85-521C94022E8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77537" y="2621105"/>
            <a:ext cx="240657" cy="240657"/>
          </a:xfrm>
          <a:prstGeom prst="rect">
            <a:avLst/>
          </a:prstGeom>
          <a:noFill/>
          <a:extLst>
            <a:ext uri="{909E8E84-426E-40DD-AFC4-6F175D3DCCD1}">
              <a14:hiddenFill xmlns:a14="http://schemas.microsoft.com/office/drawing/2010/main">
                <a:solidFill>
                  <a:srgbClr val="FFFFFF"/>
                </a:solidFill>
              </a14:hiddenFill>
            </a:ext>
          </a:extLst>
        </p:spPr>
      </p:pic>
      <p:pic>
        <p:nvPicPr>
          <p:cNvPr id="106" name="Picture 4">
            <a:extLst>
              <a:ext uri="{FF2B5EF4-FFF2-40B4-BE49-F238E27FC236}">
                <a16:creationId xmlns:a16="http://schemas.microsoft.com/office/drawing/2014/main" id="{D243D849-1862-A9A7-BB0C-8303FF594D9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99299" y="2940192"/>
            <a:ext cx="240657" cy="240657"/>
          </a:xfrm>
          <a:prstGeom prst="rect">
            <a:avLst/>
          </a:prstGeom>
          <a:noFill/>
          <a:extLst>
            <a:ext uri="{909E8E84-426E-40DD-AFC4-6F175D3DCCD1}">
              <a14:hiddenFill xmlns:a14="http://schemas.microsoft.com/office/drawing/2010/main">
                <a:solidFill>
                  <a:srgbClr val="FFFFFF"/>
                </a:solidFill>
              </a14:hiddenFill>
            </a:ext>
          </a:extLst>
        </p:spPr>
      </p:pic>
      <p:pic>
        <p:nvPicPr>
          <p:cNvPr id="107" name="Picture 4">
            <a:extLst>
              <a:ext uri="{FF2B5EF4-FFF2-40B4-BE49-F238E27FC236}">
                <a16:creationId xmlns:a16="http://schemas.microsoft.com/office/drawing/2014/main" id="{649E2C1D-04CE-6A3A-90D4-55F6EC58017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77537" y="2868433"/>
            <a:ext cx="240657" cy="240657"/>
          </a:xfrm>
          <a:prstGeom prst="rect">
            <a:avLst/>
          </a:prstGeom>
          <a:noFill/>
          <a:extLst>
            <a:ext uri="{909E8E84-426E-40DD-AFC4-6F175D3DCCD1}">
              <a14:hiddenFill xmlns:a14="http://schemas.microsoft.com/office/drawing/2010/main">
                <a:solidFill>
                  <a:srgbClr val="FFFFFF"/>
                </a:solidFill>
              </a14:hiddenFill>
            </a:ext>
          </a:extLst>
        </p:spPr>
      </p:pic>
      <p:sp>
        <p:nvSpPr>
          <p:cNvPr id="108" name="テキスト ボックス 118">
            <a:extLst>
              <a:ext uri="{FF2B5EF4-FFF2-40B4-BE49-F238E27FC236}">
                <a16:creationId xmlns:a16="http://schemas.microsoft.com/office/drawing/2014/main" id="{D883CBDE-7734-F74F-8E2B-DE23F09B78B9}"/>
              </a:ext>
            </a:extLst>
          </p:cNvPr>
          <p:cNvSpPr txBox="1"/>
          <p:nvPr/>
        </p:nvSpPr>
        <p:spPr>
          <a:xfrm>
            <a:off x="3595847" y="2392911"/>
            <a:ext cx="421459" cy="1562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en-US" altLang="ja-JP" sz="1050" err="1">
                <a:solidFill>
                  <a:srgbClr val="575757"/>
                </a:solidFill>
                <a:latin typeface="Trebuchet MS" panose="020B0603020202020204" pitchFamily="34" charset="0"/>
                <a:ea typeface="Meiryo UI" panose="020B0604030504040204" pitchFamily="50" charset="-128"/>
              </a:rPr>
              <a:t>CDN</a:t>
            </a:r>
            <a:endParaRPr kumimoji="1" lang="en-US" altLang="ja-JP" sz="1050">
              <a:solidFill>
                <a:srgbClr val="575757"/>
              </a:solidFill>
              <a:latin typeface="Trebuchet MS" panose="020B0603020202020204" pitchFamily="34" charset="0"/>
              <a:ea typeface="Meiryo UI" panose="020B0604030504040204" pitchFamily="50" charset="-128"/>
            </a:endParaRPr>
          </a:p>
        </p:txBody>
      </p:sp>
      <p:sp>
        <p:nvSpPr>
          <p:cNvPr id="109" name="Rectangle 108">
            <a:extLst>
              <a:ext uri="{FF2B5EF4-FFF2-40B4-BE49-F238E27FC236}">
                <a16:creationId xmlns:a16="http://schemas.microsoft.com/office/drawing/2014/main" id="{3C047CB5-7BAA-2345-1B26-1952294538A3}"/>
              </a:ext>
            </a:extLst>
          </p:cNvPr>
          <p:cNvSpPr/>
          <p:nvPr/>
        </p:nvSpPr>
        <p:spPr>
          <a:xfrm>
            <a:off x="3860309" y="2740205"/>
            <a:ext cx="890122" cy="320315"/>
          </a:xfrm>
          <a:prstGeom prst="rect">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コンテンツ配信</a:t>
            </a:r>
            <a:endParaRPr lang="en-US" sz="900">
              <a:solidFill>
                <a:srgbClr val="575757"/>
              </a:solidFill>
            </a:endParaRPr>
          </a:p>
        </p:txBody>
      </p:sp>
      <p:sp>
        <p:nvSpPr>
          <p:cNvPr id="110" name="Rectangle 109">
            <a:extLst>
              <a:ext uri="{FF2B5EF4-FFF2-40B4-BE49-F238E27FC236}">
                <a16:creationId xmlns:a16="http://schemas.microsoft.com/office/drawing/2014/main" id="{DC7EF27F-23EB-2647-89BB-B3D11F8D16F6}"/>
              </a:ext>
            </a:extLst>
          </p:cNvPr>
          <p:cNvSpPr/>
          <p:nvPr/>
        </p:nvSpPr>
        <p:spPr>
          <a:xfrm>
            <a:off x="8100195" y="2740205"/>
            <a:ext cx="890122" cy="320315"/>
          </a:xfrm>
          <a:prstGeom prst="rect">
            <a:avLst/>
          </a:prstGeom>
          <a:solidFill>
            <a:srgbClr val="FFFFFF"/>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コンテンツ履修</a:t>
            </a:r>
            <a:endParaRPr lang="en-US" sz="900">
              <a:solidFill>
                <a:srgbClr val="575757"/>
              </a:solidFill>
            </a:endParaRPr>
          </a:p>
        </p:txBody>
      </p:sp>
      <p:cxnSp>
        <p:nvCxnSpPr>
          <p:cNvPr id="111" name="Straight Arrow Connector 110">
            <a:extLst>
              <a:ext uri="{FF2B5EF4-FFF2-40B4-BE49-F238E27FC236}">
                <a16:creationId xmlns:a16="http://schemas.microsoft.com/office/drawing/2014/main" id="{170DD972-9CDA-D175-5F1D-783782312FF0}"/>
              </a:ext>
            </a:extLst>
          </p:cNvPr>
          <p:cNvCxnSpPr>
            <a:cxnSpLocks/>
          </p:cNvCxnSpPr>
          <p:nvPr/>
        </p:nvCxnSpPr>
        <p:spPr>
          <a:xfrm flipV="1">
            <a:off x="7862492" y="2910576"/>
            <a:ext cx="241862" cy="2384"/>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119" name="Flowchart: Magnetic Disk 118">
            <a:extLst>
              <a:ext uri="{FF2B5EF4-FFF2-40B4-BE49-F238E27FC236}">
                <a16:creationId xmlns:a16="http://schemas.microsoft.com/office/drawing/2014/main" id="{791E6BDA-3B34-3A74-727F-EB979893C35A}"/>
              </a:ext>
            </a:extLst>
          </p:cNvPr>
          <p:cNvSpPr/>
          <p:nvPr/>
        </p:nvSpPr>
        <p:spPr>
          <a:xfrm>
            <a:off x="9177035" y="2646707"/>
            <a:ext cx="742950" cy="508000"/>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履修ステータス</a:t>
            </a:r>
            <a:br>
              <a:rPr lang="en-US" altLang="ja-JP" sz="900">
                <a:solidFill>
                  <a:srgbClr val="575757"/>
                </a:solidFill>
              </a:rPr>
            </a:br>
            <a:r>
              <a:rPr lang="ja-JP" altLang="en-US" sz="900">
                <a:solidFill>
                  <a:srgbClr val="575757"/>
                </a:solidFill>
              </a:rPr>
              <a:t>管理テーブル</a:t>
            </a:r>
            <a:endParaRPr lang="en-US" altLang="ja-JP" sz="900">
              <a:solidFill>
                <a:srgbClr val="575757"/>
              </a:solidFill>
            </a:endParaRPr>
          </a:p>
        </p:txBody>
      </p:sp>
      <p:cxnSp>
        <p:nvCxnSpPr>
          <p:cNvPr id="120" name="Straight Arrow Connector 119">
            <a:extLst>
              <a:ext uri="{FF2B5EF4-FFF2-40B4-BE49-F238E27FC236}">
                <a16:creationId xmlns:a16="http://schemas.microsoft.com/office/drawing/2014/main" id="{89A9AF3B-0939-4C17-32FC-86E9CAFD444E}"/>
              </a:ext>
            </a:extLst>
          </p:cNvPr>
          <p:cNvCxnSpPr>
            <a:cxnSpLocks/>
          </p:cNvCxnSpPr>
          <p:nvPr/>
        </p:nvCxnSpPr>
        <p:spPr>
          <a:xfrm>
            <a:off x="8990317" y="2791727"/>
            <a:ext cx="186718" cy="344"/>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grpSp>
        <p:nvGrpSpPr>
          <p:cNvPr id="123" name="bcgBugs_Gender-neutral Front ">
            <a:extLst>
              <a:ext uri="{FF2B5EF4-FFF2-40B4-BE49-F238E27FC236}">
                <a16:creationId xmlns:a16="http://schemas.microsoft.com/office/drawing/2014/main" id="{E119053E-D1FF-A4A7-6B8E-AD682C3C7B28}"/>
              </a:ext>
            </a:extLst>
          </p:cNvPr>
          <p:cNvGrpSpPr>
            <a:grpSpLocks noChangeAspect="1"/>
          </p:cNvGrpSpPr>
          <p:nvPr/>
        </p:nvGrpSpPr>
        <p:grpSpPr bwMode="auto">
          <a:xfrm>
            <a:off x="7600256" y="3129239"/>
            <a:ext cx="258077" cy="258077"/>
            <a:chOff x="2652" y="972"/>
            <a:chExt cx="2376" cy="2376"/>
          </a:xfrm>
        </p:grpSpPr>
        <p:sp>
          <p:nvSpPr>
            <p:cNvPr id="124" name="AutoShape 3">
              <a:extLst>
                <a:ext uri="{FF2B5EF4-FFF2-40B4-BE49-F238E27FC236}">
                  <a16:creationId xmlns:a16="http://schemas.microsoft.com/office/drawing/2014/main" id="{CF1ADB80-3B9F-A1FF-7950-7B65F17B7D92}"/>
                </a:ext>
              </a:extLst>
            </p:cNvPr>
            <p:cNvSpPr>
              <a:spLocks noChangeAspect="1" noChangeArrowheads="1" noTextEdit="1"/>
            </p:cNvSpPr>
            <p:nvPr/>
          </p:nvSpPr>
          <p:spPr bwMode="auto">
            <a:xfrm>
              <a:off x="2652" y="972"/>
              <a:ext cx="2376" cy="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5">
              <a:extLst>
                <a:ext uri="{FF2B5EF4-FFF2-40B4-BE49-F238E27FC236}">
                  <a16:creationId xmlns:a16="http://schemas.microsoft.com/office/drawing/2014/main" id="{685F11CA-61E1-321E-18B8-8B23FDA83DC2}"/>
                </a:ext>
              </a:extLst>
            </p:cNvPr>
            <p:cNvSpPr>
              <a:spLocks noEditPoints="1"/>
            </p:cNvSpPr>
            <p:nvPr/>
          </p:nvSpPr>
          <p:spPr bwMode="auto">
            <a:xfrm>
              <a:off x="2795" y="1181"/>
              <a:ext cx="2093" cy="1960"/>
            </a:xfrm>
            <a:custGeom>
              <a:avLst/>
              <a:gdLst>
                <a:gd name="T0" fmla="*/ 241 w 880"/>
                <a:gd name="T1" fmla="*/ 408 h 824"/>
                <a:gd name="T2" fmla="*/ 311 w 880"/>
                <a:gd name="T3" fmla="*/ 556 h 824"/>
                <a:gd name="T4" fmla="*/ 311 w 880"/>
                <a:gd name="T5" fmla="*/ 604 h 824"/>
                <a:gd name="T6" fmla="*/ 315 w 880"/>
                <a:gd name="T7" fmla="*/ 609 h 824"/>
                <a:gd name="T8" fmla="*/ 333 w 880"/>
                <a:gd name="T9" fmla="*/ 628 h 824"/>
                <a:gd name="T10" fmla="*/ 333 w 880"/>
                <a:gd name="T11" fmla="*/ 575 h 824"/>
                <a:gd name="T12" fmla="*/ 440 w 880"/>
                <a:gd name="T13" fmla="*/ 622 h 824"/>
                <a:gd name="T14" fmla="*/ 547 w 880"/>
                <a:gd name="T15" fmla="*/ 575 h 824"/>
                <a:gd name="T16" fmla="*/ 547 w 880"/>
                <a:gd name="T17" fmla="*/ 628 h 824"/>
                <a:gd name="T18" fmla="*/ 565 w 880"/>
                <a:gd name="T19" fmla="*/ 609 h 824"/>
                <a:gd name="T20" fmla="*/ 569 w 880"/>
                <a:gd name="T21" fmla="*/ 604 h 824"/>
                <a:gd name="T22" fmla="*/ 569 w 880"/>
                <a:gd name="T23" fmla="*/ 556 h 824"/>
                <a:gd name="T24" fmla="*/ 639 w 880"/>
                <a:gd name="T25" fmla="*/ 408 h 824"/>
                <a:gd name="T26" fmla="*/ 673 w 880"/>
                <a:gd name="T27" fmla="*/ 355 h 824"/>
                <a:gd name="T28" fmla="*/ 673 w 880"/>
                <a:gd name="T29" fmla="*/ 353 h 824"/>
                <a:gd name="T30" fmla="*/ 648 w 880"/>
                <a:gd name="T31" fmla="*/ 365 h 824"/>
                <a:gd name="T32" fmla="*/ 625 w 880"/>
                <a:gd name="T33" fmla="*/ 391 h 824"/>
                <a:gd name="T34" fmla="*/ 620 w 880"/>
                <a:gd name="T35" fmla="*/ 397 h 824"/>
                <a:gd name="T36" fmla="*/ 550 w 880"/>
                <a:gd name="T37" fmla="*/ 545 h 824"/>
                <a:gd name="T38" fmla="*/ 440 w 880"/>
                <a:gd name="T39" fmla="*/ 601 h 824"/>
                <a:gd name="T40" fmla="*/ 330 w 880"/>
                <a:gd name="T41" fmla="*/ 545 h 824"/>
                <a:gd name="T42" fmla="*/ 260 w 880"/>
                <a:gd name="T43" fmla="*/ 397 h 824"/>
                <a:gd name="T44" fmla="*/ 255 w 880"/>
                <a:gd name="T45" fmla="*/ 391 h 824"/>
                <a:gd name="T46" fmla="*/ 232 w 880"/>
                <a:gd name="T47" fmla="*/ 365 h 824"/>
                <a:gd name="T48" fmla="*/ 207 w 880"/>
                <a:gd name="T49" fmla="*/ 353 h 824"/>
                <a:gd name="T50" fmla="*/ 207 w 880"/>
                <a:gd name="T51" fmla="*/ 356 h 824"/>
                <a:gd name="T52" fmla="*/ 241 w 880"/>
                <a:gd name="T53" fmla="*/ 408 h 824"/>
                <a:gd name="T54" fmla="*/ 877 w 880"/>
                <a:gd name="T55" fmla="*/ 809 h 824"/>
                <a:gd name="T56" fmla="*/ 771 w 880"/>
                <a:gd name="T57" fmla="*/ 654 h 824"/>
                <a:gd name="T58" fmla="*/ 582 w 880"/>
                <a:gd name="T59" fmla="*/ 622 h 824"/>
                <a:gd name="T60" fmla="*/ 569 w 880"/>
                <a:gd name="T61" fmla="*/ 637 h 824"/>
                <a:gd name="T62" fmla="*/ 567 w 880"/>
                <a:gd name="T63" fmla="*/ 639 h 824"/>
                <a:gd name="T64" fmla="*/ 440 w 880"/>
                <a:gd name="T65" fmla="*/ 690 h 824"/>
                <a:gd name="T66" fmla="*/ 313 w 880"/>
                <a:gd name="T67" fmla="*/ 639 h 824"/>
                <a:gd name="T68" fmla="*/ 311 w 880"/>
                <a:gd name="T69" fmla="*/ 637 h 824"/>
                <a:gd name="T70" fmla="*/ 298 w 880"/>
                <a:gd name="T71" fmla="*/ 622 h 824"/>
                <a:gd name="T72" fmla="*/ 109 w 880"/>
                <a:gd name="T73" fmla="*/ 654 h 824"/>
                <a:gd name="T74" fmla="*/ 3 w 880"/>
                <a:gd name="T75" fmla="*/ 809 h 824"/>
                <a:gd name="T76" fmla="*/ 13 w 880"/>
                <a:gd name="T77" fmla="*/ 824 h 824"/>
                <a:gd name="T78" fmla="*/ 867 w 880"/>
                <a:gd name="T79" fmla="*/ 824 h 824"/>
                <a:gd name="T80" fmla="*/ 877 w 880"/>
                <a:gd name="T81" fmla="*/ 809 h 824"/>
                <a:gd name="T82" fmla="*/ 315 w 880"/>
                <a:gd name="T83" fmla="*/ 200 h 824"/>
                <a:gd name="T84" fmla="*/ 328 w 880"/>
                <a:gd name="T85" fmla="*/ 192 h 824"/>
                <a:gd name="T86" fmla="*/ 350 w 880"/>
                <a:gd name="T87" fmla="*/ 186 h 824"/>
                <a:gd name="T88" fmla="*/ 618 w 880"/>
                <a:gd name="T89" fmla="*/ 354 h 824"/>
                <a:gd name="T90" fmla="*/ 651 w 880"/>
                <a:gd name="T91" fmla="*/ 353 h 824"/>
                <a:gd name="T92" fmla="*/ 656 w 880"/>
                <a:gd name="T93" fmla="*/ 351 h 824"/>
                <a:gd name="T94" fmla="*/ 666 w 880"/>
                <a:gd name="T95" fmla="*/ 347 h 824"/>
                <a:gd name="T96" fmla="*/ 672 w 880"/>
                <a:gd name="T97" fmla="*/ 344 h 824"/>
                <a:gd name="T98" fmla="*/ 688 w 880"/>
                <a:gd name="T99" fmla="*/ 333 h 824"/>
                <a:gd name="T100" fmla="*/ 672 w 880"/>
                <a:gd name="T101" fmla="*/ 282 h 824"/>
                <a:gd name="T102" fmla="*/ 673 w 880"/>
                <a:gd name="T103" fmla="*/ 237 h 824"/>
                <a:gd name="T104" fmla="*/ 442 w 880"/>
                <a:gd name="T105" fmla="*/ 0 h 824"/>
                <a:gd name="T106" fmla="*/ 211 w 880"/>
                <a:gd name="T107" fmla="*/ 237 h 824"/>
                <a:gd name="T108" fmla="*/ 224 w 880"/>
                <a:gd name="T109" fmla="*/ 335 h 824"/>
                <a:gd name="T110" fmla="*/ 315 w 880"/>
                <a:gd name="T111" fmla="*/ 20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0" h="824">
                  <a:moveTo>
                    <a:pt x="241" y="408"/>
                  </a:moveTo>
                  <a:cubicBezTo>
                    <a:pt x="252" y="436"/>
                    <a:pt x="289" y="529"/>
                    <a:pt x="311" y="556"/>
                  </a:cubicBezTo>
                  <a:cubicBezTo>
                    <a:pt x="311" y="604"/>
                    <a:pt x="311" y="604"/>
                    <a:pt x="311" y="604"/>
                  </a:cubicBezTo>
                  <a:cubicBezTo>
                    <a:pt x="315" y="609"/>
                    <a:pt x="315" y="609"/>
                    <a:pt x="315" y="609"/>
                  </a:cubicBezTo>
                  <a:cubicBezTo>
                    <a:pt x="316" y="610"/>
                    <a:pt x="321" y="618"/>
                    <a:pt x="333" y="628"/>
                  </a:cubicBezTo>
                  <a:cubicBezTo>
                    <a:pt x="333" y="575"/>
                    <a:pt x="333" y="575"/>
                    <a:pt x="333" y="575"/>
                  </a:cubicBezTo>
                  <a:cubicBezTo>
                    <a:pt x="361" y="596"/>
                    <a:pt x="408" y="622"/>
                    <a:pt x="440" y="622"/>
                  </a:cubicBezTo>
                  <a:cubicBezTo>
                    <a:pt x="472" y="622"/>
                    <a:pt x="519" y="596"/>
                    <a:pt x="547" y="575"/>
                  </a:cubicBezTo>
                  <a:cubicBezTo>
                    <a:pt x="547" y="628"/>
                    <a:pt x="547" y="628"/>
                    <a:pt x="547" y="628"/>
                  </a:cubicBezTo>
                  <a:cubicBezTo>
                    <a:pt x="559" y="618"/>
                    <a:pt x="564" y="610"/>
                    <a:pt x="565" y="609"/>
                  </a:cubicBezTo>
                  <a:cubicBezTo>
                    <a:pt x="569" y="604"/>
                    <a:pt x="569" y="604"/>
                    <a:pt x="569" y="604"/>
                  </a:cubicBezTo>
                  <a:cubicBezTo>
                    <a:pt x="569" y="556"/>
                    <a:pt x="569" y="556"/>
                    <a:pt x="569" y="556"/>
                  </a:cubicBezTo>
                  <a:cubicBezTo>
                    <a:pt x="591" y="529"/>
                    <a:pt x="628" y="436"/>
                    <a:pt x="639" y="408"/>
                  </a:cubicBezTo>
                  <a:cubicBezTo>
                    <a:pt x="664" y="393"/>
                    <a:pt x="671" y="366"/>
                    <a:pt x="673" y="355"/>
                  </a:cubicBezTo>
                  <a:cubicBezTo>
                    <a:pt x="673" y="353"/>
                    <a:pt x="673" y="353"/>
                    <a:pt x="673" y="353"/>
                  </a:cubicBezTo>
                  <a:cubicBezTo>
                    <a:pt x="648" y="365"/>
                    <a:pt x="648" y="365"/>
                    <a:pt x="648" y="365"/>
                  </a:cubicBezTo>
                  <a:cubicBezTo>
                    <a:pt x="644" y="375"/>
                    <a:pt x="638" y="385"/>
                    <a:pt x="625" y="391"/>
                  </a:cubicBezTo>
                  <a:cubicBezTo>
                    <a:pt x="623" y="392"/>
                    <a:pt x="621" y="394"/>
                    <a:pt x="620" y="397"/>
                  </a:cubicBezTo>
                  <a:cubicBezTo>
                    <a:pt x="600" y="447"/>
                    <a:pt x="564" y="532"/>
                    <a:pt x="550" y="545"/>
                  </a:cubicBezTo>
                  <a:cubicBezTo>
                    <a:pt x="528" y="564"/>
                    <a:pt x="471" y="601"/>
                    <a:pt x="440" y="601"/>
                  </a:cubicBezTo>
                  <a:cubicBezTo>
                    <a:pt x="408" y="601"/>
                    <a:pt x="352" y="564"/>
                    <a:pt x="330" y="545"/>
                  </a:cubicBezTo>
                  <a:cubicBezTo>
                    <a:pt x="316" y="532"/>
                    <a:pt x="280" y="447"/>
                    <a:pt x="260" y="397"/>
                  </a:cubicBezTo>
                  <a:cubicBezTo>
                    <a:pt x="259" y="394"/>
                    <a:pt x="257" y="392"/>
                    <a:pt x="255" y="391"/>
                  </a:cubicBezTo>
                  <a:cubicBezTo>
                    <a:pt x="242" y="385"/>
                    <a:pt x="236" y="374"/>
                    <a:pt x="232" y="365"/>
                  </a:cubicBezTo>
                  <a:cubicBezTo>
                    <a:pt x="207" y="353"/>
                    <a:pt x="207" y="353"/>
                    <a:pt x="207" y="353"/>
                  </a:cubicBezTo>
                  <a:cubicBezTo>
                    <a:pt x="207" y="356"/>
                    <a:pt x="207" y="356"/>
                    <a:pt x="207" y="356"/>
                  </a:cubicBezTo>
                  <a:cubicBezTo>
                    <a:pt x="210" y="369"/>
                    <a:pt x="217" y="394"/>
                    <a:pt x="241" y="408"/>
                  </a:cubicBezTo>
                  <a:close/>
                  <a:moveTo>
                    <a:pt x="877" y="809"/>
                  </a:moveTo>
                  <a:cubicBezTo>
                    <a:pt x="864" y="773"/>
                    <a:pt x="825" y="678"/>
                    <a:pt x="771" y="654"/>
                  </a:cubicBezTo>
                  <a:cubicBezTo>
                    <a:pt x="705" y="623"/>
                    <a:pt x="582" y="622"/>
                    <a:pt x="582" y="622"/>
                  </a:cubicBezTo>
                  <a:cubicBezTo>
                    <a:pt x="582" y="622"/>
                    <a:pt x="578" y="628"/>
                    <a:pt x="569" y="637"/>
                  </a:cubicBezTo>
                  <a:cubicBezTo>
                    <a:pt x="568" y="638"/>
                    <a:pt x="567" y="638"/>
                    <a:pt x="567" y="639"/>
                  </a:cubicBezTo>
                  <a:cubicBezTo>
                    <a:pt x="545" y="659"/>
                    <a:pt x="503" y="689"/>
                    <a:pt x="440" y="690"/>
                  </a:cubicBezTo>
                  <a:cubicBezTo>
                    <a:pt x="377" y="689"/>
                    <a:pt x="335" y="659"/>
                    <a:pt x="313" y="639"/>
                  </a:cubicBezTo>
                  <a:cubicBezTo>
                    <a:pt x="313" y="638"/>
                    <a:pt x="312" y="638"/>
                    <a:pt x="311" y="637"/>
                  </a:cubicBezTo>
                  <a:cubicBezTo>
                    <a:pt x="302" y="628"/>
                    <a:pt x="298" y="622"/>
                    <a:pt x="298" y="622"/>
                  </a:cubicBezTo>
                  <a:cubicBezTo>
                    <a:pt x="298" y="622"/>
                    <a:pt x="175" y="623"/>
                    <a:pt x="109" y="654"/>
                  </a:cubicBezTo>
                  <a:cubicBezTo>
                    <a:pt x="55" y="678"/>
                    <a:pt x="16" y="773"/>
                    <a:pt x="3" y="809"/>
                  </a:cubicBezTo>
                  <a:cubicBezTo>
                    <a:pt x="0" y="816"/>
                    <a:pt x="5" y="824"/>
                    <a:pt x="13" y="824"/>
                  </a:cubicBezTo>
                  <a:cubicBezTo>
                    <a:pt x="867" y="824"/>
                    <a:pt x="867" y="824"/>
                    <a:pt x="867" y="824"/>
                  </a:cubicBezTo>
                  <a:cubicBezTo>
                    <a:pt x="875" y="824"/>
                    <a:pt x="880" y="816"/>
                    <a:pt x="877" y="809"/>
                  </a:cubicBezTo>
                  <a:close/>
                  <a:moveTo>
                    <a:pt x="315" y="200"/>
                  </a:moveTo>
                  <a:cubicBezTo>
                    <a:pt x="318" y="197"/>
                    <a:pt x="323" y="194"/>
                    <a:pt x="328" y="192"/>
                  </a:cubicBezTo>
                  <a:cubicBezTo>
                    <a:pt x="335" y="188"/>
                    <a:pt x="342" y="186"/>
                    <a:pt x="350" y="186"/>
                  </a:cubicBezTo>
                  <a:cubicBezTo>
                    <a:pt x="488" y="194"/>
                    <a:pt x="592" y="340"/>
                    <a:pt x="618" y="354"/>
                  </a:cubicBezTo>
                  <a:cubicBezTo>
                    <a:pt x="627" y="360"/>
                    <a:pt x="639" y="358"/>
                    <a:pt x="651" y="353"/>
                  </a:cubicBezTo>
                  <a:cubicBezTo>
                    <a:pt x="653" y="353"/>
                    <a:pt x="655" y="352"/>
                    <a:pt x="656" y="351"/>
                  </a:cubicBezTo>
                  <a:cubicBezTo>
                    <a:pt x="666" y="347"/>
                    <a:pt x="666" y="347"/>
                    <a:pt x="666" y="347"/>
                  </a:cubicBezTo>
                  <a:cubicBezTo>
                    <a:pt x="668" y="346"/>
                    <a:pt x="670" y="345"/>
                    <a:pt x="672" y="344"/>
                  </a:cubicBezTo>
                  <a:cubicBezTo>
                    <a:pt x="682" y="338"/>
                    <a:pt x="688" y="333"/>
                    <a:pt x="688" y="333"/>
                  </a:cubicBezTo>
                  <a:cubicBezTo>
                    <a:pt x="675" y="313"/>
                    <a:pt x="671" y="295"/>
                    <a:pt x="672" y="282"/>
                  </a:cubicBezTo>
                  <a:cubicBezTo>
                    <a:pt x="674" y="268"/>
                    <a:pt x="673" y="252"/>
                    <a:pt x="673" y="237"/>
                  </a:cubicBezTo>
                  <a:cubicBezTo>
                    <a:pt x="673" y="106"/>
                    <a:pt x="573" y="0"/>
                    <a:pt x="442" y="0"/>
                  </a:cubicBezTo>
                  <a:cubicBezTo>
                    <a:pt x="312" y="0"/>
                    <a:pt x="211" y="106"/>
                    <a:pt x="211" y="237"/>
                  </a:cubicBezTo>
                  <a:cubicBezTo>
                    <a:pt x="211" y="266"/>
                    <a:pt x="216" y="324"/>
                    <a:pt x="224" y="335"/>
                  </a:cubicBezTo>
                  <a:cubicBezTo>
                    <a:pt x="247" y="356"/>
                    <a:pt x="250" y="244"/>
                    <a:pt x="315" y="200"/>
                  </a:cubicBezTo>
                  <a:close/>
                </a:path>
              </a:pathLst>
            </a:custGeom>
            <a:solidFill>
              <a:srgbClr val="91A5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048" name="Rectangle 2047">
            <a:extLst>
              <a:ext uri="{FF2B5EF4-FFF2-40B4-BE49-F238E27FC236}">
                <a16:creationId xmlns:a16="http://schemas.microsoft.com/office/drawing/2014/main" id="{9460B5D0-EFAF-3151-032C-E18F659DBF59}"/>
              </a:ext>
            </a:extLst>
          </p:cNvPr>
          <p:cNvSpPr/>
          <p:nvPr/>
        </p:nvSpPr>
        <p:spPr>
          <a:xfrm>
            <a:off x="8100195" y="3124272"/>
            <a:ext cx="890122" cy="320315"/>
          </a:xfrm>
          <a:prstGeom prst="rect">
            <a:avLst/>
          </a:prstGeom>
          <a:solidFill>
            <a:srgbClr val="FFFFFF"/>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コンテンツ履修</a:t>
            </a:r>
            <a:br>
              <a:rPr lang="en-US" altLang="ja-JP" sz="900">
                <a:solidFill>
                  <a:srgbClr val="575757"/>
                </a:solidFill>
              </a:rPr>
            </a:br>
            <a:r>
              <a:rPr lang="ja-JP" altLang="en-US" sz="900">
                <a:solidFill>
                  <a:srgbClr val="575757"/>
                </a:solidFill>
              </a:rPr>
              <a:t>状況確認</a:t>
            </a:r>
            <a:endParaRPr lang="en-US" sz="900">
              <a:solidFill>
                <a:srgbClr val="575757"/>
              </a:solidFill>
            </a:endParaRPr>
          </a:p>
        </p:txBody>
      </p:sp>
      <p:grpSp>
        <p:nvGrpSpPr>
          <p:cNvPr id="2049" name="bcgBugs_Gender-neutral Front ">
            <a:extLst>
              <a:ext uri="{FF2B5EF4-FFF2-40B4-BE49-F238E27FC236}">
                <a16:creationId xmlns:a16="http://schemas.microsoft.com/office/drawing/2014/main" id="{58D48759-C2D6-DDEA-C501-55A499B217E5}"/>
              </a:ext>
            </a:extLst>
          </p:cNvPr>
          <p:cNvGrpSpPr>
            <a:grpSpLocks noChangeAspect="1"/>
          </p:cNvGrpSpPr>
          <p:nvPr/>
        </p:nvGrpSpPr>
        <p:grpSpPr bwMode="auto">
          <a:xfrm>
            <a:off x="7600256" y="3429681"/>
            <a:ext cx="258077" cy="258077"/>
            <a:chOff x="2652" y="972"/>
            <a:chExt cx="2376" cy="2376"/>
          </a:xfrm>
        </p:grpSpPr>
        <p:sp>
          <p:nvSpPr>
            <p:cNvPr id="2050" name="AutoShape 3">
              <a:extLst>
                <a:ext uri="{FF2B5EF4-FFF2-40B4-BE49-F238E27FC236}">
                  <a16:creationId xmlns:a16="http://schemas.microsoft.com/office/drawing/2014/main" id="{F04DDA5C-C7F5-58C9-93F0-B6E5081C7E64}"/>
                </a:ext>
              </a:extLst>
            </p:cNvPr>
            <p:cNvSpPr>
              <a:spLocks noChangeAspect="1" noChangeArrowheads="1" noTextEdit="1"/>
            </p:cNvSpPr>
            <p:nvPr/>
          </p:nvSpPr>
          <p:spPr bwMode="auto">
            <a:xfrm>
              <a:off x="2652" y="972"/>
              <a:ext cx="2376" cy="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1" name="Freeform 5">
              <a:extLst>
                <a:ext uri="{FF2B5EF4-FFF2-40B4-BE49-F238E27FC236}">
                  <a16:creationId xmlns:a16="http://schemas.microsoft.com/office/drawing/2014/main" id="{57F4B417-5EBB-F56E-7A4A-9E57C3805452}"/>
                </a:ext>
              </a:extLst>
            </p:cNvPr>
            <p:cNvSpPr>
              <a:spLocks noEditPoints="1"/>
            </p:cNvSpPr>
            <p:nvPr/>
          </p:nvSpPr>
          <p:spPr bwMode="auto">
            <a:xfrm>
              <a:off x="2795" y="1181"/>
              <a:ext cx="2093" cy="1960"/>
            </a:xfrm>
            <a:custGeom>
              <a:avLst/>
              <a:gdLst>
                <a:gd name="T0" fmla="*/ 241 w 880"/>
                <a:gd name="T1" fmla="*/ 408 h 824"/>
                <a:gd name="T2" fmla="*/ 311 w 880"/>
                <a:gd name="T3" fmla="*/ 556 h 824"/>
                <a:gd name="T4" fmla="*/ 311 w 880"/>
                <a:gd name="T5" fmla="*/ 604 h 824"/>
                <a:gd name="T6" fmla="*/ 315 w 880"/>
                <a:gd name="T7" fmla="*/ 609 h 824"/>
                <a:gd name="T8" fmla="*/ 333 w 880"/>
                <a:gd name="T9" fmla="*/ 628 h 824"/>
                <a:gd name="T10" fmla="*/ 333 w 880"/>
                <a:gd name="T11" fmla="*/ 575 h 824"/>
                <a:gd name="T12" fmla="*/ 440 w 880"/>
                <a:gd name="T13" fmla="*/ 622 h 824"/>
                <a:gd name="T14" fmla="*/ 547 w 880"/>
                <a:gd name="T15" fmla="*/ 575 h 824"/>
                <a:gd name="T16" fmla="*/ 547 w 880"/>
                <a:gd name="T17" fmla="*/ 628 h 824"/>
                <a:gd name="T18" fmla="*/ 565 w 880"/>
                <a:gd name="T19" fmla="*/ 609 h 824"/>
                <a:gd name="T20" fmla="*/ 569 w 880"/>
                <a:gd name="T21" fmla="*/ 604 h 824"/>
                <a:gd name="T22" fmla="*/ 569 w 880"/>
                <a:gd name="T23" fmla="*/ 556 h 824"/>
                <a:gd name="T24" fmla="*/ 639 w 880"/>
                <a:gd name="T25" fmla="*/ 408 h 824"/>
                <a:gd name="T26" fmla="*/ 673 w 880"/>
                <a:gd name="T27" fmla="*/ 355 h 824"/>
                <a:gd name="T28" fmla="*/ 673 w 880"/>
                <a:gd name="T29" fmla="*/ 353 h 824"/>
                <a:gd name="T30" fmla="*/ 648 w 880"/>
                <a:gd name="T31" fmla="*/ 365 h 824"/>
                <a:gd name="T32" fmla="*/ 625 w 880"/>
                <a:gd name="T33" fmla="*/ 391 h 824"/>
                <a:gd name="T34" fmla="*/ 620 w 880"/>
                <a:gd name="T35" fmla="*/ 397 h 824"/>
                <a:gd name="T36" fmla="*/ 550 w 880"/>
                <a:gd name="T37" fmla="*/ 545 h 824"/>
                <a:gd name="T38" fmla="*/ 440 w 880"/>
                <a:gd name="T39" fmla="*/ 601 h 824"/>
                <a:gd name="T40" fmla="*/ 330 w 880"/>
                <a:gd name="T41" fmla="*/ 545 h 824"/>
                <a:gd name="T42" fmla="*/ 260 w 880"/>
                <a:gd name="T43" fmla="*/ 397 h 824"/>
                <a:gd name="T44" fmla="*/ 255 w 880"/>
                <a:gd name="T45" fmla="*/ 391 h 824"/>
                <a:gd name="T46" fmla="*/ 232 w 880"/>
                <a:gd name="T47" fmla="*/ 365 h 824"/>
                <a:gd name="T48" fmla="*/ 207 w 880"/>
                <a:gd name="T49" fmla="*/ 353 h 824"/>
                <a:gd name="T50" fmla="*/ 207 w 880"/>
                <a:gd name="T51" fmla="*/ 356 h 824"/>
                <a:gd name="T52" fmla="*/ 241 w 880"/>
                <a:gd name="T53" fmla="*/ 408 h 824"/>
                <a:gd name="T54" fmla="*/ 877 w 880"/>
                <a:gd name="T55" fmla="*/ 809 h 824"/>
                <a:gd name="T56" fmla="*/ 771 w 880"/>
                <a:gd name="T57" fmla="*/ 654 h 824"/>
                <a:gd name="T58" fmla="*/ 582 w 880"/>
                <a:gd name="T59" fmla="*/ 622 h 824"/>
                <a:gd name="T60" fmla="*/ 569 w 880"/>
                <a:gd name="T61" fmla="*/ 637 h 824"/>
                <a:gd name="T62" fmla="*/ 567 w 880"/>
                <a:gd name="T63" fmla="*/ 639 h 824"/>
                <a:gd name="T64" fmla="*/ 440 w 880"/>
                <a:gd name="T65" fmla="*/ 690 h 824"/>
                <a:gd name="T66" fmla="*/ 313 w 880"/>
                <a:gd name="T67" fmla="*/ 639 h 824"/>
                <a:gd name="T68" fmla="*/ 311 w 880"/>
                <a:gd name="T69" fmla="*/ 637 h 824"/>
                <a:gd name="T70" fmla="*/ 298 w 880"/>
                <a:gd name="T71" fmla="*/ 622 h 824"/>
                <a:gd name="T72" fmla="*/ 109 w 880"/>
                <a:gd name="T73" fmla="*/ 654 h 824"/>
                <a:gd name="T74" fmla="*/ 3 w 880"/>
                <a:gd name="T75" fmla="*/ 809 h 824"/>
                <a:gd name="T76" fmla="*/ 13 w 880"/>
                <a:gd name="T77" fmla="*/ 824 h 824"/>
                <a:gd name="T78" fmla="*/ 867 w 880"/>
                <a:gd name="T79" fmla="*/ 824 h 824"/>
                <a:gd name="T80" fmla="*/ 877 w 880"/>
                <a:gd name="T81" fmla="*/ 809 h 824"/>
                <a:gd name="T82" fmla="*/ 315 w 880"/>
                <a:gd name="T83" fmla="*/ 200 h 824"/>
                <a:gd name="T84" fmla="*/ 328 w 880"/>
                <a:gd name="T85" fmla="*/ 192 h 824"/>
                <a:gd name="T86" fmla="*/ 350 w 880"/>
                <a:gd name="T87" fmla="*/ 186 h 824"/>
                <a:gd name="T88" fmla="*/ 618 w 880"/>
                <a:gd name="T89" fmla="*/ 354 h 824"/>
                <a:gd name="T90" fmla="*/ 651 w 880"/>
                <a:gd name="T91" fmla="*/ 353 h 824"/>
                <a:gd name="T92" fmla="*/ 656 w 880"/>
                <a:gd name="T93" fmla="*/ 351 h 824"/>
                <a:gd name="T94" fmla="*/ 666 w 880"/>
                <a:gd name="T95" fmla="*/ 347 h 824"/>
                <a:gd name="T96" fmla="*/ 672 w 880"/>
                <a:gd name="T97" fmla="*/ 344 h 824"/>
                <a:gd name="T98" fmla="*/ 688 w 880"/>
                <a:gd name="T99" fmla="*/ 333 h 824"/>
                <a:gd name="T100" fmla="*/ 672 w 880"/>
                <a:gd name="T101" fmla="*/ 282 h 824"/>
                <a:gd name="T102" fmla="*/ 673 w 880"/>
                <a:gd name="T103" fmla="*/ 237 h 824"/>
                <a:gd name="T104" fmla="*/ 442 w 880"/>
                <a:gd name="T105" fmla="*/ 0 h 824"/>
                <a:gd name="T106" fmla="*/ 211 w 880"/>
                <a:gd name="T107" fmla="*/ 237 h 824"/>
                <a:gd name="T108" fmla="*/ 224 w 880"/>
                <a:gd name="T109" fmla="*/ 335 h 824"/>
                <a:gd name="T110" fmla="*/ 315 w 880"/>
                <a:gd name="T111" fmla="*/ 20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0" h="824">
                  <a:moveTo>
                    <a:pt x="241" y="408"/>
                  </a:moveTo>
                  <a:cubicBezTo>
                    <a:pt x="252" y="436"/>
                    <a:pt x="289" y="529"/>
                    <a:pt x="311" y="556"/>
                  </a:cubicBezTo>
                  <a:cubicBezTo>
                    <a:pt x="311" y="604"/>
                    <a:pt x="311" y="604"/>
                    <a:pt x="311" y="604"/>
                  </a:cubicBezTo>
                  <a:cubicBezTo>
                    <a:pt x="315" y="609"/>
                    <a:pt x="315" y="609"/>
                    <a:pt x="315" y="609"/>
                  </a:cubicBezTo>
                  <a:cubicBezTo>
                    <a:pt x="316" y="610"/>
                    <a:pt x="321" y="618"/>
                    <a:pt x="333" y="628"/>
                  </a:cubicBezTo>
                  <a:cubicBezTo>
                    <a:pt x="333" y="575"/>
                    <a:pt x="333" y="575"/>
                    <a:pt x="333" y="575"/>
                  </a:cubicBezTo>
                  <a:cubicBezTo>
                    <a:pt x="361" y="596"/>
                    <a:pt x="408" y="622"/>
                    <a:pt x="440" y="622"/>
                  </a:cubicBezTo>
                  <a:cubicBezTo>
                    <a:pt x="472" y="622"/>
                    <a:pt x="519" y="596"/>
                    <a:pt x="547" y="575"/>
                  </a:cubicBezTo>
                  <a:cubicBezTo>
                    <a:pt x="547" y="628"/>
                    <a:pt x="547" y="628"/>
                    <a:pt x="547" y="628"/>
                  </a:cubicBezTo>
                  <a:cubicBezTo>
                    <a:pt x="559" y="618"/>
                    <a:pt x="564" y="610"/>
                    <a:pt x="565" y="609"/>
                  </a:cubicBezTo>
                  <a:cubicBezTo>
                    <a:pt x="569" y="604"/>
                    <a:pt x="569" y="604"/>
                    <a:pt x="569" y="604"/>
                  </a:cubicBezTo>
                  <a:cubicBezTo>
                    <a:pt x="569" y="556"/>
                    <a:pt x="569" y="556"/>
                    <a:pt x="569" y="556"/>
                  </a:cubicBezTo>
                  <a:cubicBezTo>
                    <a:pt x="591" y="529"/>
                    <a:pt x="628" y="436"/>
                    <a:pt x="639" y="408"/>
                  </a:cubicBezTo>
                  <a:cubicBezTo>
                    <a:pt x="664" y="393"/>
                    <a:pt x="671" y="366"/>
                    <a:pt x="673" y="355"/>
                  </a:cubicBezTo>
                  <a:cubicBezTo>
                    <a:pt x="673" y="353"/>
                    <a:pt x="673" y="353"/>
                    <a:pt x="673" y="353"/>
                  </a:cubicBezTo>
                  <a:cubicBezTo>
                    <a:pt x="648" y="365"/>
                    <a:pt x="648" y="365"/>
                    <a:pt x="648" y="365"/>
                  </a:cubicBezTo>
                  <a:cubicBezTo>
                    <a:pt x="644" y="375"/>
                    <a:pt x="638" y="385"/>
                    <a:pt x="625" y="391"/>
                  </a:cubicBezTo>
                  <a:cubicBezTo>
                    <a:pt x="623" y="392"/>
                    <a:pt x="621" y="394"/>
                    <a:pt x="620" y="397"/>
                  </a:cubicBezTo>
                  <a:cubicBezTo>
                    <a:pt x="600" y="447"/>
                    <a:pt x="564" y="532"/>
                    <a:pt x="550" y="545"/>
                  </a:cubicBezTo>
                  <a:cubicBezTo>
                    <a:pt x="528" y="564"/>
                    <a:pt x="471" y="601"/>
                    <a:pt x="440" y="601"/>
                  </a:cubicBezTo>
                  <a:cubicBezTo>
                    <a:pt x="408" y="601"/>
                    <a:pt x="352" y="564"/>
                    <a:pt x="330" y="545"/>
                  </a:cubicBezTo>
                  <a:cubicBezTo>
                    <a:pt x="316" y="532"/>
                    <a:pt x="280" y="447"/>
                    <a:pt x="260" y="397"/>
                  </a:cubicBezTo>
                  <a:cubicBezTo>
                    <a:pt x="259" y="394"/>
                    <a:pt x="257" y="392"/>
                    <a:pt x="255" y="391"/>
                  </a:cubicBezTo>
                  <a:cubicBezTo>
                    <a:pt x="242" y="385"/>
                    <a:pt x="236" y="374"/>
                    <a:pt x="232" y="365"/>
                  </a:cubicBezTo>
                  <a:cubicBezTo>
                    <a:pt x="207" y="353"/>
                    <a:pt x="207" y="353"/>
                    <a:pt x="207" y="353"/>
                  </a:cubicBezTo>
                  <a:cubicBezTo>
                    <a:pt x="207" y="356"/>
                    <a:pt x="207" y="356"/>
                    <a:pt x="207" y="356"/>
                  </a:cubicBezTo>
                  <a:cubicBezTo>
                    <a:pt x="210" y="369"/>
                    <a:pt x="217" y="394"/>
                    <a:pt x="241" y="408"/>
                  </a:cubicBezTo>
                  <a:close/>
                  <a:moveTo>
                    <a:pt x="877" y="809"/>
                  </a:moveTo>
                  <a:cubicBezTo>
                    <a:pt x="864" y="773"/>
                    <a:pt x="825" y="678"/>
                    <a:pt x="771" y="654"/>
                  </a:cubicBezTo>
                  <a:cubicBezTo>
                    <a:pt x="705" y="623"/>
                    <a:pt x="582" y="622"/>
                    <a:pt x="582" y="622"/>
                  </a:cubicBezTo>
                  <a:cubicBezTo>
                    <a:pt x="582" y="622"/>
                    <a:pt x="578" y="628"/>
                    <a:pt x="569" y="637"/>
                  </a:cubicBezTo>
                  <a:cubicBezTo>
                    <a:pt x="568" y="638"/>
                    <a:pt x="567" y="638"/>
                    <a:pt x="567" y="639"/>
                  </a:cubicBezTo>
                  <a:cubicBezTo>
                    <a:pt x="545" y="659"/>
                    <a:pt x="503" y="689"/>
                    <a:pt x="440" y="690"/>
                  </a:cubicBezTo>
                  <a:cubicBezTo>
                    <a:pt x="377" y="689"/>
                    <a:pt x="335" y="659"/>
                    <a:pt x="313" y="639"/>
                  </a:cubicBezTo>
                  <a:cubicBezTo>
                    <a:pt x="313" y="638"/>
                    <a:pt x="312" y="638"/>
                    <a:pt x="311" y="637"/>
                  </a:cubicBezTo>
                  <a:cubicBezTo>
                    <a:pt x="302" y="628"/>
                    <a:pt x="298" y="622"/>
                    <a:pt x="298" y="622"/>
                  </a:cubicBezTo>
                  <a:cubicBezTo>
                    <a:pt x="298" y="622"/>
                    <a:pt x="175" y="623"/>
                    <a:pt x="109" y="654"/>
                  </a:cubicBezTo>
                  <a:cubicBezTo>
                    <a:pt x="55" y="678"/>
                    <a:pt x="16" y="773"/>
                    <a:pt x="3" y="809"/>
                  </a:cubicBezTo>
                  <a:cubicBezTo>
                    <a:pt x="0" y="816"/>
                    <a:pt x="5" y="824"/>
                    <a:pt x="13" y="824"/>
                  </a:cubicBezTo>
                  <a:cubicBezTo>
                    <a:pt x="867" y="824"/>
                    <a:pt x="867" y="824"/>
                    <a:pt x="867" y="824"/>
                  </a:cubicBezTo>
                  <a:cubicBezTo>
                    <a:pt x="875" y="824"/>
                    <a:pt x="880" y="816"/>
                    <a:pt x="877" y="809"/>
                  </a:cubicBezTo>
                  <a:close/>
                  <a:moveTo>
                    <a:pt x="315" y="200"/>
                  </a:moveTo>
                  <a:cubicBezTo>
                    <a:pt x="318" y="197"/>
                    <a:pt x="323" y="194"/>
                    <a:pt x="328" y="192"/>
                  </a:cubicBezTo>
                  <a:cubicBezTo>
                    <a:pt x="335" y="188"/>
                    <a:pt x="342" y="186"/>
                    <a:pt x="350" y="186"/>
                  </a:cubicBezTo>
                  <a:cubicBezTo>
                    <a:pt x="488" y="194"/>
                    <a:pt x="592" y="340"/>
                    <a:pt x="618" y="354"/>
                  </a:cubicBezTo>
                  <a:cubicBezTo>
                    <a:pt x="627" y="360"/>
                    <a:pt x="639" y="358"/>
                    <a:pt x="651" y="353"/>
                  </a:cubicBezTo>
                  <a:cubicBezTo>
                    <a:pt x="653" y="353"/>
                    <a:pt x="655" y="352"/>
                    <a:pt x="656" y="351"/>
                  </a:cubicBezTo>
                  <a:cubicBezTo>
                    <a:pt x="666" y="347"/>
                    <a:pt x="666" y="347"/>
                    <a:pt x="666" y="347"/>
                  </a:cubicBezTo>
                  <a:cubicBezTo>
                    <a:pt x="668" y="346"/>
                    <a:pt x="670" y="345"/>
                    <a:pt x="672" y="344"/>
                  </a:cubicBezTo>
                  <a:cubicBezTo>
                    <a:pt x="682" y="338"/>
                    <a:pt x="688" y="333"/>
                    <a:pt x="688" y="333"/>
                  </a:cubicBezTo>
                  <a:cubicBezTo>
                    <a:pt x="675" y="313"/>
                    <a:pt x="671" y="295"/>
                    <a:pt x="672" y="282"/>
                  </a:cubicBezTo>
                  <a:cubicBezTo>
                    <a:pt x="674" y="268"/>
                    <a:pt x="673" y="252"/>
                    <a:pt x="673" y="237"/>
                  </a:cubicBezTo>
                  <a:cubicBezTo>
                    <a:pt x="673" y="106"/>
                    <a:pt x="573" y="0"/>
                    <a:pt x="442" y="0"/>
                  </a:cubicBezTo>
                  <a:cubicBezTo>
                    <a:pt x="312" y="0"/>
                    <a:pt x="211" y="106"/>
                    <a:pt x="211" y="237"/>
                  </a:cubicBezTo>
                  <a:cubicBezTo>
                    <a:pt x="211" y="266"/>
                    <a:pt x="216" y="324"/>
                    <a:pt x="224" y="335"/>
                  </a:cubicBezTo>
                  <a:cubicBezTo>
                    <a:pt x="247" y="356"/>
                    <a:pt x="250" y="244"/>
                    <a:pt x="315" y="200"/>
                  </a:cubicBezTo>
                  <a:close/>
                </a:path>
              </a:pathLst>
            </a:custGeom>
            <a:solidFill>
              <a:srgbClr val="BB36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cxnSp>
        <p:nvCxnSpPr>
          <p:cNvPr id="2054" name="Straight Arrow Connector 2053">
            <a:extLst>
              <a:ext uri="{FF2B5EF4-FFF2-40B4-BE49-F238E27FC236}">
                <a16:creationId xmlns:a16="http://schemas.microsoft.com/office/drawing/2014/main" id="{F8895CCB-25FA-3766-CB67-58B4888D6031}"/>
              </a:ext>
            </a:extLst>
          </p:cNvPr>
          <p:cNvCxnSpPr>
            <a:cxnSpLocks/>
          </p:cNvCxnSpPr>
          <p:nvPr/>
        </p:nvCxnSpPr>
        <p:spPr>
          <a:xfrm flipV="1">
            <a:off x="7858333" y="3238919"/>
            <a:ext cx="241862" cy="2544"/>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2055" name="Connector: Elbow 2054">
            <a:extLst>
              <a:ext uri="{FF2B5EF4-FFF2-40B4-BE49-F238E27FC236}">
                <a16:creationId xmlns:a16="http://schemas.microsoft.com/office/drawing/2014/main" id="{0A6779A5-9E81-374F-AA49-69CD7D9264DB}"/>
              </a:ext>
            </a:extLst>
          </p:cNvPr>
          <p:cNvCxnSpPr>
            <a:cxnSpLocks/>
          </p:cNvCxnSpPr>
          <p:nvPr/>
        </p:nvCxnSpPr>
        <p:spPr>
          <a:xfrm flipV="1">
            <a:off x="7858333" y="3352426"/>
            <a:ext cx="241862" cy="194212"/>
          </a:xfrm>
          <a:prstGeom prst="bentConnector3">
            <a:avLst>
              <a:gd name="adj1" fmla="val 5000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058" name="Rectangle 2057">
            <a:extLst>
              <a:ext uri="{FF2B5EF4-FFF2-40B4-BE49-F238E27FC236}">
                <a16:creationId xmlns:a16="http://schemas.microsoft.com/office/drawing/2014/main" id="{A3F8960A-8EC1-592E-0B24-3BA82D91378A}"/>
              </a:ext>
            </a:extLst>
          </p:cNvPr>
          <p:cNvSpPr/>
          <p:nvPr/>
        </p:nvSpPr>
        <p:spPr>
          <a:xfrm>
            <a:off x="8100195" y="3284429"/>
            <a:ext cx="116652" cy="160157"/>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cxnSp>
        <p:nvCxnSpPr>
          <p:cNvPr id="2060" name="Connector: Elbow 2059">
            <a:extLst>
              <a:ext uri="{FF2B5EF4-FFF2-40B4-BE49-F238E27FC236}">
                <a16:creationId xmlns:a16="http://schemas.microsoft.com/office/drawing/2014/main" id="{32A9011D-2A65-223B-FB3A-8F471089A848}"/>
              </a:ext>
            </a:extLst>
          </p:cNvPr>
          <p:cNvCxnSpPr>
            <a:cxnSpLocks/>
            <a:stCxn id="2048" idx="3"/>
            <a:endCxn id="2061" idx="1"/>
          </p:cNvCxnSpPr>
          <p:nvPr/>
        </p:nvCxnSpPr>
        <p:spPr>
          <a:xfrm flipV="1">
            <a:off x="8990317" y="3009596"/>
            <a:ext cx="190701" cy="274834"/>
          </a:xfrm>
          <a:prstGeom prst="bentConnector3">
            <a:avLst>
              <a:gd name="adj1" fmla="val 5000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061" name="Rectangle 2060">
            <a:extLst>
              <a:ext uri="{FF2B5EF4-FFF2-40B4-BE49-F238E27FC236}">
                <a16:creationId xmlns:a16="http://schemas.microsoft.com/office/drawing/2014/main" id="{753FD2C1-F3BD-BFC2-7491-7B583B4372EC}"/>
              </a:ext>
            </a:extLst>
          </p:cNvPr>
          <p:cNvSpPr/>
          <p:nvPr/>
        </p:nvSpPr>
        <p:spPr>
          <a:xfrm>
            <a:off x="9181018" y="2948073"/>
            <a:ext cx="89621" cy="123045"/>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2067" name="Rectangle 2066">
            <a:extLst>
              <a:ext uri="{FF2B5EF4-FFF2-40B4-BE49-F238E27FC236}">
                <a16:creationId xmlns:a16="http://schemas.microsoft.com/office/drawing/2014/main" id="{58E80AEC-F7E6-BB7A-309A-7E1C1ED079E8}"/>
              </a:ext>
            </a:extLst>
          </p:cNvPr>
          <p:cNvSpPr/>
          <p:nvPr/>
        </p:nvSpPr>
        <p:spPr>
          <a:xfrm>
            <a:off x="10167265" y="2772479"/>
            <a:ext cx="890122" cy="320315"/>
          </a:xfrm>
          <a:prstGeom prst="rect">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履修条件</a:t>
            </a:r>
            <a:br>
              <a:rPr lang="en-US" altLang="ja-JP" sz="900">
                <a:solidFill>
                  <a:srgbClr val="575757"/>
                </a:solidFill>
              </a:rPr>
            </a:br>
            <a:r>
              <a:rPr lang="ja-JP" altLang="en-US" sz="900">
                <a:solidFill>
                  <a:srgbClr val="575757"/>
                </a:solidFill>
              </a:rPr>
              <a:t>達成判定</a:t>
            </a:r>
          </a:p>
        </p:txBody>
      </p:sp>
      <p:cxnSp>
        <p:nvCxnSpPr>
          <p:cNvPr id="2069" name="Connector: Elbow 2068">
            <a:extLst>
              <a:ext uri="{FF2B5EF4-FFF2-40B4-BE49-F238E27FC236}">
                <a16:creationId xmlns:a16="http://schemas.microsoft.com/office/drawing/2014/main" id="{4E35A64F-7289-84AB-DFD9-489BE4BBBB01}"/>
              </a:ext>
            </a:extLst>
          </p:cNvPr>
          <p:cNvCxnSpPr>
            <a:cxnSpLocks/>
            <a:endCxn id="2074" idx="1"/>
          </p:cNvCxnSpPr>
          <p:nvPr/>
        </p:nvCxnSpPr>
        <p:spPr>
          <a:xfrm flipV="1">
            <a:off x="5565278" y="3009596"/>
            <a:ext cx="4605724" cy="1862626"/>
          </a:xfrm>
          <a:prstGeom prst="bentConnector3">
            <a:avLst>
              <a:gd name="adj1" fmla="val 95705"/>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074" name="Rectangle 2073">
            <a:extLst>
              <a:ext uri="{FF2B5EF4-FFF2-40B4-BE49-F238E27FC236}">
                <a16:creationId xmlns:a16="http://schemas.microsoft.com/office/drawing/2014/main" id="{A1BC368C-55CC-D8BC-1692-B5081FC69248}"/>
              </a:ext>
            </a:extLst>
          </p:cNvPr>
          <p:cNvSpPr/>
          <p:nvPr/>
        </p:nvSpPr>
        <p:spPr>
          <a:xfrm>
            <a:off x="10171002" y="2948073"/>
            <a:ext cx="89621" cy="123045"/>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cxnSp>
        <p:nvCxnSpPr>
          <p:cNvPr id="2077" name="Straight Arrow Connector 2076">
            <a:extLst>
              <a:ext uri="{FF2B5EF4-FFF2-40B4-BE49-F238E27FC236}">
                <a16:creationId xmlns:a16="http://schemas.microsoft.com/office/drawing/2014/main" id="{99EC6049-1676-F718-D1BD-10FBC9AFD66A}"/>
              </a:ext>
            </a:extLst>
          </p:cNvPr>
          <p:cNvCxnSpPr>
            <a:cxnSpLocks/>
          </p:cNvCxnSpPr>
          <p:nvPr/>
        </p:nvCxnSpPr>
        <p:spPr>
          <a:xfrm>
            <a:off x="9919581" y="2791727"/>
            <a:ext cx="240822" cy="0"/>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079" name="Rectangle: Rounded Corners 2078">
            <a:extLst>
              <a:ext uri="{FF2B5EF4-FFF2-40B4-BE49-F238E27FC236}">
                <a16:creationId xmlns:a16="http://schemas.microsoft.com/office/drawing/2014/main" id="{7CD40018-4874-7B32-96BC-F7BD74E26CC5}"/>
              </a:ext>
            </a:extLst>
          </p:cNvPr>
          <p:cNvSpPr/>
          <p:nvPr/>
        </p:nvSpPr>
        <p:spPr>
          <a:xfrm>
            <a:off x="11298557" y="2485758"/>
            <a:ext cx="764541" cy="798671"/>
          </a:xfrm>
          <a:prstGeom prst="roundRect">
            <a:avLst>
              <a:gd name="adj" fmla="val 2693"/>
            </a:avLst>
          </a:prstGeom>
          <a:ln w="9525" cap="rnd">
            <a:solidFill>
              <a:srgbClr val="9A9A9A"/>
            </a:solidFill>
            <a:prstDash val="dash"/>
            <a:round/>
            <a:tailEnd type="triangl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2080" name="テキスト ボックス 118">
            <a:extLst>
              <a:ext uri="{FF2B5EF4-FFF2-40B4-BE49-F238E27FC236}">
                <a16:creationId xmlns:a16="http://schemas.microsoft.com/office/drawing/2014/main" id="{C7F927A3-BE0C-A079-4B15-82BA5FDFD533}"/>
              </a:ext>
            </a:extLst>
          </p:cNvPr>
          <p:cNvSpPr txBox="1"/>
          <p:nvPr/>
        </p:nvSpPr>
        <p:spPr>
          <a:xfrm>
            <a:off x="11356133" y="2749710"/>
            <a:ext cx="663054" cy="326501"/>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ja-JP" altLang="en-US" sz="900">
                <a:solidFill>
                  <a:srgbClr val="575757"/>
                </a:solidFill>
                <a:latin typeface="Trebuchet MS" panose="020B0603020202020204" pitchFamily="34" charset="0"/>
                <a:ea typeface="Meiryo UI" panose="020B0604030504040204" pitchFamily="50" charset="-128"/>
              </a:rPr>
              <a:t>クレデンシャル</a:t>
            </a:r>
            <a:br>
              <a:rPr kumimoji="1" lang="en-US" altLang="ja-JP" sz="900">
                <a:solidFill>
                  <a:srgbClr val="575757"/>
                </a:solidFill>
                <a:latin typeface="Trebuchet MS" panose="020B0603020202020204" pitchFamily="34" charset="0"/>
                <a:ea typeface="Meiryo UI" panose="020B0604030504040204" pitchFamily="50" charset="-128"/>
              </a:rPr>
            </a:br>
            <a:r>
              <a:rPr kumimoji="1" lang="ja-JP" altLang="en-US" sz="900">
                <a:solidFill>
                  <a:srgbClr val="575757"/>
                </a:solidFill>
                <a:latin typeface="Trebuchet MS" panose="020B0603020202020204" pitchFamily="34" charset="0"/>
                <a:ea typeface="Meiryo UI" panose="020B0604030504040204" pitchFamily="50" charset="-128"/>
              </a:rPr>
              <a:t>機能にて</a:t>
            </a:r>
            <a:br>
              <a:rPr kumimoji="1" lang="en-US" altLang="ja-JP" sz="900">
                <a:solidFill>
                  <a:srgbClr val="575757"/>
                </a:solidFill>
                <a:latin typeface="Trebuchet MS" panose="020B0603020202020204" pitchFamily="34" charset="0"/>
                <a:ea typeface="Meiryo UI" panose="020B0604030504040204" pitchFamily="50" charset="-128"/>
              </a:rPr>
            </a:br>
            <a:r>
              <a:rPr kumimoji="1" lang="ja-JP" altLang="en-US" sz="900">
                <a:solidFill>
                  <a:srgbClr val="575757"/>
                </a:solidFill>
                <a:latin typeface="Trebuchet MS" panose="020B0603020202020204" pitchFamily="34" charset="0"/>
                <a:ea typeface="Meiryo UI" panose="020B0604030504040204" pitchFamily="50" charset="-128"/>
              </a:rPr>
              <a:t>記載</a:t>
            </a:r>
            <a:endParaRPr kumimoji="1" lang="en-US" altLang="ja-JP" sz="900">
              <a:solidFill>
                <a:srgbClr val="575757"/>
              </a:solidFill>
              <a:latin typeface="Trebuchet MS" panose="020B0603020202020204" pitchFamily="34" charset="0"/>
              <a:ea typeface="Meiryo UI" panose="020B0604030504040204" pitchFamily="50" charset="-128"/>
            </a:endParaRPr>
          </a:p>
        </p:txBody>
      </p:sp>
      <p:cxnSp>
        <p:nvCxnSpPr>
          <p:cNvPr id="2081" name="Straight Arrow Connector 2080">
            <a:extLst>
              <a:ext uri="{FF2B5EF4-FFF2-40B4-BE49-F238E27FC236}">
                <a16:creationId xmlns:a16="http://schemas.microsoft.com/office/drawing/2014/main" id="{3A6B94A4-BE9C-475C-64A2-8F1707F8CAC8}"/>
              </a:ext>
            </a:extLst>
          </p:cNvPr>
          <p:cNvCxnSpPr>
            <a:cxnSpLocks/>
          </p:cNvCxnSpPr>
          <p:nvPr/>
        </p:nvCxnSpPr>
        <p:spPr>
          <a:xfrm>
            <a:off x="11065013" y="2900363"/>
            <a:ext cx="240822" cy="0"/>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082" name="テキスト ボックス 118">
            <a:extLst>
              <a:ext uri="{FF2B5EF4-FFF2-40B4-BE49-F238E27FC236}">
                <a16:creationId xmlns:a16="http://schemas.microsoft.com/office/drawing/2014/main" id="{0814297B-E497-BD84-A228-A9A2CCADA4FF}"/>
              </a:ext>
            </a:extLst>
          </p:cNvPr>
          <p:cNvSpPr txBox="1"/>
          <p:nvPr/>
        </p:nvSpPr>
        <p:spPr>
          <a:xfrm>
            <a:off x="11348513" y="2413707"/>
            <a:ext cx="663054" cy="149341"/>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バッジ発行</a:t>
            </a:r>
            <a:endParaRPr kumimoji="1" lang="en-US" altLang="ja-JP" sz="1050">
              <a:solidFill>
                <a:srgbClr val="575757"/>
              </a:solidFill>
              <a:latin typeface="Trebuchet MS" panose="020B0603020202020204" pitchFamily="34" charset="0"/>
              <a:ea typeface="Meiryo UI" panose="020B0604030504040204" pitchFamily="50" charset="-128"/>
            </a:endParaRPr>
          </a:p>
        </p:txBody>
      </p:sp>
      <p:sp>
        <p:nvSpPr>
          <p:cNvPr id="15" name="テキスト ボックス 118">
            <a:extLst>
              <a:ext uri="{FF2B5EF4-FFF2-40B4-BE49-F238E27FC236}">
                <a16:creationId xmlns:a16="http://schemas.microsoft.com/office/drawing/2014/main" id="{BEFFACD9-B494-5241-2050-A6BDB3B43D1E}"/>
              </a:ext>
            </a:extLst>
          </p:cNvPr>
          <p:cNvSpPr txBox="1"/>
          <p:nvPr/>
        </p:nvSpPr>
        <p:spPr>
          <a:xfrm>
            <a:off x="3174388" y="3949364"/>
            <a:ext cx="421459" cy="1562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en-US" altLang="ja-JP" sz="1050">
                <a:solidFill>
                  <a:srgbClr val="575757"/>
                </a:solidFill>
                <a:latin typeface="Trebuchet MS" panose="020B0603020202020204" pitchFamily="34" charset="0"/>
                <a:ea typeface="Meiryo UI" panose="020B0604030504040204" pitchFamily="50" charset="-128"/>
              </a:rPr>
              <a:t>IPA</a:t>
            </a:r>
            <a:r>
              <a:rPr kumimoji="1" lang="ja-JP" altLang="en-US" sz="1050">
                <a:solidFill>
                  <a:srgbClr val="575757"/>
                </a:solidFill>
                <a:latin typeface="Trebuchet MS" panose="020B0603020202020204" pitchFamily="34" charset="0"/>
                <a:ea typeface="Meiryo UI" panose="020B0604030504040204" pitchFamily="50" charset="-128"/>
              </a:rPr>
              <a:t>運用者</a:t>
            </a:r>
            <a:endParaRPr kumimoji="1" lang="en-US" altLang="ja-JP" sz="1050">
              <a:solidFill>
                <a:srgbClr val="575757"/>
              </a:solidFill>
              <a:latin typeface="Trebuchet MS" panose="020B0603020202020204" pitchFamily="34" charset="0"/>
              <a:ea typeface="Meiryo UI" panose="020B0604030504040204" pitchFamily="50" charset="-128"/>
            </a:endParaRPr>
          </a:p>
        </p:txBody>
      </p:sp>
      <p:sp>
        <p:nvSpPr>
          <p:cNvPr id="22" name="テキスト ボックス 118">
            <a:extLst>
              <a:ext uri="{FF2B5EF4-FFF2-40B4-BE49-F238E27FC236}">
                <a16:creationId xmlns:a16="http://schemas.microsoft.com/office/drawing/2014/main" id="{2157D272-0306-CDA5-EE0B-517164C2A758}"/>
              </a:ext>
            </a:extLst>
          </p:cNvPr>
          <p:cNvSpPr txBox="1"/>
          <p:nvPr/>
        </p:nvSpPr>
        <p:spPr>
          <a:xfrm>
            <a:off x="5822419" y="4100247"/>
            <a:ext cx="421459" cy="1562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en-US" altLang="ja-JP" sz="1050">
                <a:solidFill>
                  <a:srgbClr val="575757"/>
                </a:solidFill>
                <a:latin typeface="Trebuchet MS" panose="020B0603020202020204" pitchFamily="34" charset="0"/>
                <a:ea typeface="Meiryo UI" panose="020B0604030504040204" pitchFamily="50" charset="-128"/>
              </a:rPr>
              <a:t>IPA</a:t>
            </a:r>
            <a:r>
              <a:rPr kumimoji="1" lang="ja-JP" altLang="en-US" sz="1050">
                <a:solidFill>
                  <a:srgbClr val="575757"/>
                </a:solidFill>
                <a:latin typeface="Trebuchet MS" panose="020B0603020202020204" pitchFamily="34" charset="0"/>
                <a:ea typeface="Meiryo UI" panose="020B0604030504040204" pitchFamily="50" charset="-128"/>
              </a:rPr>
              <a:t>運用者</a:t>
            </a:r>
            <a:endParaRPr kumimoji="1" lang="en-US" altLang="ja-JP" sz="1050">
              <a:solidFill>
                <a:srgbClr val="575757"/>
              </a:solidFill>
              <a:latin typeface="Trebuchet MS" panose="020B0603020202020204" pitchFamily="34" charset="0"/>
              <a:ea typeface="Meiryo UI" panose="020B0604030504040204" pitchFamily="50" charset="-128"/>
            </a:endParaRPr>
          </a:p>
        </p:txBody>
      </p:sp>
      <p:sp>
        <p:nvSpPr>
          <p:cNvPr id="49" name="テキスト ボックス 118">
            <a:extLst>
              <a:ext uri="{FF2B5EF4-FFF2-40B4-BE49-F238E27FC236}">
                <a16:creationId xmlns:a16="http://schemas.microsoft.com/office/drawing/2014/main" id="{D4F99F04-69FC-D52C-F70F-315C5BEC9BD9}"/>
              </a:ext>
            </a:extLst>
          </p:cNvPr>
          <p:cNvSpPr txBox="1"/>
          <p:nvPr/>
        </p:nvSpPr>
        <p:spPr>
          <a:xfrm>
            <a:off x="7405058" y="2596324"/>
            <a:ext cx="421459" cy="1562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ユーザ</a:t>
            </a:r>
            <a:endParaRPr kumimoji="1" lang="en-US" altLang="ja-JP" sz="1050">
              <a:solidFill>
                <a:srgbClr val="575757"/>
              </a:solidFill>
              <a:latin typeface="Trebuchet MS" panose="020B0603020202020204" pitchFamily="34" charset="0"/>
              <a:ea typeface="Meiryo UI" panose="020B0604030504040204" pitchFamily="50" charset="-128"/>
            </a:endParaRPr>
          </a:p>
        </p:txBody>
      </p:sp>
      <p:sp>
        <p:nvSpPr>
          <p:cNvPr id="50" name="テキスト ボックス 118">
            <a:extLst>
              <a:ext uri="{FF2B5EF4-FFF2-40B4-BE49-F238E27FC236}">
                <a16:creationId xmlns:a16="http://schemas.microsoft.com/office/drawing/2014/main" id="{6898B179-E8FD-6543-7CBD-38A7DD05E022}"/>
              </a:ext>
            </a:extLst>
          </p:cNvPr>
          <p:cNvSpPr txBox="1"/>
          <p:nvPr/>
        </p:nvSpPr>
        <p:spPr>
          <a:xfrm>
            <a:off x="6861468" y="3152424"/>
            <a:ext cx="746642" cy="1562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ユーザ</a:t>
            </a:r>
            <a:r>
              <a:rPr kumimoji="1" lang="en-US" altLang="ja-JP" sz="1050">
                <a:solidFill>
                  <a:srgbClr val="575757"/>
                </a:solidFill>
                <a:latin typeface="Trebuchet MS" panose="020B0603020202020204" pitchFamily="34" charset="0"/>
                <a:ea typeface="Meiryo UI" panose="020B0604030504040204" pitchFamily="50" charset="-128"/>
              </a:rPr>
              <a:t>(</a:t>
            </a:r>
            <a:r>
              <a:rPr kumimoji="1" lang="ja-JP" altLang="en-US" sz="1050">
                <a:solidFill>
                  <a:srgbClr val="575757"/>
                </a:solidFill>
                <a:latin typeface="Trebuchet MS" panose="020B0603020202020204" pitchFamily="34" charset="0"/>
                <a:ea typeface="Meiryo UI" panose="020B0604030504040204" pitchFamily="50" charset="-128"/>
              </a:rPr>
              <a:t>本人</a:t>
            </a:r>
            <a:r>
              <a:rPr kumimoji="1" lang="en-US" altLang="ja-JP" sz="1050">
                <a:solidFill>
                  <a:srgbClr val="575757"/>
                </a:solidFill>
                <a:latin typeface="Trebuchet MS" panose="020B0603020202020204" pitchFamily="34" charset="0"/>
                <a:ea typeface="Meiryo UI" panose="020B0604030504040204" pitchFamily="50" charset="-128"/>
              </a:rPr>
              <a:t>)</a:t>
            </a:r>
          </a:p>
        </p:txBody>
      </p:sp>
      <p:sp>
        <p:nvSpPr>
          <p:cNvPr id="51" name="テキスト ボックス 118">
            <a:extLst>
              <a:ext uri="{FF2B5EF4-FFF2-40B4-BE49-F238E27FC236}">
                <a16:creationId xmlns:a16="http://schemas.microsoft.com/office/drawing/2014/main" id="{76ABFE92-1AED-1D49-2270-7BE0D124A954}"/>
              </a:ext>
            </a:extLst>
          </p:cNvPr>
          <p:cNvSpPr txBox="1"/>
          <p:nvPr/>
        </p:nvSpPr>
        <p:spPr>
          <a:xfrm>
            <a:off x="6861468" y="3481497"/>
            <a:ext cx="746642" cy="1562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法人管理者</a:t>
            </a:r>
            <a:endParaRPr kumimoji="1" lang="en-US" altLang="ja-JP" sz="1050">
              <a:solidFill>
                <a:srgbClr val="575757"/>
              </a:solidFill>
              <a:latin typeface="Trebuchet MS" panose="020B0603020202020204" pitchFamily="34" charset="0"/>
              <a:ea typeface="Meiryo UI" panose="020B0604030504040204" pitchFamily="50" charset="-128"/>
            </a:endParaRPr>
          </a:p>
        </p:txBody>
      </p:sp>
      <p:sp>
        <p:nvSpPr>
          <p:cNvPr id="52" name="テキスト ボックス 118">
            <a:extLst>
              <a:ext uri="{FF2B5EF4-FFF2-40B4-BE49-F238E27FC236}">
                <a16:creationId xmlns:a16="http://schemas.microsoft.com/office/drawing/2014/main" id="{A1351D3F-5FFA-5A4E-E90D-921676501E85}"/>
              </a:ext>
            </a:extLst>
          </p:cNvPr>
          <p:cNvSpPr txBox="1"/>
          <p:nvPr/>
        </p:nvSpPr>
        <p:spPr>
          <a:xfrm>
            <a:off x="8071976" y="3589235"/>
            <a:ext cx="1836682" cy="516331"/>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法人管理者は、ユーザ本人が</a:t>
            </a:r>
            <a:br>
              <a:rPr kumimoji="1" lang="en-US" altLang="ja-JP" sz="1050">
                <a:solidFill>
                  <a:srgbClr val="575757"/>
                </a:solidFill>
                <a:latin typeface="Trebuchet MS" panose="020B0603020202020204" pitchFamily="34" charset="0"/>
                <a:ea typeface="Meiryo UI" panose="020B0604030504040204" pitchFamily="50" charset="-128"/>
              </a:rPr>
            </a:br>
            <a:r>
              <a:rPr kumimoji="1" lang="ja-JP" altLang="en-US" sz="1050">
                <a:solidFill>
                  <a:srgbClr val="575757"/>
                </a:solidFill>
                <a:latin typeface="Trebuchet MS" panose="020B0603020202020204" pitchFamily="34" charset="0"/>
                <a:ea typeface="Meiryo UI" panose="020B0604030504040204" pitchFamily="50" charset="-128"/>
              </a:rPr>
              <a:t>公開設定している場合に限り、</a:t>
            </a:r>
            <a:br>
              <a:rPr kumimoji="1" lang="en-US" altLang="ja-JP" sz="1050">
                <a:solidFill>
                  <a:srgbClr val="575757"/>
                </a:solidFill>
                <a:latin typeface="Trebuchet MS" panose="020B0603020202020204" pitchFamily="34" charset="0"/>
                <a:ea typeface="Meiryo UI" panose="020B0604030504040204" pitchFamily="50" charset="-128"/>
              </a:rPr>
            </a:br>
            <a:r>
              <a:rPr kumimoji="1" lang="ja-JP" altLang="en-US" sz="1050">
                <a:solidFill>
                  <a:srgbClr val="575757"/>
                </a:solidFill>
                <a:latin typeface="Trebuchet MS" panose="020B0603020202020204" pitchFamily="34" charset="0"/>
                <a:ea typeface="Meiryo UI" panose="020B0604030504040204" pitchFamily="50" charset="-128"/>
              </a:rPr>
              <a:t>従業員のコンテンツの履修状況を</a:t>
            </a:r>
            <a:br>
              <a:rPr kumimoji="1" lang="en-US" altLang="ja-JP" sz="1050">
                <a:solidFill>
                  <a:srgbClr val="575757"/>
                </a:solidFill>
                <a:latin typeface="Trebuchet MS" panose="020B0603020202020204" pitchFamily="34" charset="0"/>
                <a:ea typeface="Meiryo UI" panose="020B0604030504040204" pitchFamily="50" charset="-128"/>
              </a:rPr>
            </a:br>
            <a:r>
              <a:rPr kumimoji="1" lang="ja-JP" altLang="en-US" sz="1050">
                <a:solidFill>
                  <a:srgbClr val="575757"/>
                </a:solidFill>
                <a:latin typeface="Trebuchet MS" panose="020B0603020202020204" pitchFamily="34" charset="0"/>
                <a:ea typeface="Meiryo UI" panose="020B0604030504040204" pitchFamily="50" charset="-128"/>
              </a:rPr>
              <a:t>確認可能</a:t>
            </a:r>
            <a:endParaRPr kumimoji="1" lang="en-US" altLang="ja-JP" sz="1050">
              <a:solidFill>
                <a:srgbClr val="575757"/>
              </a:solidFill>
              <a:latin typeface="Trebuchet MS" panose="020B0603020202020204" pitchFamily="34" charset="0"/>
              <a:ea typeface="Meiryo UI" panose="020B0604030504040204" pitchFamily="50" charset="-128"/>
            </a:endParaRPr>
          </a:p>
        </p:txBody>
      </p:sp>
      <p:cxnSp>
        <p:nvCxnSpPr>
          <p:cNvPr id="54" name="Connector: Elbow 53">
            <a:extLst>
              <a:ext uri="{FF2B5EF4-FFF2-40B4-BE49-F238E27FC236}">
                <a16:creationId xmlns:a16="http://schemas.microsoft.com/office/drawing/2014/main" id="{8F9B08B2-1D82-2AAE-9DA5-1C0ED7AF0AD4}"/>
              </a:ext>
            </a:extLst>
          </p:cNvPr>
          <p:cNvCxnSpPr>
            <a:cxnSpLocks/>
            <a:stCxn id="57" idx="3"/>
            <a:endCxn id="60" idx="1"/>
          </p:cNvCxnSpPr>
          <p:nvPr/>
        </p:nvCxnSpPr>
        <p:spPr>
          <a:xfrm>
            <a:off x="11057387" y="3007305"/>
            <a:ext cx="194106" cy="860003"/>
          </a:xfrm>
          <a:prstGeom prst="bentConnector3">
            <a:avLst>
              <a:gd name="adj1" fmla="val 5000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57" name="Rectangle 56">
            <a:extLst>
              <a:ext uri="{FF2B5EF4-FFF2-40B4-BE49-F238E27FC236}">
                <a16:creationId xmlns:a16="http://schemas.microsoft.com/office/drawing/2014/main" id="{E3CC096A-AD8C-13F1-CAD2-718277A1725D}"/>
              </a:ext>
            </a:extLst>
          </p:cNvPr>
          <p:cNvSpPr/>
          <p:nvPr/>
        </p:nvSpPr>
        <p:spPr>
          <a:xfrm>
            <a:off x="10817081" y="2890917"/>
            <a:ext cx="240306" cy="232776"/>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60" name="Rectangle 59">
            <a:extLst>
              <a:ext uri="{FF2B5EF4-FFF2-40B4-BE49-F238E27FC236}">
                <a16:creationId xmlns:a16="http://schemas.microsoft.com/office/drawing/2014/main" id="{87697506-E3BD-FB95-80A1-61FBBC036A94}"/>
              </a:ext>
            </a:extLst>
          </p:cNvPr>
          <p:cNvSpPr/>
          <p:nvPr/>
        </p:nvSpPr>
        <p:spPr>
          <a:xfrm>
            <a:off x="11251493" y="3707150"/>
            <a:ext cx="890122" cy="320315"/>
          </a:xfrm>
          <a:prstGeom prst="rect">
            <a:avLst/>
          </a:prstGeom>
          <a:solidFill>
            <a:srgbClr val="FFFFFF"/>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ダッシュボード</a:t>
            </a:r>
            <a:br>
              <a:rPr lang="en-US" altLang="ja-JP" sz="900">
                <a:solidFill>
                  <a:srgbClr val="575757"/>
                </a:solidFill>
              </a:rPr>
            </a:br>
            <a:r>
              <a:rPr lang="ja-JP" altLang="en-US" sz="900">
                <a:solidFill>
                  <a:srgbClr val="575757"/>
                </a:solidFill>
              </a:rPr>
              <a:t>確認</a:t>
            </a:r>
            <a:endParaRPr lang="en-US" sz="900">
              <a:solidFill>
                <a:srgbClr val="575757"/>
              </a:solidFill>
            </a:endParaRPr>
          </a:p>
        </p:txBody>
      </p:sp>
      <p:sp>
        <p:nvSpPr>
          <p:cNvPr id="70" name="テキスト ボックス 118">
            <a:extLst>
              <a:ext uri="{FF2B5EF4-FFF2-40B4-BE49-F238E27FC236}">
                <a16:creationId xmlns:a16="http://schemas.microsoft.com/office/drawing/2014/main" id="{B99132F8-F879-2DB8-E271-63B030D4802E}"/>
              </a:ext>
            </a:extLst>
          </p:cNvPr>
          <p:cNvSpPr txBox="1"/>
          <p:nvPr/>
        </p:nvSpPr>
        <p:spPr>
          <a:xfrm>
            <a:off x="2129577" y="3219764"/>
            <a:ext cx="421459" cy="1562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en-US" altLang="ja-JP" sz="1050">
                <a:solidFill>
                  <a:srgbClr val="575757"/>
                </a:solidFill>
                <a:latin typeface="Trebuchet MS" panose="020B0603020202020204" pitchFamily="34" charset="0"/>
                <a:ea typeface="Meiryo UI" panose="020B0604030504040204" pitchFamily="50" charset="-128"/>
              </a:rPr>
              <a:t>S3</a:t>
            </a:r>
          </a:p>
        </p:txBody>
      </p:sp>
      <p:grpSp>
        <p:nvGrpSpPr>
          <p:cNvPr id="72" name="bcgBugs_Gender-neutral Front ">
            <a:extLst>
              <a:ext uri="{FF2B5EF4-FFF2-40B4-BE49-F238E27FC236}">
                <a16:creationId xmlns:a16="http://schemas.microsoft.com/office/drawing/2014/main" id="{24158417-56E4-4DE4-88CF-68AD7008C5B5}"/>
              </a:ext>
            </a:extLst>
          </p:cNvPr>
          <p:cNvGrpSpPr>
            <a:grpSpLocks noChangeAspect="1"/>
          </p:cNvGrpSpPr>
          <p:nvPr/>
        </p:nvGrpSpPr>
        <p:grpSpPr bwMode="auto">
          <a:xfrm>
            <a:off x="11210437" y="3975792"/>
            <a:ext cx="258077" cy="258077"/>
            <a:chOff x="2652" y="972"/>
            <a:chExt cx="2376" cy="2376"/>
          </a:xfrm>
        </p:grpSpPr>
        <p:sp>
          <p:nvSpPr>
            <p:cNvPr id="73" name="AutoShape 3">
              <a:extLst>
                <a:ext uri="{FF2B5EF4-FFF2-40B4-BE49-F238E27FC236}">
                  <a16:creationId xmlns:a16="http://schemas.microsoft.com/office/drawing/2014/main" id="{A450F5F4-DF33-5026-709B-F1E0EE7FFC78}"/>
                </a:ext>
              </a:extLst>
            </p:cNvPr>
            <p:cNvSpPr>
              <a:spLocks noChangeAspect="1" noChangeArrowheads="1" noTextEdit="1"/>
            </p:cNvSpPr>
            <p:nvPr/>
          </p:nvSpPr>
          <p:spPr bwMode="auto">
            <a:xfrm>
              <a:off x="2652" y="972"/>
              <a:ext cx="2376" cy="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5">
              <a:extLst>
                <a:ext uri="{FF2B5EF4-FFF2-40B4-BE49-F238E27FC236}">
                  <a16:creationId xmlns:a16="http://schemas.microsoft.com/office/drawing/2014/main" id="{2AEC58A4-E992-4EB7-2677-9A75D56B1C61}"/>
                </a:ext>
              </a:extLst>
            </p:cNvPr>
            <p:cNvSpPr>
              <a:spLocks noEditPoints="1"/>
            </p:cNvSpPr>
            <p:nvPr/>
          </p:nvSpPr>
          <p:spPr bwMode="auto">
            <a:xfrm>
              <a:off x="2795" y="1181"/>
              <a:ext cx="2093" cy="1960"/>
            </a:xfrm>
            <a:custGeom>
              <a:avLst/>
              <a:gdLst>
                <a:gd name="T0" fmla="*/ 241 w 880"/>
                <a:gd name="T1" fmla="*/ 408 h 824"/>
                <a:gd name="T2" fmla="*/ 311 w 880"/>
                <a:gd name="T3" fmla="*/ 556 h 824"/>
                <a:gd name="T4" fmla="*/ 311 w 880"/>
                <a:gd name="T5" fmla="*/ 604 h 824"/>
                <a:gd name="T6" fmla="*/ 315 w 880"/>
                <a:gd name="T7" fmla="*/ 609 h 824"/>
                <a:gd name="T8" fmla="*/ 333 w 880"/>
                <a:gd name="T9" fmla="*/ 628 h 824"/>
                <a:gd name="T10" fmla="*/ 333 w 880"/>
                <a:gd name="T11" fmla="*/ 575 h 824"/>
                <a:gd name="T12" fmla="*/ 440 w 880"/>
                <a:gd name="T13" fmla="*/ 622 h 824"/>
                <a:gd name="T14" fmla="*/ 547 w 880"/>
                <a:gd name="T15" fmla="*/ 575 h 824"/>
                <a:gd name="T16" fmla="*/ 547 w 880"/>
                <a:gd name="T17" fmla="*/ 628 h 824"/>
                <a:gd name="T18" fmla="*/ 565 w 880"/>
                <a:gd name="T19" fmla="*/ 609 h 824"/>
                <a:gd name="T20" fmla="*/ 569 w 880"/>
                <a:gd name="T21" fmla="*/ 604 h 824"/>
                <a:gd name="T22" fmla="*/ 569 w 880"/>
                <a:gd name="T23" fmla="*/ 556 h 824"/>
                <a:gd name="T24" fmla="*/ 639 w 880"/>
                <a:gd name="T25" fmla="*/ 408 h 824"/>
                <a:gd name="T26" fmla="*/ 673 w 880"/>
                <a:gd name="T27" fmla="*/ 355 h 824"/>
                <a:gd name="T28" fmla="*/ 673 w 880"/>
                <a:gd name="T29" fmla="*/ 353 h 824"/>
                <a:gd name="T30" fmla="*/ 648 w 880"/>
                <a:gd name="T31" fmla="*/ 365 h 824"/>
                <a:gd name="T32" fmla="*/ 625 w 880"/>
                <a:gd name="T33" fmla="*/ 391 h 824"/>
                <a:gd name="T34" fmla="*/ 620 w 880"/>
                <a:gd name="T35" fmla="*/ 397 h 824"/>
                <a:gd name="T36" fmla="*/ 550 w 880"/>
                <a:gd name="T37" fmla="*/ 545 h 824"/>
                <a:gd name="T38" fmla="*/ 440 w 880"/>
                <a:gd name="T39" fmla="*/ 601 h 824"/>
                <a:gd name="T40" fmla="*/ 330 w 880"/>
                <a:gd name="T41" fmla="*/ 545 h 824"/>
                <a:gd name="T42" fmla="*/ 260 w 880"/>
                <a:gd name="T43" fmla="*/ 397 h 824"/>
                <a:gd name="T44" fmla="*/ 255 w 880"/>
                <a:gd name="T45" fmla="*/ 391 h 824"/>
                <a:gd name="T46" fmla="*/ 232 w 880"/>
                <a:gd name="T47" fmla="*/ 365 h 824"/>
                <a:gd name="T48" fmla="*/ 207 w 880"/>
                <a:gd name="T49" fmla="*/ 353 h 824"/>
                <a:gd name="T50" fmla="*/ 207 w 880"/>
                <a:gd name="T51" fmla="*/ 356 h 824"/>
                <a:gd name="T52" fmla="*/ 241 w 880"/>
                <a:gd name="T53" fmla="*/ 408 h 824"/>
                <a:gd name="T54" fmla="*/ 877 w 880"/>
                <a:gd name="T55" fmla="*/ 809 h 824"/>
                <a:gd name="T56" fmla="*/ 771 w 880"/>
                <a:gd name="T57" fmla="*/ 654 h 824"/>
                <a:gd name="T58" fmla="*/ 582 w 880"/>
                <a:gd name="T59" fmla="*/ 622 h 824"/>
                <a:gd name="T60" fmla="*/ 569 w 880"/>
                <a:gd name="T61" fmla="*/ 637 h 824"/>
                <a:gd name="T62" fmla="*/ 567 w 880"/>
                <a:gd name="T63" fmla="*/ 639 h 824"/>
                <a:gd name="T64" fmla="*/ 440 w 880"/>
                <a:gd name="T65" fmla="*/ 690 h 824"/>
                <a:gd name="T66" fmla="*/ 313 w 880"/>
                <a:gd name="T67" fmla="*/ 639 h 824"/>
                <a:gd name="T68" fmla="*/ 311 w 880"/>
                <a:gd name="T69" fmla="*/ 637 h 824"/>
                <a:gd name="T70" fmla="*/ 298 w 880"/>
                <a:gd name="T71" fmla="*/ 622 h 824"/>
                <a:gd name="T72" fmla="*/ 109 w 880"/>
                <a:gd name="T73" fmla="*/ 654 h 824"/>
                <a:gd name="T74" fmla="*/ 3 w 880"/>
                <a:gd name="T75" fmla="*/ 809 h 824"/>
                <a:gd name="T76" fmla="*/ 13 w 880"/>
                <a:gd name="T77" fmla="*/ 824 h 824"/>
                <a:gd name="T78" fmla="*/ 867 w 880"/>
                <a:gd name="T79" fmla="*/ 824 h 824"/>
                <a:gd name="T80" fmla="*/ 877 w 880"/>
                <a:gd name="T81" fmla="*/ 809 h 824"/>
                <a:gd name="T82" fmla="*/ 315 w 880"/>
                <a:gd name="T83" fmla="*/ 200 h 824"/>
                <a:gd name="T84" fmla="*/ 328 w 880"/>
                <a:gd name="T85" fmla="*/ 192 h 824"/>
                <a:gd name="T86" fmla="*/ 350 w 880"/>
                <a:gd name="T87" fmla="*/ 186 h 824"/>
                <a:gd name="T88" fmla="*/ 618 w 880"/>
                <a:gd name="T89" fmla="*/ 354 h 824"/>
                <a:gd name="T90" fmla="*/ 651 w 880"/>
                <a:gd name="T91" fmla="*/ 353 h 824"/>
                <a:gd name="T92" fmla="*/ 656 w 880"/>
                <a:gd name="T93" fmla="*/ 351 h 824"/>
                <a:gd name="T94" fmla="*/ 666 w 880"/>
                <a:gd name="T95" fmla="*/ 347 h 824"/>
                <a:gd name="T96" fmla="*/ 672 w 880"/>
                <a:gd name="T97" fmla="*/ 344 h 824"/>
                <a:gd name="T98" fmla="*/ 688 w 880"/>
                <a:gd name="T99" fmla="*/ 333 h 824"/>
                <a:gd name="T100" fmla="*/ 672 w 880"/>
                <a:gd name="T101" fmla="*/ 282 h 824"/>
                <a:gd name="T102" fmla="*/ 673 w 880"/>
                <a:gd name="T103" fmla="*/ 237 h 824"/>
                <a:gd name="T104" fmla="*/ 442 w 880"/>
                <a:gd name="T105" fmla="*/ 0 h 824"/>
                <a:gd name="T106" fmla="*/ 211 w 880"/>
                <a:gd name="T107" fmla="*/ 237 h 824"/>
                <a:gd name="T108" fmla="*/ 224 w 880"/>
                <a:gd name="T109" fmla="*/ 335 h 824"/>
                <a:gd name="T110" fmla="*/ 315 w 880"/>
                <a:gd name="T111" fmla="*/ 20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0" h="824">
                  <a:moveTo>
                    <a:pt x="241" y="408"/>
                  </a:moveTo>
                  <a:cubicBezTo>
                    <a:pt x="252" y="436"/>
                    <a:pt x="289" y="529"/>
                    <a:pt x="311" y="556"/>
                  </a:cubicBezTo>
                  <a:cubicBezTo>
                    <a:pt x="311" y="604"/>
                    <a:pt x="311" y="604"/>
                    <a:pt x="311" y="604"/>
                  </a:cubicBezTo>
                  <a:cubicBezTo>
                    <a:pt x="315" y="609"/>
                    <a:pt x="315" y="609"/>
                    <a:pt x="315" y="609"/>
                  </a:cubicBezTo>
                  <a:cubicBezTo>
                    <a:pt x="316" y="610"/>
                    <a:pt x="321" y="618"/>
                    <a:pt x="333" y="628"/>
                  </a:cubicBezTo>
                  <a:cubicBezTo>
                    <a:pt x="333" y="575"/>
                    <a:pt x="333" y="575"/>
                    <a:pt x="333" y="575"/>
                  </a:cubicBezTo>
                  <a:cubicBezTo>
                    <a:pt x="361" y="596"/>
                    <a:pt x="408" y="622"/>
                    <a:pt x="440" y="622"/>
                  </a:cubicBezTo>
                  <a:cubicBezTo>
                    <a:pt x="472" y="622"/>
                    <a:pt x="519" y="596"/>
                    <a:pt x="547" y="575"/>
                  </a:cubicBezTo>
                  <a:cubicBezTo>
                    <a:pt x="547" y="628"/>
                    <a:pt x="547" y="628"/>
                    <a:pt x="547" y="628"/>
                  </a:cubicBezTo>
                  <a:cubicBezTo>
                    <a:pt x="559" y="618"/>
                    <a:pt x="564" y="610"/>
                    <a:pt x="565" y="609"/>
                  </a:cubicBezTo>
                  <a:cubicBezTo>
                    <a:pt x="569" y="604"/>
                    <a:pt x="569" y="604"/>
                    <a:pt x="569" y="604"/>
                  </a:cubicBezTo>
                  <a:cubicBezTo>
                    <a:pt x="569" y="556"/>
                    <a:pt x="569" y="556"/>
                    <a:pt x="569" y="556"/>
                  </a:cubicBezTo>
                  <a:cubicBezTo>
                    <a:pt x="591" y="529"/>
                    <a:pt x="628" y="436"/>
                    <a:pt x="639" y="408"/>
                  </a:cubicBezTo>
                  <a:cubicBezTo>
                    <a:pt x="664" y="393"/>
                    <a:pt x="671" y="366"/>
                    <a:pt x="673" y="355"/>
                  </a:cubicBezTo>
                  <a:cubicBezTo>
                    <a:pt x="673" y="353"/>
                    <a:pt x="673" y="353"/>
                    <a:pt x="673" y="353"/>
                  </a:cubicBezTo>
                  <a:cubicBezTo>
                    <a:pt x="648" y="365"/>
                    <a:pt x="648" y="365"/>
                    <a:pt x="648" y="365"/>
                  </a:cubicBezTo>
                  <a:cubicBezTo>
                    <a:pt x="644" y="375"/>
                    <a:pt x="638" y="385"/>
                    <a:pt x="625" y="391"/>
                  </a:cubicBezTo>
                  <a:cubicBezTo>
                    <a:pt x="623" y="392"/>
                    <a:pt x="621" y="394"/>
                    <a:pt x="620" y="397"/>
                  </a:cubicBezTo>
                  <a:cubicBezTo>
                    <a:pt x="600" y="447"/>
                    <a:pt x="564" y="532"/>
                    <a:pt x="550" y="545"/>
                  </a:cubicBezTo>
                  <a:cubicBezTo>
                    <a:pt x="528" y="564"/>
                    <a:pt x="471" y="601"/>
                    <a:pt x="440" y="601"/>
                  </a:cubicBezTo>
                  <a:cubicBezTo>
                    <a:pt x="408" y="601"/>
                    <a:pt x="352" y="564"/>
                    <a:pt x="330" y="545"/>
                  </a:cubicBezTo>
                  <a:cubicBezTo>
                    <a:pt x="316" y="532"/>
                    <a:pt x="280" y="447"/>
                    <a:pt x="260" y="397"/>
                  </a:cubicBezTo>
                  <a:cubicBezTo>
                    <a:pt x="259" y="394"/>
                    <a:pt x="257" y="392"/>
                    <a:pt x="255" y="391"/>
                  </a:cubicBezTo>
                  <a:cubicBezTo>
                    <a:pt x="242" y="385"/>
                    <a:pt x="236" y="374"/>
                    <a:pt x="232" y="365"/>
                  </a:cubicBezTo>
                  <a:cubicBezTo>
                    <a:pt x="207" y="353"/>
                    <a:pt x="207" y="353"/>
                    <a:pt x="207" y="353"/>
                  </a:cubicBezTo>
                  <a:cubicBezTo>
                    <a:pt x="207" y="356"/>
                    <a:pt x="207" y="356"/>
                    <a:pt x="207" y="356"/>
                  </a:cubicBezTo>
                  <a:cubicBezTo>
                    <a:pt x="210" y="369"/>
                    <a:pt x="217" y="394"/>
                    <a:pt x="241" y="408"/>
                  </a:cubicBezTo>
                  <a:close/>
                  <a:moveTo>
                    <a:pt x="877" y="809"/>
                  </a:moveTo>
                  <a:cubicBezTo>
                    <a:pt x="864" y="773"/>
                    <a:pt x="825" y="678"/>
                    <a:pt x="771" y="654"/>
                  </a:cubicBezTo>
                  <a:cubicBezTo>
                    <a:pt x="705" y="623"/>
                    <a:pt x="582" y="622"/>
                    <a:pt x="582" y="622"/>
                  </a:cubicBezTo>
                  <a:cubicBezTo>
                    <a:pt x="582" y="622"/>
                    <a:pt x="578" y="628"/>
                    <a:pt x="569" y="637"/>
                  </a:cubicBezTo>
                  <a:cubicBezTo>
                    <a:pt x="568" y="638"/>
                    <a:pt x="567" y="638"/>
                    <a:pt x="567" y="639"/>
                  </a:cubicBezTo>
                  <a:cubicBezTo>
                    <a:pt x="545" y="659"/>
                    <a:pt x="503" y="689"/>
                    <a:pt x="440" y="690"/>
                  </a:cubicBezTo>
                  <a:cubicBezTo>
                    <a:pt x="377" y="689"/>
                    <a:pt x="335" y="659"/>
                    <a:pt x="313" y="639"/>
                  </a:cubicBezTo>
                  <a:cubicBezTo>
                    <a:pt x="313" y="638"/>
                    <a:pt x="312" y="638"/>
                    <a:pt x="311" y="637"/>
                  </a:cubicBezTo>
                  <a:cubicBezTo>
                    <a:pt x="302" y="628"/>
                    <a:pt x="298" y="622"/>
                    <a:pt x="298" y="622"/>
                  </a:cubicBezTo>
                  <a:cubicBezTo>
                    <a:pt x="298" y="622"/>
                    <a:pt x="175" y="623"/>
                    <a:pt x="109" y="654"/>
                  </a:cubicBezTo>
                  <a:cubicBezTo>
                    <a:pt x="55" y="678"/>
                    <a:pt x="16" y="773"/>
                    <a:pt x="3" y="809"/>
                  </a:cubicBezTo>
                  <a:cubicBezTo>
                    <a:pt x="0" y="816"/>
                    <a:pt x="5" y="824"/>
                    <a:pt x="13" y="824"/>
                  </a:cubicBezTo>
                  <a:cubicBezTo>
                    <a:pt x="867" y="824"/>
                    <a:pt x="867" y="824"/>
                    <a:pt x="867" y="824"/>
                  </a:cubicBezTo>
                  <a:cubicBezTo>
                    <a:pt x="875" y="824"/>
                    <a:pt x="880" y="816"/>
                    <a:pt x="877" y="809"/>
                  </a:cubicBezTo>
                  <a:close/>
                  <a:moveTo>
                    <a:pt x="315" y="200"/>
                  </a:moveTo>
                  <a:cubicBezTo>
                    <a:pt x="318" y="197"/>
                    <a:pt x="323" y="194"/>
                    <a:pt x="328" y="192"/>
                  </a:cubicBezTo>
                  <a:cubicBezTo>
                    <a:pt x="335" y="188"/>
                    <a:pt x="342" y="186"/>
                    <a:pt x="350" y="186"/>
                  </a:cubicBezTo>
                  <a:cubicBezTo>
                    <a:pt x="488" y="194"/>
                    <a:pt x="592" y="340"/>
                    <a:pt x="618" y="354"/>
                  </a:cubicBezTo>
                  <a:cubicBezTo>
                    <a:pt x="627" y="360"/>
                    <a:pt x="639" y="358"/>
                    <a:pt x="651" y="353"/>
                  </a:cubicBezTo>
                  <a:cubicBezTo>
                    <a:pt x="653" y="353"/>
                    <a:pt x="655" y="352"/>
                    <a:pt x="656" y="351"/>
                  </a:cubicBezTo>
                  <a:cubicBezTo>
                    <a:pt x="666" y="347"/>
                    <a:pt x="666" y="347"/>
                    <a:pt x="666" y="347"/>
                  </a:cubicBezTo>
                  <a:cubicBezTo>
                    <a:pt x="668" y="346"/>
                    <a:pt x="670" y="345"/>
                    <a:pt x="672" y="344"/>
                  </a:cubicBezTo>
                  <a:cubicBezTo>
                    <a:pt x="682" y="338"/>
                    <a:pt x="688" y="333"/>
                    <a:pt x="688" y="333"/>
                  </a:cubicBezTo>
                  <a:cubicBezTo>
                    <a:pt x="675" y="313"/>
                    <a:pt x="671" y="295"/>
                    <a:pt x="672" y="282"/>
                  </a:cubicBezTo>
                  <a:cubicBezTo>
                    <a:pt x="674" y="268"/>
                    <a:pt x="673" y="252"/>
                    <a:pt x="673" y="237"/>
                  </a:cubicBezTo>
                  <a:cubicBezTo>
                    <a:pt x="673" y="106"/>
                    <a:pt x="573" y="0"/>
                    <a:pt x="442" y="0"/>
                  </a:cubicBezTo>
                  <a:cubicBezTo>
                    <a:pt x="312" y="0"/>
                    <a:pt x="211" y="106"/>
                    <a:pt x="211" y="237"/>
                  </a:cubicBezTo>
                  <a:cubicBezTo>
                    <a:pt x="211" y="266"/>
                    <a:pt x="216" y="324"/>
                    <a:pt x="224" y="335"/>
                  </a:cubicBezTo>
                  <a:cubicBezTo>
                    <a:pt x="247" y="356"/>
                    <a:pt x="250" y="244"/>
                    <a:pt x="315" y="200"/>
                  </a:cubicBezTo>
                  <a:close/>
                </a:path>
              </a:pathLst>
            </a:custGeom>
            <a:solidFill>
              <a:srgbClr val="91A5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5" name="テキスト ボックス 118">
            <a:extLst>
              <a:ext uri="{FF2B5EF4-FFF2-40B4-BE49-F238E27FC236}">
                <a16:creationId xmlns:a16="http://schemas.microsoft.com/office/drawing/2014/main" id="{6C102FEC-984B-8B1D-5DFF-323CEBEC53F7}"/>
              </a:ext>
            </a:extLst>
          </p:cNvPr>
          <p:cNvSpPr txBox="1"/>
          <p:nvPr/>
        </p:nvSpPr>
        <p:spPr>
          <a:xfrm>
            <a:off x="11137783" y="4228847"/>
            <a:ext cx="421459" cy="1562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ユーザ</a:t>
            </a:r>
            <a:endParaRPr kumimoji="1" lang="en-US" altLang="ja-JP" sz="1050">
              <a:solidFill>
                <a:srgbClr val="575757"/>
              </a:solidFill>
              <a:latin typeface="Trebuchet MS" panose="020B0603020202020204" pitchFamily="34" charset="0"/>
              <a:ea typeface="Meiryo UI" panose="020B0604030504040204" pitchFamily="50" charset="-128"/>
            </a:endParaRPr>
          </a:p>
        </p:txBody>
      </p:sp>
      <p:grpSp>
        <p:nvGrpSpPr>
          <p:cNvPr id="92" name="Group 91">
            <a:extLst>
              <a:ext uri="{FF2B5EF4-FFF2-40B4-BE49-F238E27FC236}">
                <a16:creationId xmlns:a16="http://schemas.microsoft.com/office/drawing/2014/main" id="{8CB29395-C701-2FFE-D92A-7E6F5A7C07E8}"/>
              </a:ext>
            </a:extLst>
          </p:cNvPr>
          <p:cNvGrpSpPr/>
          <p:nvPr/>
        </p:nvGrpSpPr>
        <p:grpSpPr>
          <a:xfrm>
            <a:off x="8764945" y="6397719"/>
            <a:ext cx="2736744" cy="387580"/>
            <a:chOff x="8764945" y="6397719"/>
            <a:chExt cx="2736744" cy="387580"/>
          </a:xfrm>
        </p:grpSpPr>
        <p:sp>
          <p:nvSpPr>
            <p:cNvPr id="85" name="Rectangle 84">
              <a:extLst>
                <a:ext uri="{FF2B5EF4-FFF2-40B4-BE49-F238E27FC236}">
                  <a16:creationId xmlns:a16="http://schemas.microsoft.com/office/drawing/2014/main" id="{8185EB3F-DD0D-2238-F3D2-4C9839F0490C}"/>
                </a:ext>
              </a:extLst>
            </p:cNvPr>
            <p:cNvSpPr/>
            <p:nvPr/>
          </p:nvSpPr>
          <p:spPr>
            <a:xfrm>
              <a:off x="8764945" y="6397719"/>
              <a:ext cx="2736744" cy="387580"/>
            </a:xfrm>
            <a:prstGeom prst="rect">
              <a:avLst/>
            </a:prstGeom>
            <a:solidFill>
              <a:srgbClr val="FFFFFF"/>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endParaRPr lang="en-US" sz="900">
                <a:solidFill>
                  <a:srgbClr val="575757"/>
                </a:solidFill>
              </a:endParaRPr>
            </a:p>
          </p:txBody>
        </p:sp>
        <p:sp>
          <p:nvSpPr>
            <p:cNvPr id="86" name="Rectangle 85">
              <a:extLst>
                <a:ext uri="{FF2B5EF4-FFF2-40B4-BE49-F238E27FC236}">
                  <a16:creationId xmlns:a16="http://schemas.microsoft.com/office/drawing/2014/main" id="{4F2D8D0D-519B-B0E9-73ED-406244473A43}"/>
                </a:ext>
              </a:extLst>
            </p:cNvPr>
            <p:cNvSpPr/>
            <p:nvPr/>
          </p:nvSpPr>
          <p:spPr>
            <a:xfrm>
              <a:off x="9462002" y="6485957"/>
              <a:ext cx="607965" cy="198890"/>
            </a:xfrm>
            <a:prstGeom prst="rect">
              <a:avLst/>
            </a:prstGeom>
            <a:solidFill>
              <a:srgbClr val="FFFFFF"/>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業務</a:t>
              </a:r>
              <a:endParaRPr lang="en-US" sz="900">
                <a:solidFill>
                  <a:srgbClr val="575757"/>
                </a:solidFill>
              </a:endParaRPr>
            </a:p>
          </p:txBody>
        </p:sp>
        <p:sp>
          <p:nvSpPr>
            <p:cNvPr id="87" name="Rectangle 86">
              <a:extLst>
                <a:ext uri="{FF2B5EF4-FFF2-40B4-BE49-F238E27FC236}">
                  <a16:creationId xmlns:a16="http://schemas.microsoft.com/office/drawing/2014/main" id="{B55FF0AF-227A-107B-64C4-71F51DAF3944}"/>
                </a:ext>
              </a:extLst>
            </p:cNvPr>
            <p:cNvSpPr/>
            <p:nvPr/>
          </p:nvSpPr>
          <p:spPr>
            <a:xfrm>
              <a:off x="10159135" y="6485957"/>
              <a:ext cx="607965" cy="198890"/>
            </a:xfrm>
            <a:prstGeom prst="rect">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処理</a:t>
              </a:r>
              <a:endParaRPr lang="en-US" sz="900">
                <a:solidFill>
                  <a:srgbClr val="575757"/>
                </a:solidFill>
              </a:endParaRPr>
            </a:p>
          </p:txBody>
        </p:sp>
        <p:sp>
          <p:nvSpPr>
            <p:cNvPr id="89" name="Flowchart: Magnetic Disk 88">
              <a:extLst>
                <a:ext uri="{FF2B5EF4-FFF2-40B4-BE49-F238E27FC236}">
                  <a16:creationId xmlns:a16="http://schemas.microsoft.com/office/drawing/2014/main" id="{53749372-ABB0-691B-00C6-2293C5B0AC53}"/>
                </a:ext>
              </a:extLst>
            </p:cNvPr>
            <p:cNvSpPr/>
            <p:nvPr/>
          </p:nvSpPr>
          <p:spPr>
            <a:xfrm>
              <a:off x="10849572" y="6455060"/>
              <a:ext cx="507445" cy="260685"/>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データ</a:t>
              </a:r>
              <a:endParaRPr lang="en-US" altLang="ja-JP" sz="900">
                <a:solidFill>
                  <a:srgbClr val="575757"/>
                </a:solidFill>
              </a:endParaRPr>
            </a:p>
          </p:txBody>
        </p:sp>
        <p:sp>
          <p:nvSpPr>
            <p:cNvPr id="90" name="テキスト ボックス 118">
              <a:extLst>
                <a:ext uri="{FF2B5EF4-FFF2-40B4-BE49-F238E27FC236}">
                  <a16:creationId xmlns:a16="http://schemas.microsoft.com/office/drawing/2014/main" id="{8161659C-6E07-ABED-65C7-345C059D79DA}"/>
                </a:ext>
              </a:extLst>
            </p:cNvPr>
            <p:cNvSpPr txBox="1"/>
            <p:nvPr/>
          </p:nvSpPr>
          <p:spPr>
            <a:xfrm>
              <a:off x="8918688" y="6507301"/>
              <a:ext cx="421459" cy="1562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●凡例：</a:t>
              </a:r>
              <a:endParaRPr kumimoji="1" lang="en-US" altLang="ja-JP" sz="1050">
                <a:solidFill>
                  <a:srgbClr val="575757"/>
                </a:solidFill>
                <a:latin typeface="Trebuchet MS" panose="020B0603020202020204" pitchFamily="34" charset="0"/>
                <a:ea typeface="Meiryo UI" panose="020B0604030504040204" pitchFamily="50" charset="-128"/>
              </a:endParaRPr>
            </a:p>
          </p:txBody>
        </p:sp>
      </p:grpSp>
      <p:sp>
        <p:nvSpPr>
          <p:cNvPr id="114" name="Rectangle 113">
            <a:extLst>
              <a:ext uri="{FF2B5EF4-FFF2-40B4-BE49-F238E27FC236}">
                <a16:creationId xmlns:a16="http://schemas.microsoft.com/office/drawing/2014/main" id="{A6CBDBC4-1BFF-35AE-46EA-E62DF073E192}"/>
              </a:ext>
            </a:extLst>
          </p:cNvPr>
          <p:cNvSpPr/>
          <p:nvPr/>
        </p:nvSpPr>
        <p:spPr>
          <a:xfrm>
            <a:off x="3725764" y="4705022"/>
            <a:ext cx="129783" cy="198851"/>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122" name="Flowchart: Magnetic Disk 121">
            <a:extLst>
              <a:ext uri="{FF2B5EF4-FFF2-40B4-BE49-F238E27FC236}">
                <a16:creationId xmlns:a16="http://schemas.microsoft.com/office/drawing/2014/main" id="{31AC0672-61C4-D3FC-A6AF-EE62044C6BA2}"/>
              </a:ext>
            </a:extLst>
          </p:cNvPr>
          <p:cNvSpPr/>
          <p:nvPr/>
        </p:nvSpPr>
        <p:spPr>
          <a:xfrm>
            <a:off x="4822328" y="5307631"/>
            <a:ext cx="742950" cy="508000"/>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学習コンテンツ</a:t>
            </a:r>
            <a:br>
              <a:rPr lang="en-US" altLang="ja-JP" sz="900">
                <a:solidFill>
                  <a:srgbClr val="575757"/>
                </a:solidFill>
              </a:rPr>
            </a:br>
            <a:r>
              <a:rPr lang="ja-JP" altLang="en-US" sz="900">
                <a:solidFill>
                  <a:srgbClr val="575757"/>
                </a:solidFill>
              </a:rPr>
              <a:t>配信範囲設定</a:t>
            </a:r>
            <a:endParaRPr lang="en-US" altLang="ja-JP" sz="900">
              <a:solidFill>
                <a:srgbClr val="575757"/>
              </a:solidFill>
            </a:endParaRPr>
          </a:p>
        </p:txBody>
      </p:sp>
      <p:cxnSp>
        <p:nvCxnSpPr>
          <p:cNvPr id="126" name="Connector: Elbow 125">
            <a:extLst>
              <a:ext uri="{FF2B5EF4-FFF2-40B4-BE49-F238E27FC236}">
                <a16:creationId xmlns:a16="http://schemas.microsoft.com/office/drawing/2014/main" id="{B3DFDC80-C9FC-2D8D-E983-01B620FCA2E0}"/>
              </a:ext>
            </a:extLst>
          </p:cNvPr>
          <p:cNvCxnSpPr>
            <a:cxnSpLocks/>
            <a:stCxn id="2059" idx="3"/>
            <a:endCxn id="2063" idx="1"/>
          </p:cNvCxnSpPr>
          <p:nvPr/>
        </p:nvCxnSpPr>
        <p:spPr>
          <a:xfrm flipV="1">
            <a:off x="4624579" y="4368538"/>
            <a:ext cx="206576" cy="1147150"/>
          </a:xfrm>
          <a:prstGeom prst="bentConnector3">
            <a:avLst>
              <a:gd name="adj1" fmla="val 36852"/>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059" name="Rectangle 2058">
            <a:extLst>
              <a:ext uri="{FF2B5EF4-FFF2-40B4-BE49-F238E27FC236}">
                <a16:creationId xmlns:a16="http://schemas.microsoft.com/office/drawing/2014/main" id="{1177ED1A-A7B5-B9C6-1AB8-79D829DDBC81}"/>
              </a:ext>
            </a:extLst>
          </p:cNvPr>
          <p:cNvSpPr/>
          <p:nvPr/>
        </p:nvSpPr>
        <p:spPr>
          <a:xfrm>
            <a:off x="3734457" y="5355530"/>
            <a:ext cx="890122" cy="320315"/>
          </a:xfrm>
          <a:prstGeom prst="rect">
            <a:avLst/>
          </a:prstGeom>
          <a:solidFill>
            <a:srgbClr val="FFFFFF"/>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公開範囲の設定</a:t>
            </a:r>
            <a:endParaRPr lang="en-US" sz="900">
              <a:solidFill>
                <a:srgbClr val="575757"/>
              </a:solidFill>
            </a:endParaRPr>
          </a:p>
        </p:txBody>
      </p:sp>
      <p:sp>
        <p:nvSpPr>
          <p:cNvPr id="2063" name="Rectangle 2062">
            <a:extLst>
              <a:ext uri="{FF2B5EF4-FFF2-40B4-BE49-F238E27FC236}">
                <a16:creationId xmlns:a16="http://schemas.microsoft.com/office/drawing/2014/main" id="{FEC134DB-2AB8-B0EC-9ABA-E946B7C01EC6}"/>
              </a:ext>
            </a:extLst>
          </p:cNvPr>
          <p:cNvSpPr/>
          <p:nvPr/>
        </p:nvSpPr>
        <p:spPr>
          <a:xfrm>
            <a:off x="4831155" y="4269112"/>
            <a:ext cx="129783" cy="198851"/>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cxnSp>
        <p:nvCxnSpPr>
          <p:cNvPr id="2068" name="Straight Arrow Connector 2067">
            <a:extLst>
              <a:ext uri="{FF2B5EF4-FFF2-40B4-BE49-F238E27FC236}">
                <a16:creationId xmlns:a16="http://schemas.microsoft.com/office/drawing/2014/main" id="{02B9BB5C-5748-5A2D-4DCF-F2F050A0112B}"/>
              </a:ext>
            </a:extLst>
          </p:cNvPr>
          <p:cNvCxnSpPr>
            <a:cxnSpLocks/>
          </p:cNvCxnSpPr>
          <p:nvPr/>
        </p:nvCxnSpPr>
        <p:spPr>
          <a:xfrm flipV="1">
            <a:off x="4624579" y="5593094"/>
            <a:ext cx="197749" cy="981"/>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grpSp>
        <p:nvGrpSpPr>
          <p:cNvPr id="2071" name="bcgBugs_Gender-neutral Front ">
            <a:extLst>
              <a:ext uri="{FF2B5EF4-FFF2-40B4-BE49-F238E27FC236}">
                <a16:creationId xmlns:a16="http://schemas.microsoft.com/office/drawing/2014/main" id="{3A913A97-33E0-EBC1-5309-56E7F00C8AE6}"/>
              </a:ext>
            </a:extLst>
          </p:cNvPr>
          <p:cNvGrpSpPr>
            <a:grpSpLocks noChangeAspect="1"/>
          </p:cNvGrpSpPr>
          <p:nvPr/>
        </p:nvGrpSpPr>
        <p:grpSpPr bwMode="auto">
          <a:xfrm>
            <a:off x="287101" y="2160601"/>
            <a:ext cx="258077" cy="258077"/>
            <a:chOff x="2652" y="972"/>
            <a:chExt cx="2376" cy="2376"/>
          </a:xfrm>
        </p:grpSpPr>
        <p:sp>
          <p:nvSpPr>
            <p:cNvPr id="2072" name="AutoShape 3">
              <a:extLst>
                <a:ext uri="{FF2B5EF4-FFF2-40B4-BE49-F238E27FC236}">
                  <a16:creationId xmlns:a16="http://schemas.microsoft.com/office/drawing/2014/main" id="{E5466EB1-B769-A002-FDA4-86E36AC25D06}"/>
                </a:ext>
              </a:extLst>
            </p:cNvPr>
            <p:cNvSpPr>
              <a:spLocks noChangeAspect="1" noChangeArrowheads="1" noTextEdit="1"/>
            </p:cNvSpPr>
            <p:nvPr/>
          </p:nvSpPr>
          <p:spPr bwMode="auto">
            <a:xfrm>
              <a:off x="2652" y="972"/>
              <a:ext cx="2376" cy="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3" name="Freeform 5">
              <a:extLst>
                <a:ext uri="{FF2B5EF4-FFF2-40B4-BE49-F238E27FC236}">
                  <a16:creationId xmlns:a16="http://schemas.microsoft.com/office/drawing/2014/main" id="{31E689A2-838F-0BD1-7D28-45D351E75A9A}"/>
                </a:ext>
              </a:extLst>
            </p:cNvPr>
            <p:cNvSpPr>
              <a:spLocks noEditPoints="1"/>
            </p:cNvSpPr>
            <p:nvPr/>
          </p:nvSpPr>
          <p:spPr bwMode="auto">
            <a:xfrm>
              <a:off x="2795" y="1181"/>
              <a:ext cx="2093" cy="1960"/>
            </a:xfrm>
            <a:custGeom>
              <a:avLst/>
              <a:gdLst>
                <a:gd name="T0" fmla="*/ 241 w 880"/>
                <a:gd name="T1" fmla="*/ 408 h 824"/>
                <a:gd name="T2" fmla="*/ 311 w 880"/>
                <a:gd name="T3" fmla="*/ 556 h 824"/>
                <a:gd name="T4" fmla="*/ 311 w 880"/>
                <a:gd name="T5" fmla="*/ 604 h 824"/>
                <a:gd name="T6" fmla="*/ 315 w 880"/>
                <a:gd name="T7" fmla="*/ 609 h 824"/>
                <a:gd name="T8" fmla="*/ 333 w 880"/>
                <a:gd name="T9" fmla="*/ 628 h 824"/>
                <a:gd name="T10" fmla="*/ 333 w 880"/>
                <a:gd name="T11" fmla="*/ 575 h 824"/>
                <a:gd name="T12" fmla="*/ 440 w 880"/>
                <a:gd name="T13" fmla="*/ 622 h 824"/>
                <a:gd name="T14" fmla="*/ 547 w 880"/>
                <a:gd name="T15" fmla="*/ 575 h 824"/>
                <a:gd name="T16" fmla="*/ 547 w 880"/>
                <a:gd name="T17" fmla="*/ 628 h 824"/>
                <a:gd name="T18" fmla="*/ 565 w 880"/>
                <a:gd name="T19" fmla="*/ 609 h 824"/>
                <a:gd name="T20" fmla="*/ 569 w 880"/>
                <a:gd name="T21" fmla="*/ 604 h 824"/>
                <a:gd name="T22" fmla="*/ 569 w 880"/>
                <a:gd name="T23" fmla="*/ 556 h 824"/>
                <a:gd name="T24" fmla="*/ 639 w 880"/>
                <a:gd name="T25" fmla="*/ 408 h 824"/>
                <a:gd name="T26" fmla="*/ 673 w 880"/>
                <a:gd name="T27" fmla="*/ 355 h 824"/>
                <a:gd name="T28" fmla="*/ 673 w 880"/>
                <a:gd name="T29" fmla="*/ 353 h 824"/>
                <a:gd name="T30" fmla="*/ 648 w 880"/>
                <a:gd name="T31" fmla="*/ 365 h 824"/>
                <a:gd name="T32" fmla="*/ 625 w 880"/>
                <a:gd name="T33" fmla="*/ 391 h 824"/>
                <a:gd name="T34" fmla="*/ 620 w 880"/>
                <a:gd name="T35" fmla="*/ 397 h 824"/>
                <a:gd name="T36" fmla="*/ 550 w 880"/>
                <a:gd name="T37" fmla="*/ 545 h 824"/>
                <a:gd name="T38" fmla="*/ 440 w 880"/>
                <a:gd name="T39" fmla="*/ 601 h 824"/>
                <a:gd name="T40" fmla="*/ 330 w 880"/>
                <a:gd name="T41" fmla="*/ 545 h 824"/>
                <a:gd name="T42" fmla="*/ 260 w 880"/>
                <a:gd name="T43" fmla="*/ 397 h 824"/>
                <a:gd name="T44" fmla="*/ 255 w 880"/>
                <a:gd name="T45" fmla="*/ 391 h 824"/>
                <a:gd name="T46" fmla="*/ 232 w 880"/>
                <a:gd name="T47" fmla="*/ 365 h 824"/>
                <a:gd name="T48" fmla="*/ 207 w 880"/>
                <a:gd name="T49" fmla="*/ 353 h 824"/>
                <a:gd name="T50" fmla="*/ 207 w 880"/>
                <a:gd name="T51" fmla="*/ 356 h 824"/>
                <a:gd name="T52" fmla="*/ 241 w 880"/>
                <a:gd name="T53" fmla="*/ 408 h 824"/>
                <a:gd name="T54" fmla="*/ 877 w 880"/>
                <a:gd name="T55" fmla="*/ 809 h 824"/>
                <a:gd name="T56" fmla="*/ 771 w 880"/>
                <a:gd name="T57" fmla="*/ 654 h 824"/>
                <a:gd name="T58" fmla="*/ 582 w 880"/>
                <a:gd name="T59" fmla="*/ 622 h 824"/>
                <a:gd name="T60" fmla="*/ 569 w 880"/>
                <a:gd name="T61" fmla="*/ 637 h 824"/>
                <a:gd name="T62" fmla="*/ 567 w 880"/>
                <a:gd name="T63" fmla="*/ 639 h 824"/>
                <a:gd name="T64" fmla="*/ 440 w 880"/>
                <a:gd name="T65" fmla="*/ 690 h 824"/>
                <a:gd name="T66" fmla="*/ 313 w 880"/>
                <a:gd name="T67" fmla="*/ 639 h 824"/>
                <a:gd name="T68" fmla="*/ 311 w 880"/>
                <a:gd name="T69" fmla="*/ 637 h 824"/>
                <a:gd name="T70" fmla="*/ 298 w 880"/>
                <a:gd name="T71" fmla="*/ 622 h 824"/>
                <a:gd name="T72" fmla="*/ 109 w 880"/>
                <a:gd name="T73" fmla="*/ 654 h 824"/>
                <a:gd name="T74" fmla="*/ 3 w 880"/>
                <a:gd name="T75" fmla="*/ 809 h 824"/>
                <a:gd name="T76" fmla="*/ 13 w 880"/>
                <a:gd name="T77" fmla="*/ 824 h 824"/>
                <a:gd name="T78" fmla="*/ 867 w 880"/>
                <a:gd name="T79" fmla="*/ 824 h 824"/>
                <a:gd name="T80" fmla="*/ 877 w 880"/>
                <a:gd name="T81" fmla="*/ 809 h 824"/>
                <a:gd name="T82" fmla="*/ 315 w 880"/>
                <a:gd name="T83" fmla="*/ 200 h 824"/>
                <a:gd name="T84" fmla="*/ 328 w 880"/>
                <a:gd name="T85" fmla="*/ 192 h 824"/>
                <a:gd name="T86" fmla="*/ 350 w 880"/>
                <a:gd name="T87" fmla="*/ 186 h 824"/>
                <a:gd name="T88" fmla="*/ 618 w 880"/>
                <a:gd name="T89" fmla="*/ 354 h 824"/>
                <a:gd name="T90" fmla="*/ 651 w 880"/>
                <a:gd name="T91" fmla="*/ 353 h 824"/>
                <a:gd name="T92" fmla="*/ 656 w 880"/>
                <a:gd name="T93" fmla="*/ 351 h 824"/>
                <a:gd name="T94" fmla="*/ 666 w 880"/>
                <a:gd name="T95" fmla="*/ 347 h 824"/>
                <a:gd name="T96" fmla="*/ 672 w 880"/>
                <a:gd name="T97" fmla="*/ 344 h 824"/>
                <a:gd name="T98" fmla="*/ 688 w 880"/>
                <a:gd name="T99" fmla="*/ 333 h 824"/>
                <a:gd name="T100" fmla="*/ 672 w 880"/>
                <a:gd name="T101" fmla="*/ 282 h 824"/>
                <a:gd name="T102" fmla="*/ 673 w 880"/>
                <a:gd name="T103" fmla="*/ 237 h 824"/>
                <a:gd name="T104" fmla="*/ 442 w 880"/>
                <a:gd name="T105" fmla="*/ 0 h 824"/>
                <a:gd name="T106" fmla="*/ 211 w 880"/>
                <a:gd name="T107" fmla="*/ 237 h 824"/>
                <a:gd name="T108" fmla="*/ 224 w 880"/>
                <a:gd name="T109" fmla="*/ 335 h 824"/>
                <a:gd name="T110" fmla="*/ 315 w 880"/>
                <a:gd name="T111" fmla="*/ 20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0" h="824">
                  <a:moveTo>
                    <a:pt x="241" y="408"/>
                  </a:moveTo>
                  <a:cubicBezTo>
                    <a:pt x="252" y="436"/>
                    <a:pt x="289" y="529"/>
                    <a:pt x="311" y="556"/>
                  </a:cubicBezTo>
                  <a:cubicBezTo>
                    <a:pt x="311" y="604"/>
                    <a:pt x="311" y="604"/>
                    <a:pt x="311" y="604"/>
                  </a:cubicBezTo>
                  <a:cubicBezTo>
                    <a:pt x="315" y="609"/>
                    <a:pt x="315" y="609"/>
                    <a:pt x="315" y="609"/>
                  </a:cubicBezTo>
                  <a:cubicBezTo>
                    <a:pt x="316" y="610"/>
                    <a:pt x="321" y="618"/>
                    <a:pt x="333" y="628"/>
                  </a:cubicBezTo>
                  <a:cubicBezTo>
                    <a:pt x="333" y="575"/>
                    <a:pt x="333" y="575"/>
                    <a:pt x="333" y="575"/>
                  </a:cubicBezTo>
                  <a:cubicBezTo>
                    <a:pt x="361" y="596"/>
                    <a:pt x="408" y="622"/>
                    <a:pt x="440" y="622"/>
                  </a:cubicBezTo>
                  <a:cubicBezTo>
                    <a:pt x="472" y="622"/>
                    <a:pt x="519" y="596"/>
                    <a:pt x="547" y="575"/>
                  </a:cubicBezTo>
                  <a:cubicBezTo>
                    <a:pt x="547" y="628"/>
                    <a:pt x="547" y="628"/>
                    <a:pt x="547" y="628"/>
                  </a:cubicBezTo>
                  <a:cubicBezTo>
                    <a:pt x="559" y="618"/>
                    <a:pt x="564" y="610"/>
                    <a:pt x="565" y="609"/>
                  </a:cubicBezTo>
                  <a:cubicBezTo>
                    <a:pt x="569" y="604"/>
                    <a:pt x="569" y="604"/>
                    <a:pt x="569" y="604"/>
                  </a:cubicBezTo>
                  <a:cubicBezTo>
                    <a:pt x="569" y="556"/>
                    <a:pt x="569" y="556"/>
                    <a:pt x="569" y="556"/>
                  </a:cubicBezTo>
                  <a:cubicBezTo>
                    <a:pt x="591" y="529"/>
                    <a:pt x="628" y="436"/>
                    <a:pt x="639" y="408"/>
                  </a:cubicBezTo>
                  <a:cubicBezTo>
                    <a:pt x="664" y="393"/>
                    <a:pt x="671" y="366"/>
                    <a:pt x="673" y="355"/>
                  </a:cubicBezTo>
                  <a:cubicBezTo>
                    <a:pt x="673" y="353"/>
                    <a:pt x="673" y="353"/>
                    <a:pt x="673" y="353"/>
                  </a:cubicBezTo>
                  <a:cubicBezTo>
                    <a:pt x="648" y="365"/>
                    <a:pt x="648" y="365"/>
                    <a:pt x="648" y="365"/>
                  </a:cubicBezTo>
                  <a:cubicBezTo>
                    <a:pt x="644" y="375"/>
                    <a:pt x="638" y="385"/>
                    <a:pt x="625" y="391"/>
                  </a:cubicBezTo>
                  <a:cubicBezTo>
                    <a:pt x="623" y="392"/>
                    <a:pt x="621" y="394"/>
                    <a:pt x="620" y="397"/>
                  </a:cubicBezTo>
                  <a:cubicBezTo>
                    <a:pt x="600" y="447"/>
                    <a:pt x="564" y="532"/>
                    <a:pt x="550" y="545"/>
                  </a:cubicBezTo>
                  <a:cubicBezTo>
                    <a:pt x="528" y="564"/>
                    <a:pt x="471" y="601"/>
                    <a:pt x="440" y="601"/>
                  </a:cubicBezTo>
                  <a:cubicBezTo>
                    <a:pt x="408" y="601"/>
                    <a:pt x="352" y="564"/>
                    <a:pt x="330" y="545"/>
                  </a:cubicBezTo>
                  <a:cubicBezTo>
                    <a:pt x="316" y="532"/>
                    <a:pt x="280" y="447"/>
                    <a:pt x="260" y="397"/>
                  </a:cubicBezTo>
                  <a:cubicBezTo>
                    <a:pt x="259" y="394"/>
                    <a:pt x="257" y="392"/>
                    <a:pt x="255" y="391"/>
                  </a:cubicBezTo>
                  <a:cubicBezTo>
                    <a:pt x="242" y="385"/>
                    <a:pt x="236" y="374"/>
                    <a:pt x="232" y="365"/>
                  </a:cubicBezTo>
                  <a:cubicBezTo>
                    <a:pt x="207" y="353"/>
                    <a:pt x="207" y="353"/>
                    <a:pt x="207" y="353"/>
                  </a:cubicBezTo>
                  <a:cubicBezTo>
                    <a:pt x="207" y="356"/>
                    <a:pt x="207" y="356"/>
                    <a:pt x="207" y="356"/>
                  </a:cubicBezTo>
                  <a:cubicBezTo>
                    <a:pt x="210" y="369"/>
                    <a:pt x="217" y="394"/>
                    <a:pt x="241" y="408"/>
                  </a:cubicBezTo>
                  <a:close/>
                  <a:moveTo>
                    <a:pt x="877" y="809"/>
                  </a:moveTo>
                  <a:cubicBezTo>
                    <a:pt x="864" y="773"/>
                    <a:pt x="825" y="678"/>
                    <a:pt x="771" y="654"/>
                  </a:cubicBezTo>
                  <a:cubicBezTo>
                    <a:pt x="705" y="623"/>
                    <a:pt x="582" y="622"/>
                    <a:pt x="582" y="622"/>
                  </a:cubicBezTo>
                  <a:cubicBezTo>
                    <a:pt x="582" y="622"/>
                    <a:pt x="578" y="628"/>
                    <a:pt x="569" y="637"/>
                  </a:cubicBezTo>
                  <a:cubicBezTo>
                    <a:pt x="568" y="638"/>
                    <a:pt x="567" y="638"/>
                    <a:pt x="567" y="639"/>
                  </a:cubicBezTo>
                  <a:cubicBezTo>
                    <a:pt x="545" y="659"/>
                    <a:pt x="503" y="689"/>
                    <a:pt x="440" y="690"/>
                  </a:cubicBezTo>
                  <a:cubicBezTo>
                    <a:pt x="377" y="689"/>
                    <a:pt x="335" y="659"/>
                    <a:pt x="313" y="639"/>
                  </a:cubicBezTo>
                  <a:cubicBezTo>
                    <a:pt x="313" y="638"/>
                    <a:pt x="312" y="638"/>
                    <a:pt x="311" y="637"/>
                  </a:cubicBezTo>
                  <a:cubicBezTo>
                    <a:pt x="302" y="628"/>
                    <a:pt x="298" y="622"/>
                    <a:pt x="298" y="622"/>
                  </a:cubicBezTo>
                  <a:cubicBezTo>
                    <a:pt x="298" y="622"/>
                    <a:pt x="175" y="623"/>
                    <a:pt x="109" y="654"/>
                  </a:cubicBezTo>
                  <a:cubicBezTo>
                    <a:pt x="55" y="678"/>
                    <a:pt x="16" y="773"/>
                    <a:pt x="3" y="809"/>
                  </a:cubicBezTo>
                  <a:cubicBezTo>
                    <a:pt x="0" y="816"/>
                    <a:pt x="5" y="824"/>
                    <a:pt x="13" y="824"/>
                  </a:cubicBezTo>
                  <a:cubicBezTo>
                    <a:pt x="867" y="824"/>
                    <a:pt x="867" y="824"/>
                    <a:pt x="867" y="824"/>
                  </a:cubicBezTo>
                  <a:cubicBezTo>
                    <a:pt x="875" y="824"/>
                    <a:pt x="880" y="816"/>
                    <a:pt x="877" y="809"/>
                  </a:cubicBezTo>
                  <a:close/>
                  <a:moveTo>
                    <a:pt x="315" y="200"/>
                  </a:moveTo>
                  <a:cubicBezTo>
                    <a:pt x="318" y="197"/>
                    <a:pt x="323" y="194"/>
                    <a:pt x="328" y="192"/>
                  </a:cubicBezTo>
                  <a:cubicBezTo>
                    <a:pt x="335" y="188"/>
                    <a:pt x="342" y="186"/>
                    <a:pt x="350" y="186"/>
                  </a:cubicBezTo>
                  <a:cubicBezTo>
                    <a:pt x="488" y="194"/>
                    <a:pt x="592" y="340"/>
                    <a:pt x="618" y="354"/>
                  </a:cubicBezTo>
                  <a:cubicBezTo>
                    <a:pt x="627" y="360"/>
                    <a:pt x="639" y="358"/>
                    <a:pt x="651" y="353"/>
                  </a:cubicBezTo>
                  <a:cubicBezTo>
                    <a:pt x="653" y="353"/>
                    <a:pt x="655" y="352"/>
                    <a:pt x="656" y="351"/>
                  </a:cubicBezTo>
                  <a:cubicBezTo>
                    <a:pt x="666" y="347"/>
                    <a:pt x="666" y="347"/>
                    <a:pt x="666" y="347"/>
                  </a:cubicBezTo>
                  <a:cubicBezTo>
                    <a:pt x="668" y="346"/>
                    <a:pt x="670" y="345"/>
                    <a:pt x="672" y="344"/>
                  </a:cubicBezTo>
                  <a:cubicBezTo>
                    <a:pt x="682" y="338"/>
                    <a:pt x="688" y="333"/>
                    <a:pt x="688" y="333"/>
                  </a:cubicBezTo>
                  <a:cubicBezTo>
                    <a:pt x="675" y="313"/>
                    <a:pt x="671" y="295"/>
                    <a:pt x="672" y="282"/>
                  </a:cubicBezTo>
                  <a:cubicBezTo>
                    <a:pt x="674" y="268"/>
                    <a:pt x="673" y="252"/>
                    <a:pt x="673" y="237"/>
                  </a:cubicBezTo>
                  <a:cubicBezTo>
                    <a:pt x="673" y="106"/>
                    <a:pt x="573" y="0"/>
                    <a:pt x="442" y="0"/>
                  </a:cubicBezTo>
                  <a:cubicBezTo>
                    <a:pt x="312" y="0"/>
                    <a:pt x="211" y="106"/>
                    <a:pt x="211" y="237"/>
                  </a:cubicBezTo>
                  <a:cubicBezTo>
                    <a:pt x="211" y="266"/>
                    <a:pt x="216" y="324"/>
                    <a:pt x="224" y="335"/>
                  </a:cubicBezTo>
                  <a:cubicBezTo>
                    <a:pt x="247" y="356"/>
                    <a:pt x="250" y="244"/>
                    <a:pt x="315" y="200"/>
                  </a:cubicBezTo>
                  <a:close/>
                </a:path>
              </a:pathLst>
            </a:custGeom>
            <a:solidFill>
              <a:srgbClr val="BB36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075" name="テキスト ボックス 118">
            <a:extLst>
              <a:ext uri="{FF2B5EF4-FFF2-40B4-BE49-F238E27FC236}">
                <a16:creationId xmlns:a16="http://schemas.microsoft.com/office/drawing/2014/main" id="{DDF0A067-444D-5592-9EFF-003D950152A3}"/>
              </a:ext>
            </a:extLst>
          </p:cNvPr>
          <p:cNvSpPr txBox="1"/>
          <p:nvPr/>
        </p:nvSpPr>
        <p:spPr>
          <a:xfrm>
            <a:off x="144226" y="2429142"/>
            <a:ext cx="421459" cy="1562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法人</a:t>
            </a:r>
            <a:br>
              <a:rPr kumimoji="1" lang="en-US" altLang="ja-JP" sz="1050">
                <a:solidFill>
                  <a:srgbClr val="575757"/>
                </a:solidFill>
                <a:latin typeface="Trebuchet MS" panose="020B0603020202020204" pitchFamily="34" charset="0"/>
                <a:ea typeface="Meiryo UI" panose="020B0604030504040204" pitchFamily="50" charset="-128"/>
              </a:rPr>
            </a:br>
            <a:r>
              <a:rPr kumimoji="1" lang="ja-JP" altLang="en-US" sz="1050">
                <a:solidFill>
                  <a:srgbClr val="575757"/>
                </a:solidFill>
                <a:latin typeface="Trebuchet MS" panose="020B0603020202020204" pitchFamily="34" charset="0"/>
                <a:ea typeface="Meiryo UI" panose="020B0604030504040204" pitchFamily="50" charset="-128"/>
              </a:rPr>
              <a:t>管理者</a:t>
            </a:r>
            <a:endParaRPr kumimoji="1" lang="en-US" altLang="ja-JP" sz="1050">
              <a:solidFill>
                <a:srgbClr val="575757"/>
              </a:solidFill>
              <a:latin typeface="Trebuchet MS" panose="020B0603020202020204" pitchFamily="34" charset="0"/>
              <a:ea typeface="Meiryo UI" panose="020B0604030504040204" pitchFamily="50" charset="-128"/>
            </a:endParaRPr>
          </a:p>
        </p:txBody>
      </p:sp>
      <p:cxnSp>
        <p:nvCxnSpPr>
          <p:cNvPr id="2076" name="Connector: Elbow 2075">
            <a:extLst>
              <a:ext uri="{FF2B5EF4-FFF2-40B4-BE49-F238E27FC236}">
                <a16:creationId xmlns:a16="http://schemas.microsoft.com/office/drawing/2014/main" id="{1709DC18-86CA-4D1D-0FA1-84927BF4DA40}"/>
              </a:ext>
            </a:extLst>
          </p:cNvPr>
          <p:cNvCxnSpPr>
            <a:cxnSpLocks/>
            <a:endCxn id="2087" idx="1"/>
          </p:cNvCxnSpPr>
          <p:nvPr/>
        </p:nvCxnSpPr>
        <p:spPr>
          <a:xfrm>
            <a:off x="545178" y="1954597"/>
            <a:ext cx="294999" cy="221449"/>
          </a:xfrm>
          <a:prstGeom prst="bentConnector3">
            <a:avLst>
              <a:gd name="adj1" fmla="val 5000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084" name="Rectangle 2083">
            <a:extLst>
              <a:ext uri="{FF2B5EF4-FFF2-40B4-BE49-F238E27FC236}">
                <a16:creationId xmlns:a16="http://schemas.microsoft.com/office/drawing/2014/main" id="{31459DA8-C9C7-351C-5C6A-DAF4230A8C4F}"/>
              </a:ext>
            </a:extLst>
          </p:cNvPr>
          <p:cNvSpPr/>
          <p:nvPr/>
        </p:nvSpPr>
        <p:spPr>
          <a:xfrm>
            <a:off x="840177" y="1967166"/>
            <a:ext cx="209274" cy="15620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2087" name="Rectangle 2086">
            <a:extLst>
              <a:ext uri="{FF2B5EF4-FFF2-40B4-BE49-F238E27FC236}">
                <a16:creationId xmlns:a16="http://schemas.microsoft.com/office/drawing/2014/main" id="{CE69A38C-838F-2E7E-6AF9-39FDAFDB800B}"/>
              </a:ext>
            </a:extLst>
          </p:cNvPr>
          <p:cNvSpPr/>
          <p:nvPr/>
        </p:nvSpPr>
        <p:spPr>
          <a:xfrm>
            <a:off x="840177" y="2097945"/>
            <a:ext cx="209274" cy="15620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cxnSp>
        <p:nvCxnSpPr>
          <p:cNvPr id="2088" name="Connector: Elbow 2087">
            <a:extLst>
              <a:ext uri="{FF2B5EF4-FFF2-40B4-BE49-F238E27FC236}">
                <a16:creationId xmlns:a16="http://schemas.microsoft.com/office/drawing/2014/main" id="{B33CA347-2E53-F86A-21F3-CDB7DDB2766B}"/>
              </a:ext>
            </a:extLst>
          </p:cNvPr>
          <p:cNvCxnSpPr>
            <a:cxnSpLocks/>
            <a:endCxn id="2087" idx="1"/>
          </p:cNvCxnSpPr>
          <p:nvPr/>
        </p:nvCxnSpPr>
        <p:spPr>
          <a:xfrm flipV="1">
            <a:off x="545178" y="2176046"/>
            <a:ext cx="294999" cy="113594"/>
          </a:xfrm>
          <a:prstGeom prst="bentConnector3">
            <a:avLst>
              <a:gd name="adj1" fmla="val 5000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grpSp>
        <p:nvGrpSpPr>
          <p:cNvPr id="2099" name="bcgBugs_Gender-neutral Front ">
            <a:extLst>
              <a:ext uri="{FF2B5EF4-FFF2-40B4-BE49-F238E27FC236}">
                <a16:creationId xmlns:a16="http://schemas.microsoft.com/office/drawing/2014/main" id="{09EE2239-7FA2-CE4C-8E4F-D28DA24581C6}"/>
              </a:ext>
            </a:extLst>
          </p:cNvPr>
          <p:cNvGrpSpPr>
            <a:grpSpLocks noChangeAspect="1"/>
          </p:cNvGrpSpPr>
          <p:nvPr/>
        </p:nvGrpSpPr>
        <p:grpSpPr bwMode="auto">
          <a:xfrm>
            <a:off x="7600256" y="2076492"/>
            <a:ext cx="258077" cy="258077"/>
            <a:chOff x="2652" y="972"/>
            <a:chExt cx="2376" cy="2376"/>
          </a:xfrm>
        </p:grpSpPr>
        <p:sp>
          <p:nvSpPr>
            <p:cNvPr id="2100" name="AutoShape 3">
              <a:extLst>
                <a:ext uri="{FF2B5EF4-FFF2-40B4-BE49-F238E27FC236}">
                  <a16:creationId xmlns:a16="http://schemas.microsoft.com/office/drawing/2014/main" id="{EC27BB41-FDC2-A09F-1B66-5EBD3CAAB865}"/>
                </a:ext>
              </a:extLst>
            </p:cNvPr>
            <p:cNvSpPr>
              <a:spLocks noChangeAspect="1" noChangeArrowheads="1" noTextEdit="1"/>
            </p:cNvSpPr>
            <p:nvPr/>
          </p:nvSpPr>
          <p:spPr bwMode="auto">
            <a:xfrm>
              <a:off x="2652" y="972"/>
              <a:ext cx="2376" cy="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1" name="Freeform 5">
              <a:extLst>
                <a:ext uri="{FF2B5EF4-FFF2-40B4-BE49-F238E27FC236}">
                  <a16:creationId xmlns:a16="http://schemas.microsoft.com/office/drawing/2014/main" id="{9B336AC5-E899-5AC8-B443-2DD585A1DABB}"/>
                </a:ext>
              </a:extLst>
            </p:cNvPr>
            <p:cNvSpPr>
              <a:spLocks noEditPoints="1"/>
            </p:cNvSpPr>
            <p:nvPr/>
          </p:nvSpPr>
          <p:spPr bwMode="auto">
            <a:xfrm>
              <a:off x="2795" y="1181"/>
              <a:ext cx="2093" cy="1960"/>
            </a:xfrm>
            <a:custGeom>
              <a:avLst/>
              <a:gdLst>
                <a:gd name="T0" fmla="*/ 241 w 880"/>
                <a:gd name="T1" fmla="*/ 408 h 824"/>
                <a:gd name="T2" fmla="*/ 311 w 880"/>
                <a:gd name="T3" fmla="*/ 556 h 824"/>
                <a:gd name="T4" fmla="*/ 311 w 880"/>
                <a:gd name="T5" fmla="*/ 604 h 824"/>
                <a:gd name="T6" fmla="*/ 315 w 880"/>
                <a:gd name="T7" fmla="*/ 609 h 824"/>
                <a:gd name="T8" fmla="*/ 333 w 880"/>
                <a:gd name="T9" fmla="*/ 628 h 824"/>
                <a:gd name="T10" fmla="*/ 333 w 880"/>
                <a:gd name="T11" fmla="*/ 575 h 824"/>
                <a:gd name="T12" fmla="*/ 440 w 880"/>
                <a:gd name="T13" fmla="*/ 622 h 824"/>
                <a:gd name="T14" fmla="*/ 547 w 880"/>
                <a:gd name="T15" fmla="*/ 575 h 824"/>
                <a:gd name="T16" fmla="*/ 547 w 880"/>
                <a:gd name="T17" fmla="*/ 628 h 824"/>
                <a:gd name="T18" fmla="*/ 565 w 880"/>
                <a:gd name="T19" fmla="*/ 609 h 824"/>
                <a:gd name="T20" fmla="*/ 569 w 880"/>
                <a:gd name="T21" fmla="*/ 604 h 824"/>
                <a:gd name="T22" fmla="*/ 569 w 880"/>
                <a:gd name="T23" fmla="*/ 556 h 824"/>
                <a:gd name="T24" fmla="*/ 639 w 880"/>
                <a:gd name="T25" fmla="*/ 408 h 824"/>
                <a:gd name="T26" fmla="*/ 673 w 880"/>
                <a:gd name="T27" fmla="*/ 355 h 824"/>
                <a:gd name="T28" fmla="*/ 673 w 880"/>
                <a:gd name="T29" fmla="*/ 353 h 824"/>
                <a:gd name="T30" fmla="*/ 648 w 880"/>
                <a:gd name="T31" fmla="*/ 365 h 824"/>
                <a:gd name="T32" fmla="*/ 625 w 880"/>
                <a:gd name="T33" fmla="*/ 391 h 824"/>
                <a:gd name="T34" fmla="*/ 620 w 880"/>
                <a:gd name="T35" fmla="*/ 397 h 824"/>
                <a:gd name="T36" fmla="*/ 550 w 880"/>
                <a:gd name="T37" fmla="*/ 545 h 824"/>
                <a:gd name="T38" fmla="*/ 440 w 880"/>
                <a:gd name="T39" fmla="*/ 601 h 824"/>
                <a:gd name="T40" fmla="*/ 330 w 880"/>
                <a:gd name="T41" fmla="*/ 545 h 824"/>
                <a:gd name="T42" fmla="*/ 260 w 880"/>
                <a:gd name="T43" fmla="*/ 397 h 824"/>
                <a:gd name="T44" fmla="*/ 255 w 880"/>
                <a:gd name="T45" fmla="*/ 391 h 824"/>
                <a:gd name="T46" fmla="*/ 232 w 880"/>
                <a:gd name="T47" fmla="*/ 365 h 824"/>
                <a:gd name="T48" fmla="*/ 207 w 880"/>
                <a:gd name="T49" fmla="*/ 353 h 824"/>
                <a:gd name="T50" fmla="*/ 207 w 880"/>
                <a:gd name="T51" fmla="*/ 356 h 824"/>
                <a:gd name="T52" fmla="*/ 241 w 880"/>
                <a:gd name="T53" fmla="*/ 408 h 824"/>
                <a:gd name="T54" fmla="*/ 877 w 880"/>
                <a:gd name="T55" fmla="*/ 809 h 824"/>
                <a:gd name="T56" fmla="*/ 771 w 880"/>
                <a:gd name="T57" fmla="*/ 654 h 824"/>
                <a:gd name="T58" fmla="*/ 582 w 880"/>
                <a:gd name="T59" fmla="*/ 622 h 824"/>
                <a:gd name="T60" fmla="*/ 569 w 880"/>
                <a:gd name="T61" fmla="*/ 637 h 824"/>
                <a:gd name="T62" fmla="*/ 567 w 880"/>
                <a:gd name="T63" fmla="*/ 639 h 824"/>
                <a:gd name="T64" fmla="*/ 440 w 880"/>
                <a:gd name="T65" fmla="*/ 690 h 824"/>
                <a:gd name="T66" fmla="*/ 313 w 880"/>
                <a:gd name="T67" fmla="*/ 639 h 824"/>
                <a:gd name="T68" fmla="*/ 311 w 880"/>
                <a:gd name="T69" fmla="*/ 637 h 824"/>
                <a:gd name="T70" fmla="*/ 298 w 880"/>
                <a:gd name="T71" fmla="*/ 622 h 824"/>
                <a:gd name="T72" fmla="*/ 109 w 880"/>
                <a:gd name="T73" fmla="*/ 654 h 824"/>
                <a:gd name="T74" fmla="*/ 3 w 880"/>
                <a:gd name="T75" fmla="*/ 809 h 824"/>
                <a:gd name="T76" fmla="*/ 13 w 880"/>
                <a:gd name="T77" fmla="*/ 824 h 824"/>
                <a:gd name="T78" fmla="*/ 867 w 880"/>
                <a:gd name="T79" fmla="*/ 824 h 824"/>
                <a:gd name="T80" fmla="*/ 877 w 880"/>
                <a:gd name="T81" fmla="*/ 809 h 824"/>
                <a:gd name="T82" fmla="*/ 315 w 880"/>
                <a:gd name="T83" fmla="*/ 200 h 824"/>
                <a:gd name="T84" fmla="*/ 328 w 880"/>
                <a:gd name="T85" fmla="*/ 192 h 824"/>
                <a:gd name="T86" fmla="*/ 350 w 880"/>
                <a:gd name="T87" fmla="*/ 186 h 824"/>
                <a:gd name="T88" fmla="*/ 618 w 880"/>
                <a:gd name="T89" fmla="*/ 354 h 824"/>
                <a:gd name="T90" fmla="*/ 651 w 880"/>
                <a:gd name="T91" fmla="*/ 353 h 824"/>
                <a:gd name="T92" fmla="*/ 656 w 880"/>
                <a:gd name="T93" fmla="*/ 351 h 824"/>
                <a:gd name="T94" fmla="*/ 666 w 880"/>
                <a:gd name="T95" fmla="*/ 347 h 824"/>
                <a:gd name="T96" fmla="*/ 672 w 880"/>
                <a:gd name="T97" fmla="*/ 344 h 824"/>
                <a:gd name="T98" fmla="*/ 688 w 880"/>
                <a:gd name="T99" fmla="*/ 333 h 824"/>
                <a:gd name="T100" fmla="*/ 672 w 880"/>
                <a:gd name="T101" fmla="*/ 282 h 824"/>
                <a:gd name="T102" fmla="*/ 673 w 880"/>
                <a:gd name="T103" fmla="*/ 237 h 824"/>
                <a:gd name="T104" fmla="*/ 442 w 880"/>
                <a:gd name="T105" fmla="*/ 0 h 824"/>
                <a:gd name="T106" fmla="*/ 211 w 880"/>
                <a:gd name="T107" fmla="*/ 237 h 824"/>
                <a:gd name="T108" fmla="*/ 224 w 880"/>
                <a:gd name="T109" fmla="*/ 335 h 824"/>
                <a:gd name="T110" fmla="*/ 315 w 880"/>
                <a:gd name="T111" fmla="*/ 20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0" h="824">
                  <a:moveTo>
                    <a:pt x="241" y="408"/>
                  </a:moveTo>
                  <a:cubicBezTo>
                    <a:pt x="252" y="436"/>
                    <a:pt x="289" y="529"/>
                    <a:pt x="311" y="556"/>
                  </a:cubicBezTo>
                  <a:cubicBezTo>
                    <a:pt x="311" y="604"/>
                    <a:pt x="311" y="604"/>
                    <a:pt x="311" y="604"/>
                  </a:cubicBezTo>
                  <a:cubicBezTo>
                    <a:pt x="315" y="609"/>
                    <a:pt x="315" y="609"/>
                    <a:pt x="315" y="609"/>
                  </a:cubicBezTo>
                  <a:cubicBezTo>
                    <a:pt x="316" y="610"/>
                    <a:pt x="321" y="618"/>
                    <a:pt x="333" y="628"/>
                  </a:cubicBezTo>
                  <a:cubicBezTo>
                    <a:pt x="333" y="575"/>
                    <a:pt x="333" y="575"/>
                    <a:pt x="333" y="575"/>
                  </a:cubicBezTo>
                  <a:cubicBezTo>
                    <a:pt x="361" y="596"/>
                    <a:pt x="408" y="622"/>
                    <a:pt x="440" y="622"/>
                  </a:cubicBezTo>
                  <a:cubicBezTo>
                    <a:pt x="472" y="622"/>
                    <a:pt x="519" y="596"/>
                    <a:pt x="547" y="575"/>
                  </a:cubicBezTo>
                  <a:cubicBezTo>
                    <a:pt x="547" y="628"/>
                    <a:pt x="547" y="628"/>
                    <a:pt x="547" y="628"/>
                  </a:cubicBezTo>
                  <a:cubicBezTo>
                    <a:pt x="559" y="618"/>
                    <a:pt x="564" y="610"/>
                    <a:pt x="565" y="609"/>
                  </a:cubicBezTo>
                  <a:cubicBezTo>
                    <a:pt x="569" y="604"/>
                    <a:pt x="569" y="604"/>
                    <a:pt x="569" y="604"/>
                  </a:cubicBezTo>
                  <a:cubicBezTo>
                    <a:pt x="569" y="556"/>
                    <a:pt x="569" y="556"/>
                    <a:pt x="569" y="556"/>
                  </a:cubicBezTo>
                  <a:cubicBezTo>
                    <a:pt x="591" y="529"/>
                    <a:pt x="628" y="436"/>
                    <a:pt x="639" y="408"/>
                  </a:cubicBezTo>
                  <a:cubicBezTo>
                    <a:pt x="664" y="393"/>
                    <a:pt x="671" y="366"/>
                    <a:pt x="673" y="355"/>
                  </a:cubicBezTo>
                  <a:cubicBezTo>
                    <a:pt x="673" y="353"/>
                    <a:pt x="673" y="353"/>
                    <a:pt x="673" y="353"/>
                  </a:cubicBezTo>
                  <a:cubicBezTo>
                    <a:pt x="648" y="365"/>
                    <a:pt x="648" y="365"/>
                    <a:pt x="648" y="365"/>
                  </a:cubicBezTo>
                  <a:cubicBezTo>
                    <a:pt x="644" y="375"/>
                    <a:pt x="638" y="385"/>
                    <a:pt x="625" y="391"/>
                  </a:cubicBezTo>
                  <a:cubicBezTo>
                    <a:pt x="623" y="392"/>
                    <a:pt x="621" y="394"/>
                    <a:pt x="620" y="397"/>
                  </a:cubicBezTo>
                  <a:cubicBezTo>
                    <a:pt x="600" y="447"/>
                    <a:pt x="564" y="532"/>
                    <a:pt x="550" y="545"/>
                  </a:cubicBezTo>
                  <a:cubicBezTo>
                    <a:pt x="528" y="564"/>
                    <a:pt x="471" y="601"/>
                    <a:pt x="440" y="601"/>
                  </a:cubicBezTo>
                  <a:cubicBezTo>
                    <a:pt x="408" y="601"/>
                    <a:pt x="352" y="564"/>
                    <a:pt x="330" y="545"/>
                  </a:cubicBezTo>
                  <a:cubicBezTo>
                    <a:pt x="316" y="532"/>
                    <a:pt x="280" y="447"/>
                    <a:pt x="260" y="397"/>
                  </a:cubicBezTo>
                  <a:cubicBezTo>
                    <a:pt x="259" y="394"/>
                    <a:pt x="257" y="392"/>
                    <a:pt x="255" y="391"/>
                  </a:cubicBezTo>
                  <a:cubicBezTo>
                    <a:pt x="242" y="385"/>
                    <a:pt x="236" y="374"/>
                    <a:pt x="232" y="365"/>
                  </a:cubicBezTo>
                  <a:cubicBezTo>
                    <a:pt x="207" y="353"/>
                    <a:pt x="207" y="353"/>
                    <a:pt x="207" y="353"/>
                  </a:cubicBezTo>
                  <a:cubicBezTo>
                    <a:pt x="207" y="356"/>
                    <a:pt x="207" y="356"/>
                    <a:pt x="207" y="356"/>
                  </a:cubicBezTo>
                  <a:cubicBezTo>
                    <a:pt x="210" y="369"/>
                    <a:pt x="217" y="394"/>
                    <a:pt x="241" y="408"/>
                  </a:cubicBezTo>
                  <a:close/>
                  <a:moveTo>
                    <a:pt x="877" y="809"/>
                  </a:moveTo>
                  <a:cubicBezTo>
                    <a:pt x="864" y="773"/>
                    <a:pt x="825" y="678"/>
                    <a:pt x="771" y="654"/>
                  </a:cubicBezTo>
                  <a:cubicBezTo>
                    <a:pt x="705" y="623"/>
                    <a:pt x="582" y="622"/>
                    <a:pt x="582" y="622"/>
                  </a:cubicBezTo>
                  <a:cubicBezTo>
                    <a:pt x="582" y="622"/>
                    <a:pt x="578" y="628"/>
                    <a:pt x="569" y="637"/>
                  </a:cubicBezTo>
                  <a:cubicBezTo>
                    <a:pt x="568" y="638"/>
                    <a:pt x="567" y="638"/>
                    <a:pt x="567" y="639"/>
                  </a:cubicBezTo>
                  <a:cubicBezTo>
                    <a:pt x="545" y="659"/>
                    <a:pt x="503" y="689"/>
                    <a:pt x="440" y="690"/>
                  </a:cubicBezTo>
                  <a:cubicBezTo>
                    <a:pt x="377" y="689"/>
                    <a:pt x="335" y="659"/>
                    <a:pt x="313" y="639"/>
                  </a:cubicBezTo>
                  <a:cubicBezTo>
                    <a:pt x="313" y="638"/>
                    <a:pt x="312" y="638"/>
                    <a:pt x="311" y="637"/>
                  </a:cubicBezTo>
                  <a:cubicBezTo>
                    <a:pt x="302" y="628"/>
                    <a:pt x="298" y="622"/>
                    <a:pt x="298" y="622"/>
                  </a:cubicBezTo>
                  <a:cubicBezTo>
                    <a:pt x="298" y="622"/>
                    <a:pt x="175" y="623"/>
                    <a:pt x="109" y="654"/>
                  </a:cubicBezTo>
                  <a:cubicBezTo>
                    <a:pt x="55" y="678"/>
                    <a:pt x="16" y="773"/>
                    <a:pt x="3" y="809"/>
                  </a:cubicBezTo>
                  <a:cubicBezTo>
                    <a:pt x="0" y="816"/>
                    <a:pt x="5" y="824"/>
                    <a:pt x="13" y="824"/>
                  </a:cubicBezTo>
                  <a:cubicBezTo>
                    <a:pt x="867" y="824"/>
                    <a:pt x="867" y="824"/>
                    <a:pt x="867" y="824"/>
                  </a:cubicBezTo>
                  <a:cubicBezTo>
                    <a:pt x="875" y="824"/>
                    <a:pt x="880" y="816"/>
                    <a:pt x="877" y="809"/>
                  </a:cubicBezTo>
                  <a:close/>
                  <a:moveTo>
                    <a:pt x="315" y="200"/>
                  </a:moveTo>
                  <a:cubicBezTo>
                    <a:pt x="318" y="197"/>
                    <a:pt x="323" y="194"/>
                    <a:pt x="328" y="192"/>
                  </a:cubicBezTo>
                  <a:cubicBezTo>
                    <a:pt x="335" y="188"/>
                    <a:pt x="342" y="186"/>
                    <a:pt x="350" y="186"/>
                  </a:cubicBezTo>
                  <a:cubicBezTo>
                    <a:pt x="488" y="194"/>
                    <a:pt x="592" y="340"/>
                    <a:pt x="618" y="354"/>
                  </a:cubicBezTo>
                  <a:cubicBezTo>
                    <a:pt x="627" y="360"/>
                    <a:pt x="639" y="358"/>
                    <a:pt x="651" y="353"/>
                  </a:cubicBezTo>
                  <a:cubicBezTo>
                    <a:pt x="653" y="353"/>
                    <a:pt x="655" y="352"/>
                    <a:pt x="656" y="351"/>
                  </a:cubicBezTo>
                  <a:cubicBezTo>
                    <a:pt x="666" y="347"/>
                    <a:pt x="666" y="347"/>
                    <a:pt x="666" y="347"/>
                  </a:cubicBezTo>
                  <a:cubicBezTo>
                    <a:pt x="668" y="346"/>
                    <a:pt x="670" y="345"/>
                    <a:pt x="672" y="344"/>
                  </a:cubicBezTo>
                  <a:cubicBezTo>
                    <a:pt x="682" y="338"/>
                    <a:pt x="688" y="333"/>
                    <a:pt x="688" y="333"/>
                  </a:cubicBezTo>
                  <a:cubicBezTo>
                    <a:pt x="675" y="313"/>
                    <a:pt x="671" y="295"/>
                    <a:pt x="672" y="282"/>
                  </a:cubicBezTo>
                  <a:cubicBezTo>
                    <a:pt x="674" y="268"/>
                    <a:pt x="673" y="252"/>
                    <a:pt x="673" y="237"/>
                  </a:cubicBezTo>
                  <a:cubicBezTo>
                    <a:pt x="673" y="106"/>
                    <a:pt x="573" y="0"/>
                    <a:pt x="442" y="0"/>
                  </a:cubicBezTo>
                  <a:cubicBezTo>
                    <a:pt x="312" y="0"/>
                    <a:pt x="211" y="106"/>
                    <a:pt x="211" y="237"/>
                  </a:cubicBezTo>
                  <a:cubicBezTo>
                    <a:pt x="211" y="266"/>
                    <a:pt x="216" y="324"/>
                    <a:pt x="224" y="335"/>
                  </a:cubicBezTo>
                  <a:cubicBezTo>
                    <a:pt x="247" y="356"/>
                    <a:pt x="250" y="244"/>
                    <a:pt x="315" y="200"/>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102" name="Rectangle 2101">
            <a:extLst>
              <a:ext uri="{FF2B5EF4-FFF2-40B4-BE49-F238E27FC236}">
                <a16:creationId xmlns:a16="http://schemas.microsoft.com/office/drawing/2014/main" id="{1D159655-AB4D-10D2-A19C-6D44EA9B4624}"/>
              </a:ext>
            </a:extLst>
          </p:cNvPr>
          <p:cNvSpPr/>
          <p:nvPr/>
        </p:nvSpPr>
        <p:spPr>
          <a:xfrm>
            <a:off x="8100195" y="2042989"/>
            <a:ext cx="890122" cy="320315"/>
          </a:xfrm>
          <a:prstGeom prst="rect">
            <a:avLst/>
          </a:prstGeom>
          <a:solidFill>
            <a:srgbClr val="FFFFFF"/>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企業内コンテンツ</a:t>
            </a:r>
            <a:br>
              <a:rPr lang="en-US" altLang="ja-JP" sz="900">
                <a:solidFill>
                  <a:srgbClr val="575757"/>
                </a:solidFill>
              </a:rPr>
            </a:br>
            <a:r>
              <a:rPr lang="ja-JP" altLang="en-US" sz="900">
                <a:solidFill>
                  <a:srgbClr val="575757"/>
                </a:solidFill>
              </a:rPr>
              <a:t>配信設定</a:t>
            </a:r>
            <a:endParaRPr lang="en-US" sz="900">
              <a:solidFill>
                <a:srgbClr val="575757"/>
              </a:solidFill>
            </a:endParaRPr>
          </a:p>
        </p:txBody>
      </p:sp>
      <p:cxnSp>
        <p:nvCxnSpPr>
          <p:cNvPr id="2103" name="Straight Arrow Connector 2102">
            <a:extLst>
              <a:ext uri="{FF2B5EF4-FFF2-40B4-BE49-F238E27FC236}">
                <a16:creationId xmlns:a16="http://schemas.microsoft.com/office/drawing/2014/main" id="{F86F7522-25C2-042B-EE38-68C8B548910F}"/>
              </a:ext>
            </a:extLst>
          </p:cNvPr>
          <p:cNvCxnSpPr>
            <a:cxnSpLocks/>
            <a:endCxn id="2102" idx="1"/>
          </p:cNvCxnSpPr>
          <p:nvPr/>
        </p:nvCxnSpPr>
        <p:spPr>
          <a:xfrm flipV="1">
            <a:off x="7858333" y="2203147"/>
            <a:ext cx="241862" cy="2384"/>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104" name="Flowchart: Magnetic Disk 2103">
            <a:extLst>
              <a:ext uri="{FF2B5EF4-FFF2-40B4-BE49-F238E27FC236}">
                <a16:creationId xmlns:a16="http://schemas.microsoft.com/office/drawing/2014/main" id="{92852E1E-90B6-C9C3-96CE-4A8675EE45E9}"/>
              </a:ext>
            </a:extLst>
          </p:cNvPr>
          <p:cNvSpPr/>
          <p:nvPr/>
        </p:nvSpPr>
        <p:spPr>
          <a:xfrm>
            <a:off x="9177035" y="1949491"/>
            <a:ext cx="742950" cy="508000"/>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企業別ｺﾝﾃﾝﾂ</a:t>
            </a:r>
            <a:br>
              <a:rPr lang="en-US" altLang="ja-JP" sz="900">
                <a:solidFill>
                  <a:srgbClr val="575757"/>
                </a:solidFill>
              </a:rPr>
            </a:br>
            <a:r>
              <a:rPr lang="ja-JP" altLang="en-US" sz="900">
                <a:solidFill>
                  <a:srgbClr val="575757"/>
                </a:solidFill>
              </a:rPr>
              <a:t>配信設定</a:t>
            </a:r>
            <a:endParaRPr lang="en-US" sz="900">
              <a:solidFill>
                <a:srgbClr val="575757"/>
              </a:solidFill>
            </a:endParaRPr>
          </a:p>
        </p:txBody>
      </p:sp>
      <p:cxnSp>
        <p:nvCxnSpPr>
          <p:cNvPr id="2105" name="Straight Arrow Connector 2104">
            <a:extLst>
              <a:ext uri="{FF2B5EF4-FFF2-40B4-BE49-F238E27FC236}">
                <a16:creationId xmlns:a16="http://schemas.microsoft.com/office/drawing/2014/main" id="{9426ABC2-B631-7C57-1F5B-312200B48DB9}"/>
              </a:ext>
            </a:extLst>
          </p:cNvPr>
          <p:cNvCxnSpPr>
            <a:cxnSpLocks/>
            <a:stCxn id="2102" idx="3"/>
            <a:endCxn id="2104" idx="2"/>
          </p:cNvCxnSpPr>
          <p:nvPr/>
        </p:nvCxnSpPr>
        <p:spPr>
          <a:xfrm>
            <a:off x="8990317" y="2203147"/>
            <a:ext cx="186718" cy="344"/>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107" name="Rectangle 2106">
            <a:extLst>
              <a:ext uri="{FF2B5EF4-FFF2-40B4-BE49-F238E27FC236}">
                <a16:creationId xmlns:a16="http://schemas.microsoft.com/office/drawing/2014/main" id="{29855DFD-2C56-FC56-641E-A6E4748040FF}"/>
              </a:ext>
            </a:extLst>
          </p:cNvPr>
          <p:cNvSpPr/>
          <p:nvPr/>
        </p:nvSpPr>
        <p:spPr>
          <a:xfrm>
            <a:off x="9181018" y="2250857"/>
            <a:ext cx="89621" cy="123045"/>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2108" name="テキスト ボックス 118">
            <a:extLst>
              <a:ext uri="{FF2B5EF4-FFF2-40B4-BE49-F238E27FC236}">
                <a16:creationId xmlns:a16="http://schemas.microsoft.com/office/drawing/2014/main" id="{B71C8E37-C81F-81DB-5B3B-88C83FBCB699}"/>
              </a:ext>
            </a:extLst>
          </p:cNvPr>
          <p:cNvSpPr txBox="1"/>
          <p:nvPr/>
        </p:nvSpPr>
        <p:spPr>
          <a:xfrm>
            <a:off x="7405058" y="1899108"/>
            <a:ext cx="421459" cy="1562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法人管理者</a:t>
            </a:r>
            <a:endParaRPr kumimoji="1" lang="en-US" altLang="ja-JP" sz="1050">
              <a:solidFill>
                <a:srgbClr val="575757"/>
              </a:solidFill>
              <a:latin typeface="Trebuchet MS" panose="020B0603020202020204" pitchFamily="34" charset="0"/>
              <a:ea typeface="Meiryo UI" panose="020B0604030504040204" pitchFamily="50" charset="-128"/>
            </a:endParaRPr>
          </a:p>
        </p:txBody>
      </p:sp>
      <p:grpSp>
        <p:nvGrpSpPr>
          <p:cNvPr id="2109" name="bcgBugs_Gender-neutral Front ">
            <a:extLst>
              <a:ext uri="{FF2B5EF4-FFF2-40B4-BE49-F238E27FC236}">
                <a16:creationId xmlns:a16="http://schemas.microsoft.com/office/drawing/2014/main" id="{87F894D6-EA64-D34C-FAE3-CA5A49BA1AED}"/>
              </a:ext>
            </a:extLst>
          </p:cNvPr>
          <p:cNvGrpSpPr>
            <a:grpSpLocks noChangeAspect="1"/>
          </p:cNvGrpSpPr>
          <p:nvPr/>
        </p:nvGrpSpPr>
        <p:grpSpPr bwMode="auto">
          <a:xfrm>
            <a:off x="3104456" y="1649326"/>
            <a:ext cx="258077" cy="258077"/>
            <a:chOff x="2652" y="972"/>
            <a:chExt cx="2376" cy="2376"/>
          </a:xfrm>
        </p:grpSpPr>
        <p:sp>
          <p:nvSpPr>
            <p:cNvPr id="2110" name="AutoShape 3">
              <a:extLst>
                <a:ext uri="{FF2B5EF4-FFF2-40B4-BE49-F238E27FC236}">
                  <a16:creationId xmlns:a16="http://schemas.microsoft.com/office/drawing/2014/main" id="{3916EB3B-72B6-45AC-4CB5-FD4BB5EDC96A}"/>
                </a:ext>
              </a:extLst>
            </p:cNvPr>
            <p:cNvSpPr>
              <a:spLocks noChangeAspect="1" noChangeArrowheads="1" noTextEdit="1"/>
            </p:cNvSpPr>
            <p:nvPr/>
          </p:nvSpPr>
          <p:spPr bwMode="auto">
            <a:xfrm>
              <a:off x="2652" y="972"/>
              <a:ext cx="2376" cy="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1" name="Freeform 5">
              <a:extLst>
                <a:ext uri="{FF2B5EF4-FFF2-40B4-BE49-F238E27FC236}">
                  <a16:creationId xmlns:a16="http://schemas.microsoft.com/office/drawing/2014/main" id="{EC0491AF-1F32-74FB-028B-62963BE6781B}"/>
                </a:ext>
              </a:extLst>
            </p:cNvPr>
            <p:cNvSpPr>
              <a:spLocks noEditPoints="1"/>
            </p:cNvSpPr>
            <p:nvPr/>
          </p:nvSpPr>
          <p:spPr bwMode="auto">
            <a:xfrm>
              <a:off x="2795" y="1181"/>
              <a:ext cx="2093" cy="1960"/>
            </a:xfrm>
            <a:custGeom>
              <a:avLst/>
              <a:gdLst>
                <a:gd name="T0" fmla="*/ 241 w 880"/>
                <a:gd name="T1" fmla="*/ 408 h 824"/>
                <a:gd name="T2" fmla="*/ 311 w 880"/>
                <a:gd name="T3" fmla="*/ 556 h 824"/>
                <a:gd name="T4" fmla="*/ 311 w 880"/>
                <a:gd name="T5" fmla="*/ 604 h 824"/>
                <a:gd name="T6" fmla="*/ 315 w 880"/>
                <a:gd name="T7" fmla="*/ 609 h 824"/>
                <a:gd name="T8" fmla="*/ 333 w 880"/>
                <a:gd name="T9" fmla="*/ 628 h 824"/>
                <a:gd name="T10" fmla="*/ 333 w 880"/>
                <a:gd name="T11" fmla="*/ 575 h 824"/>
                <a:gd name="T12" fmla="*/ 440 w 880"/>
                <a:gd name="T13" fmla="*/ 622 h 824"/>
                <a:gd name="T14" fmla="*/ 547 w 880"/>
                <a:gd name="T15" fmla="*/ 575 h 824"/>
                <a:gd name="T16" fmla="*/ 547 w 880"/>
                <a:gd name="T17" fmla="*/ 628 h 824"/>
                <a:gd name="T18" fmla="*/ 565 w 880"/>
                <a:gd name="T19" fmla="*/ 609 h 824"/>
                <a:gd name="T20" fmla="*/ 569 w 880"/>
                <a:gd name="T21" fmla="*/ 604 h 824"/>
                <a:gd name="T22" fmla="*/ 569 w 880"/>
                <a:gd name="T23" fmla="*/ 556 h 824"/>
                <a:gd name="T24" fmla="*/ 639 w 880"/>
                <a:gd name="T25" fmla="*/ 408 h 824"/>
                <a:gd name="T26" fmla="*/ 673 w 880"/>
                <a:gd name="T27" fmla="*/ 355 h 824"/>
                <a:gd name="T28" fmla="*/ 673 w 880"/>
                <a:gd name="T29" fmla="*/ 353 h 824"/>
                <a:gd name="T30" fmla="*/ 648 w 880"/>
                <a:gd name="T31" fmla="*/ 365 h 824"/>
                <a:gd name="T32" fmla="*/ 625 w 880"/>
                <a:gd name="T33" fmla="*/ 391 h 824"/>
                <a:gd name="T34" fmla="*/ 620 w 880"/>
                <a:gd name="T35" fmla="*/ 397 h 824"/>
                <a:gd name="T36" fmla="*/ 550 w 880"/>
                <a:gd name="T37" fmla="*/ 545 h 824"/>
                <a:gd name="T38" fmla="*/ 440 w 880"/>
                <a:gd name="T39" fmla="*/ 601 h 824"/>
                <a:gd name="T40" fmla="*/ 330 w 880"/>
                <a:gd name="T41" fmla="*/ 545 h 824"/>
                <a:gd name="T42" fmla="*/ 260 w 880"/>
                <a:gd name="T43" fmla="*/ 397 h 824"/>
                <a:gd name="T44" fmla="*/ 255 w 880"/>
                <a:gd name="T45" fmla="*/ 391 h 824"/>
                <a:gd name="T46" fmla="*/ 232 w 880"/>
                <a:gd name="T47" fmla="*/ 365 h 824"/>
                <a:gd name="T48" fmla="*/ 207 w 880"/>
                <a:gd name="T49" fmla="*/ 353 h 824"/>
                <a:gd name="T50" fmla="*/ 207 w 880"/>
                <a:gd name="T51" fmla="*/ 356 h 824"/>
                <a:gd name="T52" fmla="*/ 241 w 880"/>
                <a:gd name="T53" fmla="*/ 408 h 824"/>
                <a:gd name="T54" fmla="*/ 877 w 880"/>
                <a:gd name="T55" fmla="*/ 809 h 824"/>
                <a:gd name="T56" fmla="*/ 771 w 880"/>
                <a:gd name="T57" fmla="*/ 654 h 824"/>
                <a:gd name="T58" fmla="*/ 582 w 880"/>
                <a:gd name="T59" fmla="*/ 622 h 824"/>
                <a:gd name="T60" fmla="*/ 569 w 880"/>
                <a:gd name="T61" fmla="*/ 637 h 824"/>
                <a:gd name="T62" fmla="*/ 567 w 880"/>
                <a:gd name="T63" fmla="*/ 639 h 824"/>
                <a:gd name="T64" fmla="*/ 440 w 880"/>
                <a:gd name="T65" fmla="*/ 690 h 824"/>
                <a:gd name="T66" fmla="*/ 313 w 880"/>
                <a:gd name="T67" fmla="*/ 639 h 824"/>
                <a:gd name="T68" fmla="*/ 311 w 880"/>
                <a:gd name="T69" fmla="*/ 637 h 824"/>
                <a:gd name="T70" fmla="*/ 298 w 880"/>
                <a:gd name="T71" fmla="*/ 622 h 824"/>
                <a:gd name="T72" fmla="*/ 109 w 880"/>
                <a:gd name="T73" fmla="*/ 654 h 824"/>
                <a:gd name="T74" fmla="*/ 3 w 880"/>
                <a:gd name="T75" fmla="*/ 809 h 824"/>
                <a:gd name="T76" fmla="*/ 13 w 880"/>
                <a:gd name="T77" fmla="*/ 824 h 824"/>
                <a:gd name="T78" fmla="*/ 867 w 880"/>
                <a:gd name="T79" fmla="*/ 824 h 824"/>
                <a:gd name="T80" fmla="*/ 877 w 880"/>
                <a:gd name="T81" fmla="*/ 809 h 824"/>
                <a:gd name="T82" fmla="*/ 315 w 880"/>
                <a:gd name="T83" fmla="*/ 200 h 824"/>
                <a:gd name="T84" fmla="*/ 328 w 880"/>
                <a:gd name="T85" fmla="*/ 192 h 824"/>
                <a:gd name="T86" fmla="*/ 350 w 880"/>
                <a:gd name="T87" fmla="*/ 186 h 824"/>
                <a:gd name="T88" fmla="*/ 618 w 880"/>
                <a:gd name="T89" fmla="*/ 354 h 824"/>
                <a:gd name="T90" fmla="*/ 651 w 880"/>
                <a:gd name="T91" fmla="*/ 353 h 824"/>
                <a:gd name="T92" fmla="*/ 656 w 880"/>
                <a:gd name="T93" fmla="*/ 351 h 824"/>
                <a:gd name="T94" fmla="*/ 666 w 880"/>
                <a:gd name="T95" fmla="*/ 347 h 824"/>
                <a:gd name="T96" fmla="*/ 672 w 880"/>
                <a:gd name="T97" fmla="*/ 344 h 824"/>
                <a:gd name="T98" fmla="*/ 688 w 880"/>
                <a:gd name="T99" fmla="*/ 333 h 824"/>
                <a:gd name="T100" fmla="*/ 672 w 880"/>
                <a:gd name="T101" fmla="*/ 282 h 824"/>
                <a:gd name="T102" fmla="*/ 673 w 880"/>
                <a:gd name="T103" fmla="*/ 237 h 824"/>
                <a:gd name="T104" fmla="*/ 442 w 880"/>
                <a:gd name="T105" fmla="*/ 0 h 824"/>
                <a:gd name="T106" fmla="*/ 211 w 880"/>
                <a:gd name="T107" fmla="*/ 237 h 824"/>
                <a:gd name="T108" fmla="*/ 224 w 880"/>
                <a:gd name="T109" fmla="*/ 335 h 824"/>
                <a:gd name="T110" fmla="*/ 315 w 880"/>
                <a:gd name="T111" fmla="*/ 20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0" h="824">
                  <a:moveTo>
                    <a:pt x="241" y="408"/>
                  </a:moveTo>
                  <a:cubicBezTo>
                    <a:pt x="252" y="436"/>
                    <a:pt x="289" y="529"/>
                    <a:pt x="311" y="556"/>
                  </a:cubicBezTo>
                  <a:cubicBezTo>
                    <a:pt x="311" y="604"/>
                    <a:pt x="311" y="604"/>
                    <a:pt x="311" y="604"/>
                  </a:cubicBezTo>
                  <a:cubicBezTo>
                    <a:pt x="315" y="609"/>
                    <a:pt x="315" y="609"/>
                    <a:pt x="315" y="609"/>
                  </a:cubicBezTo>
                  <a:cubicBezTo>
                    <a:pt x="316" y="610"/>
                    <a:pt x="321" y="618"/>
                    <a:pt x="333" y="628"/>
                  </a:cubicBezTo>
                  <a:cubicBezTo>
                    <a:pt x="333" y="575"/>
                    <a:pt x="333" y="575"/>
                    <a:pt x="333" y="575"/>
                  </a:cubicBezTo>
                  <a:cubicBezTo>
                    <a:pt x="361" y="596"/>
                    <a:pt x="408" y="622"/>
                    <a:pt x="440" y="622"/>
                  </a:cubicBezTo>
                  <a:cubicBezTo>
                    <a:pt x="472" y="622"/>
                    <a:pt x="519" y="596"/>
                    <a:pt x="547" y="575"/>
                  </a:cubicBezTo>
                  <a:cubicBezTo>
                    <a:pt x="547" y="628"/>
                    <a:pt x="547" y="628"/>
                    <a:pt x="547" y="628"/>
                  </a:cubicBezTo>
                  <a:cubicBezTo>
                    <a:pt x="559" y="618"/>
                    <a:pt x="564" y="610"/>
                    <a:pt x="565" y="609"/>
                  </a:cubicBezTo>
                  <a:cubicBezTo>
                    <a:pt x="569" y="604"/>
                    <a:pt x="569" y="604"/>
                    <a:pt x="569" y="604"/>
                  </a:cubicBezTo>
                  <a:cubicBezTo>
                    <a:pt x="569" y="556"/>
                    <a:pt x="569" y="556"/>
                    <a:pt x="569" y="556"/>
                  </a:cubicBezTo>
                  <a:cubicBezTo>
                    <a:pt x="591" y="529"/>
                    <a:pt x="628" y="436"/>
                    <a:pt x="639" y="408"/>
                  </a:cubicBezTo>
                  <a:cubicBezTo>
                    <a:pt x="664" y="393"/>
                    <a:pt x="671" y="366"/>
                    <a:pt x="673" y="355"/>
                  </a:cubicBezTo>
                  <a:cubicBezTo>
                    <a:pt x="673" y="353"/>
                    <a:pt x="673" y="353"/>
                    <a:pt x="673" y="353"/>
                  </a:cubicBezTo>
                  <a:cubicBezTo>
                    <a:pt x="648" y="365"/>
                    <a:pt x="648" y="365"/>
                    <a:pt x="648" y="365"/>
                  </a:cubicBezTo>
                  <a:cubicBezTo>
                    <a:pt x="644" y="375"/>
                    <a:pt x="638" y="385"/>
                    <a:pt x="625" y="391"/>
                  </a:cubicBezTo>
                  <a:cubicBezTo>
                    <a:pt x="623" y="392"/>
                    <a:pt x="621" y="394"/>
                    <a:pt x="620" y="397"/>
                  </a:cubicBezTo>
                  <a:cubicBezTo>
                    <a:pt x="600" y="447"/>
                    <a:pt x="564" y="532"/>
                    <a:pt x="550" y="545"/>
                  </a:cubicBezTo>
                  <a:cubicBezTo>
                    <a:pt x="528" y="564"/>
                    <a:pt x="471" y="601"/>
                    <a:pt x="440" y="601"/>
                  </a:cubicBezTo>
                  <a:cubicBezTo>
                    <a:pt x="408" y="601"/>
                    <a:pt x="352" y="564"/>
                    <a:pt x="330" y="545"/>
                  </a:cubicBezTo>
                  <a:cubicBezTo>
                    <a:pt x="316" y="532"/>
                    <a:pt x="280" y="447"/>
                    <a:pt x="260" y="397"/>
                  </a:cubicBezTo>
                  <a:cubicBezTo>
                    <a:pt x="259" y="394"/>
                    <a:pt x="257" y="392"/>
                    <a:pt x="255" y="391"/>
                  </a:cubicBezTo>
                  <a:cubicBezTo>
                    <a:pt x="242" y="385"/>
                    <a:pt x="236" y="374"/>
                    <a:pt x="232" y="365"/>
                  </a:cubicBezTo>
                  <a:cubicBezTo>
                    <a:pt x="207" y="353"/>
                    <a:pt x="207" y="353"/>
                    <a:pt x="207" y="353"/>
                  </a:cubicBezTo>
                  <a:cubicBezTo>
                    <a:pt x="207" y="356"/>
                    <a:pt x="207" y="356"/>
                    <a:pt x="207" y="356"/>
                  </a:cubicBezTo>
                  <a:cubicBezTo>
                    <a:pt x="210" y="369"/>
                    <a:pt x="217" y="394"/>
                    <a:pt x="241" y="408"/>
                  </a:cubicBezTo>
                  <a:close/>
                  <a:moveTo>
                    <a:pt x="877" y="809"/>
                  </a:moveTo>
                  <a:cubicBezTo>
                    <a:pt x="864" y="773"/>
                    <a:pt x="825" y="678"/>
                    <a:pt x="771" y="654"/>
                  </a:cubicBezTo>
                  <a:cubicBezTo>
                    <a:pt x="705" y="623"/>
                    <a:pt x="582" y="622"/>
                    <a:pt x="582" y="622"/>
                  </a:cubicBezTo>
                  <a:cubicBezTo>
                    <a:pt x="582" y="622"/>
                    <a:pt x="578" y="628"/>
                    <a:pt x="569" y="637"/>
                  </a:cubicBezTo>
                  <a:cubicBezTo>
                    <a:pt x="568" y="638"/>
                    <a:pt x="567" y="638"/>
                    <a:pt x="567" y="639"/>
                  </a:cubicBezTo>
                  <a:cubicBezTo>
                    <a:pt x="545" y="659"/>
                    <a:pt x="503" y="689"/>
                    <a:pt x="440" y="690"/>
                  </a:cubicBezTo>
                  <a:cubicBezTo>
                    <a:pt x="377" y="689"/>
                    <a:pt x="335" y="659"/>
                    <a:pt x="313" y="639"/>
                  </a:cubicBezTo>
                  <a:cubicBezTo>
                    <a:pt x="313" y="638"/>
                    <a:pt x="312" y="638"/>
                    <a:pt x="311" y="637"/>
                  </a:cubicBezTo>
                  <a:cubicBezTo>
                    <a:pt x="302" y="628"/>
                    <a:pt x="298" y="622"/>
                    <a:pt x="298" y="622"/>
                  </a:cubicBezTo>
                  <a:cubicBezTo>
                    <a:pt x="298" y="622"/>
                    <a:pt x="175" y="623"/>
                    <a:pt x="109" y="654"/>
                  </a:cubicBezTo>
                  <a:cubicBezTo>
                    <a:pt x="55" y="678"/>
                    <a:pt x="16" y="773"/>
                    <a:pt x="3" y="809"/>
                  </a:cubicBezTo>
                  <a:cubicBezTo>
                    <a:pt x="0" y="816"/>
                    <a:pt x="5" y="824"/>
                    <a:pt x="13" y="824"/>
                  </a:cubicBezTo>
                  <a:cubicBezTo>
                    <a:pt x="867" y="824"/>
                    <a:pt x="867" y="824"/>
                    <a:pt x="867" y="824"/>
                  </a:cubicBezTo>
                  <a:cubicBezTo>
                    <a:pt x="875" y="824"/>
                    <a:pt x="880" y="816"/>
                    <a:pt x="877" y="809"/>
                  </a:cubicBezTo>
                  <a:close/>
                  <a:moveTo>
                    <a:pt x="315" y="200"/>
                  </a:moveTo>
                  <a:cubicBezTo>
                    <a:pt x="318" y="197"/>
                    <a:pt x="323" y="194"/>
                    <a:pt x="328" y="192"/>
                  </a:cubicBezTo>
                  <a:cubicBezTo>
                    <a:pt x="335" y="188"/>
                    <a:pt x="342" y="186"/>
                    <a:pt x="350" y="186"/>
                  </a:cubicBezTo>
                  <a:cubicBezTo>
                    <a:pt x="488" y="194"/>
                    <a:pt x="592" y="340"/>
                    <a:pt x="618" y="354"/>
                  </a:cubicBezTo>
                  <a:cubicBezTo>
                    <a:pt x="627" y="360"/>
                    <a:pt x="639" y="358"/>
                    <a:pt x="651" y="353"/>
                  </a:cubicBezTo>
                  <a:cubicBezTo>
                    <a:pt x="653" y="353"/>
                    <a:pt x="655" y="352"/>
                    <a:pt x="656" y="351"/>
                  </a:cubicBezTo>
                  <a:cubicBezTo>
                    <a:pt x="666" y="347"/>
                    <a:pt x="666" y="347"/>
                    <a:pt x="666" y="347"/>
                  </a:cubicBezTo>
                  <a:cubicBezTo>
                    <a:pt x="668" y="346"/>
                    <a:pt x="670" y="345"/>
                    <a:pt x="672" y="344"/>
                  </a:cubicBezTo>
                  <a:cubicBezTo>
                    <a:pt x="682" y="338"/>
                    <a:pt x="688" y="333"/>
                    <a:pt x="688" y="333"/>
                  </a:cubicBezTo>
                  <a:cubicBezTo>
                    <a:pt x="675" y="313"/>
                    <a:pt x="671" y="295"/>
                    <a:pt x="672" y="282"/>
                  </a:cubicBezTo>
                  <a:cubicBezTo>
                    <a:pt x="674" y="268"/>
                    <a:pt x="673" y="252"/>
                    <a:pt x="673" y="237"/>
                  </a:cubicBezTo>
                  <a:cubicBezTo>
                    <a:pt x="673" y="106"/>
                    <a:pt x="573" y="0"/>
                    <a:pt x="442" y="0"/>
                  </a:cubicBezTo>
                  <a:cubicBezTo>
                    <a:pt x="312" y="0"/>
                    <a:pt x="211" y="106"/>
                    <a:pt x="211" y="237"/>
                  </a:cubicBezTo>
                  <a:cubicBezTo>
                    <a:pt x="211" y="266"/>
                    <a:pt x="216" y="324"/>
                    <a:pt x="224" y="335"/>
                  </a:cubicBezTo>
                  <a:cubicBezTo>
                    <a:pt x="247" y="356"/>
                    <a:pt x="250" y="244"/>
                    <a:pt x="315" y="200"/>
                  </a:cubicBezTo>
                  <a:close/>
                </a:path>
              </a:pathLst>
            </a:custGeom>
            <a:solidFill>
              <a:srgbClr val="3091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112" name="テキスト ボックス 118">
            <a:extLst>
              <a:ext uri="{FF2B5EF4-FFF2-40B4-BE49-F238E27FC236}">
                <a16:creationId xmlns:a16="http://schemas.microsoft.com/office/drawing/2014/main" id="{2E437CE0-5CA6-DB56-1CE4-C36B84DCA747}"/>
              </a:ext>
            </a:extLst>
          </p:cNvPr>
          <p:cNvSpPr txBox="1"/>
          <p:nvPr/>
        </p:nvSpPr>
        <p:spPr>
          <a:xfrm>
            <a:off x="3174388" y="1468261"/>
            <a:ext cx="421459" cy="1562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en-US" altLang="ja-JP" sz="1050">
                <a:solidFill>
                  <a:srgbClr val="575757"/>
                </a:solidFill>
                <a:latin typeface="Trebuchet MS" panose="020B0603020202020204" pitchFamily="34" charset="0"/>
                <a:ea typeface="Meiryo UI" panose="020B0604030504040204" pitchFamily="50" charset="-128"/>
              </a:rPr>
              <a:t>IPA</a:t>
            </a:r>
            <a:r>
              <a:rPr kumimoji="1" lang="ja-JP" altLang="en-US" sz="1050">
                <a:solidFill>
                  <a:srgbClr val="575757"/>
                </a:solidFill>
                <a:latin typeface="Trebuchet MS" panose="020B0603020202020204" pitchFamily="34" charset="0"/>
                <a:ea typeface="Meiryo UI" panose="020B0604030504040204" pitchFamily="50" charset="-128"/>
              </a:rPr>
              <a:t>運用者</a:t>
            </a:r>
            <a:endParaRPr kumimoji="1" lang="en-US" altLang="ja-JP" sz="1050">
              <a:solidFill>
                <a:srgbClr val="575757"/>
              </a:solidFill>
              <a:latin typeface="Trebuchet MS" panose="020B0603020202020204" pitchFamily="34" charset="0"/>
              <a:ea typeface="Meiryo UI" panose="020B0604030504040204" pitchFamily="50" charset="-128"/>
            </a:endParaRPr>
          </a:p>
        </p:txBody>
      </p:sp>
      <p:cxnSp>
        <p:nvCxnSpPr>
          <p:cNvPr id="2113" name="Straight Arrow Connector 2112">
            <a:extLst>
              <a:ext uri="{FF2B5EF4-FFF2-40B4-BE49-F238E27FC236}">
                <a16:creationId xmlns:a16="http://schemas.microsoft.com/office/drawing/2014/main" id="{57FFBE99-772A-F6C5-D101-976A5FF42A55}"/>
              </a:ext>
            </a:extLst>
          </p:cNvPr>
          <p:cNvCxnSpPr>
            <a:cxnSpLocks/>
          </p:cNvCxnSpPr>
          <p:nvPr/>
        </p:nvCxnSpPr>
        <p:spPr>
          <a:xfrm>
            <a:off x="574247" y="1540877"/>
            <a:ext cx="2313808" cy="0"/>
          </a:xfrm>
          <a:prstGeom prst="straightConnector1">
            <a:avLst/>
          </a:prstGeom>
          <a:ln w="9525" cap="rnd">
            <a:solidFill>
              <a:srgbClr val="9A9A9A"/>
            </a:solidFill>
            <a:prstDash val="dash"/>
            <a:round/>
            <a:tailEnd type="triangle"/>
          </a:ln>
        </p:spPr>
        <p:style>
          <a:lnRef idx="1">
            <a:schemeClr val="accent1"/>
          </a:lnRef>
          <a:fillRef idx="0">
            <a:schemeClr val="accent1"/>
          </a:fillRef>
          <a:effectRef idx="0">
            <a:schemeClr val="accent1"/>
          </a:effectRef>
          <a:fontRef idx="minor">
            <a:schemeClr val="tx1"/>
          </a:fontRef>
        </p:style>
      </p:cxnSp>
      <p:cxnSp>
        <p:nvCxnSpPr>
          <p:cNvPr id="2115" name="Connector: Elbow 2114">
            <a:extLst>
              <a:ext uri="{FF2B5EF4-FFF2-40B4-BE49-F238E27FC236}">
                <a16:creationId xmlns:a16="http://schemas.microsoft.com/office/drawing/2014/main" id="{2A334CA4-040E-93B0-EB35-34D3574875D2}"/>
              </a:ext>
            </a:extLst>
          </p:cNvPr>
          <p:cNvCxnSpPr>
            <a:cxnSpLocks/>
            <a:stCxn id="2110" idx="2"/>
            <a:endCxn id="2118" idx="3"/>
          </p:cNvCxnSpPr>
          <p:nvPr/>
        </p:nvCxnSpPr>
        <p:spPr>
          <a:xfrm rot="5400000">
            <a:off x="2545588" y="1986518"/>
            <a:ext cx="767022" cy="608792"/>
          </a:xfrm>
          <a:prstGeom prst="bentConnector2">
            <a:avLst/>
          </a:prstGeom>
          <a:ln w="9525" cap="rnd">
            <a:solidFill>
              <a:srgbClr val="9A9A9A"/>
            </a:solidFill>
            <a:prstDash val="dash"/>
            <a:round/>
            <a:tailEnd type="triangle"/>
          </a:ln>
        </p:spPr>
        <p:style>
          <a:lnRef idx="1">
            <a:schemeClr val="accent1"/>
          </a:lnRef>
          <a:fillRef idx="0">
            <a:schemeClr val="accent1"/>
          </a:fillRef>
          <a:effectRef idx="0">
            <a:schemeClr val="accent1"/>
          </a:effectRef>
          <a:fontRef idx="minor">
            <a:schemeClr val="tx1"/>
          </a:fontRef>
        </p:style>
      </p:cxnSp>
      <p:sp>
        <p:nvSpPr>
          <p:cNvPr id="2118" name="Rectangle 2117">
            <a:extLst>
              <a:ext uri="{FF2B5EF4-FFF2-40B4-BE49-F238E27FC236}">
                <a16:creationId xmlns:a16="http://schemas.microsoft.com/office/drawing/2014/main" id="{54CBCC56-229F-0089-D0F9-3EE15CCA207D}"/>
              </a:ext>
            </a:extLst>
          </p:cNvPr>
          <p:cNvSpPr/>
          <p:nvPr/>
        </p:nvSpPr>
        <p:spPr>
          <a:xfrm>
            <a:off x="2471482" y="2580202"/>
            <a:ext cx="153221" cy="188446"/>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2121" name="テキスト ボックス 118">
            <a:extLst>
              <a:ext uri="{FF2B5EF4-FFF2-40B4-BE49-F238E27FC236}">
                <a16:creationId xmlns:a16="http://schemas.microsoft.com/office/drawing/2014/main" id="{01D50DBD-3C42-E602-8A3D-DDA24C981CAE}"/>
              </a:ext>
            </a:extLst>
          </p:cNvPr>
          <p:cNvSpPr txBox="1"/>
          <p:nvPr/>
        </p:nvSpPr>
        <p:spPr>
          <a:xfrm>
            <a:off x="1091446" y="1472293"/>
            <a:ext cx="1202475" cy="1562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r>
              <a:rPr kumimoji="1" lang="ja-JP" altLang="en-US" sz="1050">
                <a:solidFill>
                  <a:srgbClr val="575757"/>
                </a:solidFill>
                <a:latin typeface="Trebuchet MS" panose="020B0603020202020204" pitchFamily="34" charset="0"/>
                <a:ea typeface="Meiryo UI" panose="020B0604030504040204" pitchFamily="50" charset="-128"/>
              </a:rPr>
              <a:t>ファイルアップロード依頼</a:t>
            </a:r>
            <a:endParaRPr kumimoji="1" lang="en-US" altLang="ja-JP" sz="1050">
              <a:solidFill>
                <a:srgbClr val="575757"/>
              </a:solidFill>
              <a:latin typeface="Trebuchet MS" panose="020B0603020202020204" pitchFamily="34" charset="0"/>
              <a:ea typeface="Meiryo UI" panose="020B0604030504040204" pitchFamily="50" charset="-128"/>
            </a:endParaRPr>
          </a:p>
        </p:txBody>
      </p:sp>
      <p:sp>
        <p:nvSpPr>
          <p:cNvPr id="2122" name="テキスト ボックス 118">
            <a:extLst>
              <a:ext uri="{FF2B5EF4-FFF2-40B4-BE49-F238E27FC236}">
                <a16:creationId xmlns:a16="http://schemas.microsoft.com/office/drawing/2014/main" id="{5F8264BC-86CF-A488-41B7-31345CB5938B}"/>
              </a:ext>
            </a:extLst>
          </p:cNvPr>
          <p:cNvSpPr txBox="1"/>
          <p:nvPr/>
        </p:nvSpPr>
        <p:spPr>
          <a:xfrm>
            <a:off x="3461183" y="1741826"/>
            <a:ext cx="1836682" cy="516331"/>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初期移行時等、</a:t>
            </a:r>
            <a:br>
              <a:rPr kumimoji="1" lang="en-US" altLang="ja-JP" sz="1050">
                <a:solidFill>
                  <a:srgbClr val="575757"/>
                </a:solidFill>
                <a:latin typeface="Trebuchet MS" panose="020B0603020202020204" pitchFamily="34" charset="0"/>
                <a:ea typeface="Meiryo UI" panose="020B0604030504040204" pitchFamily="50" charset="-128"/>
              </a:rPr>
            </a:br>
            <a:r>
              <a:rPr kumimoji="1" lang="ja-JP" altLang="en-US" sz="1050">
                <a:solidFill>
                  <a:srgbClr val="575757"/>
                </a:solidFill>
                <a:latin typeface="Trebuchet MS" panose="020B0603020202020204" pitchFamily="34" charset="0"/>
                <a:ea typeface="Meiryo UI" panose="020B0604030504040204" pitchFamily="50" charset="-128"/>
              </a:rPr>
              <a:t>運用管理者が直接ファイルを</a:t>
            </a:r>
            <a:br>
              <a:rPr kumimoji="1" lang="en-US" altLang="ja-JP" sz="1050">
                <a:solidFill>
                  <a:srgbClr val="575757"/>
                </a:solidFill>
                <a:latin typeface="Trebuchet MS" panose="020B0603020202020204" pitchFamily="34" charset="0"/>
                <a:ea typeface="Meiryo UI" panose="020B0604030504040204" pitchFamily="50" charset="-128"/>
              </a:rPr>
            </a:br>
            <a:r>
              <a:rPr kumimoji="1" lang="ja-JP" altLang="en-US" sz="1050">
                <a:solidFill>
                  <a:srgbClr val="575757"/>
                </a:solidFill>
                <a:latin typeface="Trebuchet MS" panose="020B0603020202020204" pitchFamily="34" charset="0"/>
                <a:ea typeface="Meiryo UI" panose="020B0604030504040204" pitchFamily="50" charset="-128"/>
              </a:rPr>
              <a:t>一括アップロードをできるようにする</a:t>
            </a:r>
            <a:endParaRPr kumimoji="1" lang="en-US" altLang="ja-JP" sz="1050">
              <a:solidFill>
                <a:srgbClr val="575757"/>
              </a:solidFill>
              <a:latin typeface="Trebuchet MS" panose="020B0603020202020204" pitchFamily="34" charset="0"/>
              <a:ea typeface="Meiryo UI" panose="020B0604030504040204" pitchFamily="50" charset="-128"/>
            </a:endParaRPr>
          </a:p>
        </p:txBody>
      </p:sp>
      <p:grpSp>
        <p:nvGrpSpPr>
          <p:cNvPr id="2132" name="bcgBugs_Gender-neutral Front ">
            <a:extLst>
              <a:ext uri="{FF2B5EF4-FFF2-40B4-BE49-F238E27FC236}">
                <a16:creationId xmlns:a16="http://schemas.microsoft.com/office/drawing/2014/main" id="{CFA2CFBA-CE4B-C446-DF87-5DFB6449386F}"/>
              </a:ext>
            </a:extLst>
          </p:cNvPr>
          <p:cNvGrpSpPr>
            <a:grpSpLocks noChangeAspect="1"/>
          </p:cNvGrpSpPr>
          <p:nvPr/>
        </p:nvGrpSpPr>
        <p:grpSpPr bwMode="auto">
          <a:xfrm>
            <a:off x="7600256" y="1621986"/>
            <a:ext cx="258077" cy="258077"/>
            <a:chOff x="2652" y="972"/>
            <a:chExt cx="2376" cy="2376"/>
          </a:xfrm>
        </p:grpSpPr>
        <p:sp>
          <p:nvSpPr>
            <p:cNvPr id="2133" name="AutoShape 3">
              <a:extLst>
                <a:ext uri="{FF2B5EF4-FFF2-40B4-BE49-F238E27FC236}">
                  <a16:creationId xmlns:a16="http://schemas.microsoft.com/office/drawing/2014/main" id="{6340BBFA-B243-F0F2-FB5C-22CA49111468}"/>
                </a:ext>
              </a:extLst>
            </p:cNvPr>
            <p:cNvSpPr>
              <a:spLocks noChangeAspect="1" noChangeArrowheads="1" noTextEdit="1"/>
            </p:cNvSpPr>
            <p:nvPr/>
          </p:nvSpPr>
          <p:spPr bwMode="auto">
            <a:xfrm>
              <a:off x="2652" y="972"/>
              <a:ext cx="2376" cy="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4" name="Freeform 5">
              <a:extLst>
                <a:ext uri="{FF2B5EF4-FFF2-40B4-BE49-F238E27FC236}">
                  <a16:creationId xmlns:a16="http://schemas.microsoft.com/office/drawing/2014/main" id="{25F35A29-505C-5F50-992E-60CAF096B1B1}"/>
                </a:ext>
              </a:extLst>
            </p:cNvPr>
            <p:cNvSpPr>
              <a:spLocks noEditPoints="1"/>
            </p:cNvSpPr>
            <p:nvPr/>
          </p:nvSpPr>
          <p:spPr bwMode="auto">
            <a:xfrm>
              <a:off x="2795" y="1181"/>
              <a:ext cx="2093" cy="1960"/>
            </a:xfrm>
            <a:custGeom>
              <a:avLst/>
              <a:gdLst>
                <a:gd name="T0" fmla="*/ 241 w 880"/>
                <a:gd name="T1" fmla="*/ 408 h 824"/>
                <a:gd name="T2" fmla="*/ 311 w 880"/>
                <a:gd name="T3" fmla="*/ 556 h 824"/>
                <a:gd name="T4" fmla="*/ 311 w 880"/>
                <a:gd name="T5" fmla="*/ 604 h 824"/>
                <a:gd name="T6" fmla="*/ 315 w 880"/>
                <a:gd name="T7" fmla="*/ 609 h 824"/>
                <a:gd name="T8" fmla="*/ 333 w 880"/>
                <a:gd name="T9" fmla="*/ 628 h 824"/>
                <a:gd name="T10" fmla="*/ 333 w 880"/>
                <a:gd name="T11" fmla="*/ 575 h 824"/>
                <a:gd name="T12" fmla="*/ 440 w 880"/>
                <a:gd name="T13" fmla="*/ 622 h 824"/>
                <a:gd name="T14" fmla="*/ 547 w 880"/>
                <a:gd name="T15" fmla="*/ 575 h 824"/>
                <a:gd name="T16" fmla="*/ 547 w 880"/>
                <a:gd name="T17" fmla="*/ 628 h 824"/>
                <a:gd name="T18" fmla="*/ 565 w 880"/>
                <a:gd name="T19" fmla="*/ 609 h 824"/>
                <a:gd name="T20" fmla="*/ 569 w 880"/>
                <a:gd name="T21" fmla="*/ 604 h 824"/>
                <a:gd name="T22" fmla="*/ 569 w 880"/>
                <a:gd name="T23" fmla="*/ 556 h 824"/>
                <a:gd name="T24" fmla="*/ 639 w 880"/>
                <a:gd name="T25" fmla="*/ 408 h 824"/>
                <a:gd name="T26" fmla="*/ 673 w 880"/>
                <a:gd name="T27" fmla="*/ 355 h 824"/>
                <a:gd name="T28" fmla="*/ 673 w 880"/>
                <a:gd name="T29" fmla="*/ 353 h 824"/>
                <a:gd name="T30" fmla="*/ 648 w 880"/>
                <a:gd name="T31" fmla="*/ 365 h 824"/>
                <a:gd name="T32" fmla="*/ 625 w 880"/>
                <a:gd name="T33" fmla="*/ 391 h 824"/>
                <a:gd name="T34" fmla="*/ 620 w 880"/>
                <a:gd name="T35" fmla="*/ 397 h 824"/>
                <a:gd name="T36" fmla="*/ 550 w 880"/>
                <a:gd name="T37" fmla="*/ 545 h 824"/>
                <a:gd name="T38" fmla="*/ 440 w 880"/>
                <a:gd name="T39" fmla="*/ 601 h 824"/>
                <a:gd name="T40" fmla="*/ 330 w 880"/>
                <a:gd name="T41" fmla="*/ 545 h 824"/>
                <a:gd name="T42" fmla="*/ 260 w 880"/>
                <a:gd name="T43" fmla="*/ 397 h 824"/>
                <a:gd name="T44" fmla="*/ 255 w 880"/>
                <a:gd name="T45" fmla="*/ 391 h 824"/>
                <a:gd name="T46" fmla="*/ 232 w 880"/>
                <a:gd name="T47" fmla="*/ 365 h 824"/>
                <a:gd name="T48" fmla="*/ 207 w 880"/>
                <a:gd name="T49" fmla="*/ 353 h 824"/>
                <a:gd name="T50" fmla="*/ 207 w 880"/>
                <a:gd name="T51" fmla="*/ 356 h 824"/>
                <a:gd name="T52" fmla="*/ 241 w 880"/>
                <a:gd name="T53" fmla="*/ 408 h 824"/>
                <a:gd name="T54" fmla="*/ 877 w 880"/>
                <a:gd name="T55" fmla="*/ 809 h 824"/>
                <a:gd name="T56" fmla="*/ 771 w 880"/>
                <a:gd name="T57" fmla="*/ 654 h 824"/>
                <a:gd name="T58" fmla="*/ 582 w 880"/>
                <a:gd name="T59" fmla="*/ 622 h 824"/>
                <a:gd name="T60" fmla="*/ 569 w 880"/>
                <a:gd name="T61" fmla="*/ 637 h 824"/>
                <a:gd name="T62" fmla="*/ 567 w 880"/>
                <a:gd name="T63" fmla="*/ 639 h 824"/>
                <a:gd name="T64" fmla="*/ 440 w 880"/>
                <a:gd name="T65" fmla="*/ 690 h 824"/>
                <a:gd name="T66" fmla="*/ 313 w 880"/>
                <a:gd name="T67" fmla="*/ 639 h 824"/>
                <a:gd name="T68" fmla="*/ 311 w 880"/>
                <a:gd name="T69" fmla="*/ 637 h 824"/>
                <a:gd name="T70" fmla="*/ 298 w 880"/>
                <a:gd name="T71" fmla="*/ 622 h 824"/>
                <a:gd name="T72" fmla="*/ 109 w 880"/>
                <a:gd name="T73" fmla="*/ 654 h 824"/>
                <a:gd name="T74" fmla="*/ 3 w 880"/>
                <a:gd name="T75" fmla="*/ 809 h 824"/>
                <a:gd name="T76" fmla="*/ 13 w 880"/>
                <a:gd name="T77" fmla="*/ 824 h 824"/>
                <a:gd name="T78" fmla="*/ 867 w 880"/>
                <a:gd name="T79" fmla="*/ 824 h 824"/>
                <a:gd name="T80" fmla="*/ 877 w 880"/>
                <a:gd name="T81" fmla="*/ 809 h 824"/>
                <a:gd name="T82" fmla="*/ 315 w 880"/>
                <a:gd name="T83" fmla="*/ 200 h 824"/>
                <a:gd name="T84" fmla="*/ 328 w 880"/>
                <a:gd name="T85" fmla="*/ 192 h 824"/>
                <a:gd name="T86" fmla="*/ 350 w 880"/>
                <a:gd name="T87" fmla="*/ 186 h 824"/>
                <a:gd name="T88" fmla="*/ 618 w 880"/>
                <a:gd name="T89" fmla="*/ 354 h 824"/>
                <a:gd name="T90" fmla="*/ 651 w 880"/>
                <a:gd name="T91" fmla="*/ 353 h 824"/>
                <a:gd name="T92" fmla="*/ 656 w 880"/>
                <a:gd name="T93" fmla="*/ 351 h 824"/>
                <a:gd name="T94" fmla="*/ 666 w 880"/>
                <a:gd name="T95" fmla="*/ 347 h 824"/>
                <a:gd name="T96" fmla="*/ 672 w 880"/>
                <a:gd name="T97" fmla="*/ 344 h 824"/>
                <a:gd name="T98" fmla="*/ 688 w 880"/>
                <a:gd name="T99" fmla="*/ 333 h 824"/>
                <a:gd name="T100" fmla="*/ 672 w 880"/>
                <a:gd name="T101" fmla="*/ 282 h 824"/>
                <a:gd name="T102" fmla="*/ 673 w 880"/>
                <a:gd name="T103" fmla="*/ 237 h 824"/>
                <a:gd name="T104" fmla="*/ 442 w 880"/>
                <a:gd name="T105" fmla="*/ 0 h 824"/>
                <a:gd name="T106" fmla="*/ 211 w 880"/>
                <a:gd name="T107" fmla="*/ 237 h 824"/>
                <a:gd name="T108" fmla="*/ 224 w 880"/>
                <a:gd name="T109" fmla="*/ 335 h 824"/>
                <a:gd name="T110" fmla="*/ 315 w 880"/>
                <a:gd name="T111" fmla="*/ 20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0" h="824">
                  <a:moveTo>
                    <a:pt x="241" y="408"/>
                  </a:moveTo>
                  <a:cubicBezTo>
                    <a:pt x="252" y="436"/>
                    <a:pt x="289" y="529"/>
                    <a:pt x="311" y="556"/>
                  </a:cubicBezTo>
                  <a:cubicBezTo>
                    <a:pt x="311" y="604"/>
                    <a:pt x="311" y="604"/>
                    <a:pt x="311" y="604"/>
                  </a:cubicBezTo>
                  <a:cubicBezTo>
                    <a:pt x="315" y="609"/>
                    <a:pt x="315" y="609"/>
                    <a:pt x="315" y="609"/>
                  </a:cubicBezTo>
                  <a:cubicBezTo>
                    <a:pt x="316" y="610"/>
                    <a:pt x="321" y="618"/>
                    <a:pt x="333" y="628"/>
                  </a:cubicBezTo>
                  <a:cubicBezTo>
                    <a:pt x="333" y="575"/>
                    <a:pt x="333" y="575"/>
                    <a:pt x="333" y="575"/>
                  </a:cubicBezTo>
                  <a:cubicBezTo>
                    <a:pt x="361" y="596"/>
                    <a:pt x="408" y="622"/>
                    <a:pt x="440" y="622"/>
                  </a:cubicBezTo>
                  <a:cubicBezTo>
                    <a:pt x="472" y="622"/>
                    <a:pt x="519" y="596"/>
                    <a:pt x="547" y="575"/>
                  </a:cubicBezTo>
                  <a:cubicBezTo>
                    <a:pt x="547" y="628"/>
                    <a:pt x="547" y="628"/>
                    <a:pt x="547" y="628"/>
                  </a:cubicBezTo>
                  <a:cubicBezTo>
                    <a:pt x="559" y="618"/>
                    <a:pt x="564" y="610"/>
                    <a:pt x="565" y="609"/>
                  </a:cubicBezTo>
                  <a:cubicBezTo>
                    <a:pt x="569" y="604"/>
                    <a:pt x="569" y="604"/>
                    <a:pt x="569" y="604"/>
                  </a:cubicBezTo>
                  <a:cubicBezTo>
                    <a:pt x="569" y="556"/>
                    <a:pt x="569" y="556"/>
                    <a:pt x="569" y="556"/>
                  </a:cubicBezTo>
                  <a:cubicBezTo>
                    <a:pt x="591" y="529"/>
                    <a:pt x="628" y="436"/>
                    <a:pt x="639" y="408"/>
                  </a:cubicBezTo>
                  <a:cubicBezTo>
                    <a:pt x="664" y="393"/>
                    <a:pt x="671" y="366"/>
                    <a:pt x="673" y="355"/>
                  </a:cubicBezTo>
                  <a:cubicBezTo>
                    <a:pt x="673" y="353"/>
                    <a:pt x="673" y="353"/>
                    <a:pt x="673" y="353"/>
                  </a:cubicBezTo>
                  <a:cubicBezTo>
                    <a:pt x="648" y="365"/>
                    <a:pt x="648" y="365"/>
                    <a:pt x="648" y="365"/>
                  </a:cubicBezTo>
                  <a:cubicBezTo>
                    <a:pt x="644" y="375"/>
                    <a:pt x="638" y="385"/>
                    <a:pt x="625" y="391"/>
                  </a:cubicBezTo>
                  <a:cubicBezTo>
                    <a:pt x="623" y="392"/>
                    <a:pt x="621" y="394"/>
                    <a:pt x="620" y="397"/>
                  </a:cubicBezTo>
                  <a:cubicBezTo>
                    <a:pt x="600" y="447"/>
                    <a:pt x="564" y="532"/>
                    <a:pt x="550" y="545"/>
                  </a:cubicBezTo>
                  <a:cubicBezTo>
                    <a:pt x="528" y="564"/>
                    <a:pt x="471" y="601"/>
                    <a:pt x="440" y="601"/>
                  </a:cubicBezTo>
                  <a:cubicBezTo>
                    <a:pt x="408" y="601"/>
                    <a:pt x="352" y="564"/>
                    <a:pt x="330" y="545"/>
                  </a:cubicBezTo>
                  <a:cubicBezTo>
                    <a:pt x="316" y="532"/>
                    <a:pt x="280" y="447"/>
                    <a:pt x="260" y="397"/>
                  </a:cubicBezTo>
                  <a:cubicBezTo>
                    <a:pt x="259" y="394"/>
                    <a:pt x="257" y="392"/>
                    <a:pt x="255" y="391"/>
                  </a:cubicBezTo>
                  <a:cubicBezTo>
                    <a:pt x="242" y="385"/>
                    <a:pt x="236" y="374"/>
                    <a:pt x="232" y="365"/>
                  </a:cubicBezTo>
                  <a:cubicBezTo>
                    <a:pt x="207" y="353"/>
                    <a:pt x="207" y="353"/>
                    <a:pt x="207" y="353"/>
                  </a:cubicBezTo>
                  <a:cubicBezTo>
                    <a:pt x="207" y="356"/>
                    <a:pt x="207" y="356"/>
                    <a:pt x="207" y="356"/>
                  </a:cubicBezTo>
                  <a:cubicBezTo>
                    <a:pt x="210" y="369"/>
                    <a:pt x="217" y="394"/>
                    <a:pt x="241" y="408"/>
                  </a:cubicBezTo>
                  <a:close/>
                  <a:moveTo>
                    <a:pt x="877" y="809"/>
                  </a:moveTo>
                  <a:cubicBezTo>
                    <a:pt x="864" y="773"/>
                    <a:pt x="825" y="678"/>
                    <a:pt x="771" y="654"/>
                  </a:cubicBezTo>
                  <a:cubicBezTo>
                    <a:pt x="705" y="623"/>
                    <a:pt x="582" y="622"/>
                    <a:pt x="582" y="622"/>
                  </a:cubicBezTo>
                  <a:cubicBezTo>
                    <a:pt x="582" y="622"/>
                    <a:pt x="578" y="628"/>
                    <a:pt x="569" y="637"/>
                  </a:cubicBezTo>
                  <a:cubicBezTo>
                    <a:pt x="568" y="638"/>
                    <a:pt x="567" y="638"/>
                    <a:pt x="567" y="639"/>
                  </a:cubicBezTo>
                  <a:cubicBezTo>
                    <a:pt x="545" y="659"/>
                    <a:pt x="503" y="689"/>
                    <a:pt x="440" y="690"/>
                  </a:cubicBezTo>
                  <a:cubicBezTo>
                    <a:pt x="377" y="689"/>
                    <a:pt x="335" y="659"/>
                    <a:pt x="313" y="639"/>
                  </a:cubicBezTo>
                  <a:cubicBezTo>
                    <a:pt x="313" y="638"/>
                    <a:pt x="312" y="638"/>
                    <a:pt x="311" y="637"/>
                  </a:cubicBezTo>
                  <a:cubicBezTo>
                    <a:pt x="302" y="628"/>
                    <a:pt x="298" y="622"/>
                    <a:pt x="298" y="622"/>
                  </a:cubicBezTo>
                  <a:cubicBezTo>
                    <a:pt x="298" y="622"/>
                    <a:pt x="175" y="623"/>
                    <a:pt x="109" y="654"/>
                  </a:cubicBezTo>
                  <a:cubicBezTo>
                    <a:pt x="55" y="678"/>
                    <a:pt x="16" y="773"/>
                    <a:pt x="3" y="809"/>
                  </a:cubicBezTo>
                  <a:cubicBezTo>
                    <a:pt x="0" y="816"/>
                    <a:pt x="5" y="824"/>
                    <a:pt x="13" y="824"/>
                  </a:cubicBezTo>
                  <a:cubicBezTo>
                    <a:pt x="867" y="824"/>
                    <a:pt x="867" y="824"/>
                    <a:pt x="867" y="824"/>
                  </a:cubicBezTo>
                  <a:cubicBezTo>
                    <a:pt x="875" y="824"/>
                    <a:pt x="880" y="816"/>
                    <a:pt x="877" y="809"/>
                  </a:cubicBezTo>
                  <a:close/>
                  <a:moveTo>
                    <a:pt x="315" y="200"/>
                  </a:moveTo>
                  <a:cubicBezTo>
                    <a:pt x="318" y="197"/>
                    <a:pt x="323" y="194"/>
                    <a:pt x="328" y="192"/>
                  </a:cubicBezTo>
                  <a:cubicBezTo>
                    <a:pt x="335" y="188"/>
                    <a:pt x="342" y="186"/>
                    <a:pt x="350" y="186"/>
                  </a:cubicBezTo>
                  <a:cubicBezTo>
                    <a:pt x="488" y="194"/>
                    <a:pt x="592" y="340"/>
                    <a:pt x="618" y="354"/>
                  </a:cubicBezTo>
                  <a:cubicBezTo>
                    <a:pt x="627" y="360"/>
                    <a:pt x="639" y="358"/>
                    <a:pt x="651" y="353"/>
                  </a:cubicBezTo>
                  <a:cubicBezTo>
                    <a:pt x="653" y="353"/>
                    <a:pt x="655" y="352"/>
                    <a:pt x="656" y="351"/>
                  </a:cubicBezTo>
                  <a:cubicBezTo>
                    <a:pt x="666" y="347"/>
                    <a:pt x="666" y="347"/>
                    <a:pt x="666" y="347"/>
                  </a:cubicBezTo>
                  <a:cubicBezTo>
                    <a:pt x="668" y="346"/>
                    <a:pt x="670" y="345"/>
                    <a:pt x="672" y="344"/>
                  </a:cubicBezTo>
                  <a:cubicBezTo>
                    <a:pt x="682" y="338"/>
                    <a:pt x="688" y="333"/>
                    <a:pt x="688" y="333"/>
                  </a:cubicBezTo>
                  <a:cubicBezTo>
                    <a:pt x="675" y="313"/>
                    <a:pt x="671" y="295"/>
                    <a:pt x="672" y="282"/>
                  </a:cubicBezTo>
                  <a:cubicBezTo>
                    <a:pt x="674" y="268"/>
                    <a:pt x="673" y="252"/>
                    <a:pt x="673" y="237"/>
                  </a:cubicBezTo>
                  <a:cubicBezTo>
                    <a:pt x="673" y="106"/>
                    <a:pt x="573" y="0"/>
                    <a:pt x="442" y="0"/>
                  </a:cubicBezTo>
                  <a:cubicBezTo>
                    <a:pt x="312" y="0"/>
                    <a:pt x="211" y="106"/>
                    <a:pt x="211" y="237"/>
                  </a:cubicBezTo>
                  <a:cubicBezTo>
                    <a:pt x="211" y="266"/>
                    <a:pt x="216" y="324"/>
                    <a:pt x="224" y="335"/>
                  </a:cubicBezTo>
                  <a:cubicBezTo>
                    <a:pt x="247" y="356"/>
                    <a:pt x="250" y="244"/>
                    <a:pt x="315" y="200"/>
                  </a:cubicBezTo>
                  <a:close/>
                </a:path>
              </a:pathLst>
            </a:custGeom>
            <a:solidFill>
              <a:srgbClr val="91A5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135" name="Rectangle 2134">
            <a:extLst>
              <a:ext uri="{FF2B5EF4-FFF2-40B4-BE49-F238E27FC236}">
                <a16:creationId xmlns:a16="http://schemas.microsoft.com/office/drawing/2014/main" id="{1F900813-EEFC-1B7B-866C-3F64A7425F28}"/>
              </a:ext>
            </a:extLst>
          </p:cNvPr>
          <p:cNvSpPr/>
          <p:nvPr/>
        </p:nvSpPr>
        <p:spPr>
          <a:xfrm>
            <a:off x="8100195" y="1588483"/>
            <a:ext cx="890122" cy="320315"/>
          </a:xfrm>
          <a:prstGeom prst="rect">
            <a:avLst/>
          </a:prstGeom>
          <a:solidFill>
            <a:srgbClr val="FFFFFF"/>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履修公開範囲</a:t>
            </a:r>
            <a:br>
              <a:rPr lang="en-US" altLang="ja-JP" sz="900">
                <a:solidFill>
                  <a:srgbClr val="575757"/>
                </a:solidFill>
              </a:rPr>
            </a:br>
            <a:r>
              <a:rPr lang="ja-JP" altLang="en-US" sz="900">
                <a:solidFill>
                  <a:srgbClr val="575757"/>
                </a:solidFill>
              </a:rPr>
              <a:t>設定</a:t>
            </a:r>
            <a:endParaRPr lang="en-US" sz="900">
              <a:solidFill>
                <a:srgbClr val="575757"/>
              </a:solidFill>
            </a:endParaRPr>
          </a:p>
        </p:txBody>
      </p:sp>
      <p:cxnSp>
        <p:nvCxnSpPr>
          <p:cNvPr id="2136" name="Straight Arrow Connector 2135">
            <a:extLst>
              <a:ext uri="{FF2B5EF4-FFF2-40B4-BE49-F238E27FC236}">
                <a16:creationId xmlns:a16="http://schemas.microsoft.com/office/drawing/2014/main" id="{2049F894-160D-5427-6D7F-4492313B3661}"/>
              </a:ext>
            </a:extLst>
          </p:cNvPr>
          <p:cNvCxnSpPr>
            <a:cxnSpLocks/>
            <a:endCxn id="2135" idx="1"/>
          </p:cNvCxnSpPr>
          <p:nvPr/>
        </p:nvCxnSpPr>
        <p:spPr>
          <a:xfrm flipV="1">
            <a:off x="7858333" y="1748641"/>
            <a:ext cx="241862" cy="2384"/>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137" name="Flowchart: Magnetic Disk 2136">
            <a:extLst>
              <a:ext uri="{FF2B5EF4-FFF2-40B4-BE49-F238E27FC236}">
                <a16:creationId xmlns:a16="http://schemas.microsoft.com/office/drawing/2014/main" id="{338AFF28-6C8F-8C2B-DF97-B485F245F467}"/>
              </a:ext>
            </a:extLst>
          </p:cNvPr>
          <p:cNvSpPr/>
          <p:nvPr/>
        </p:nvSpPr>
        <p:spPr>
          <a:xfrm>
            <a:off x="9177035" y="1494985"/>
            <a:ext cx="742950" cy="508000"/>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履修公開範囲</a:t>
            </a:r>
            <a:br>
              <a:rPr lang="en-US" altLang="ja-JP" sz="900">
                <a:solidFill>
                  <a:srgbClr val="575757"/>
                </a:solidFill>
              </a:rPr>
            </a:br>
            <a:r>
              <a:rPr lang="ja-JP" altLang="en-US" sz="900">
                <a:solidFill>
                  <a:srgbClr val="575757"/>
                </a:solidFill>
              </a:rPr>
              <a:t>設定</a:t>
            </a:r>
            <a:endParaRPr lang="en-US" sz="900">
              <a:solidFill>
                <a:srgbClr val="575757"/>
              </a:solidFill>
            </a:endParaRPr>
          </a:p>
        </p:txBody>
      </p:sp>
      <p:cxnSp>
        <p:nvCxnSpPr>
          <p:cNvPr id="2138" name="Straight Arrow Connector 2137">
            <a:extLst>
              <a:ext uri="{FF2B5EF4-FFF2-40B4-BE49-F238E27FC236}">
                <a16:creationId xmlns:a16="http://schemas.microsoft.com/office/drawing/2014/main" id="{69BDE725-355A-EFDA-D17B-083EF8AE8C67}"/>
              </a:ext>
            </a:extLst>
          </p:cNvPr>
          <p:cNvCxnSpPr>
            <a:cxnSpLocks/>
            <a:stCxn id="2135" idx="3"/>
            <a:endCxn id="2137" idx="2"/>
          </p:cNvCxnSpPr>
          <p:nvPr/>
        </p:nvCxnSpPr>
        <p:spPr>
          <a:xfrm>
            <a:off x="8990317" y="1748641"/>
            <a:ext cx="186718" cy="344"/>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139" name="Rectangle 2138">
            <a:extLst>
              <a:ext uri="{FF2B5EF4-FFF2-40B4-BE49-F238E27FC236}">
                <a16:creationId xmlns:a16="http://schemas.microsoft.com/office/drawing/2014/main" id="{63A93C20-5195-E6CB-AFE3-52996F0AA3D5}"/>
              </a:ext>
            </a:extLst>
          </p:cNvPr>
          <p:cNvSpPr/>
          <p:nvPr/>
        </p:nvSpPr>
        <p:spPr>
          <a:xfrm>
            <a:off x="9181018" y="1796351"/>
            <a:ext cx="89621" cy="123045"/>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2140" name="テキスト ボックス 118">
            <a:extLst>
              <a:ext uri="{FF2B5EF4-FFF2-40B4-BE49-F238E27FC236}">
                <a16:creationId xmlns:a16="http://schemas.microsoft.com/office/drawing/2014/main" id="{E7251447-B93E-8B54-6DE2-46317A8DA7FA}"/>
              </a:ext>
            </a:extLst>
          </p:cNvPr>
          <p:cNvSpPr txBox="1"/>
          <p:nvPr/>
        </p:nvSpPr>
        <p:spPr>
          <a:xfrm>
            <a:off x="7405058" y="1444602"/>
            <a:ext cx="421459" cy="1562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ユーザ</a:t>
            </a:r>
            <a:endParaRPr kumimoji="1" lang="en-US" altLang="ja-JP" sz="1050">
              <a:solidFill>
                <a:srgbClr val="575757"/>
              </a:solidFill>
              <a:latin typeface="Trebuchet MS" panose="020B0603020202020204" pitchFamily="34" charset="0"/>
              <a:ea typeface="Meiryo UI" panose="020B0604030504040204" pitchFamily="50" charset="-128"/>
            </a:endParaRPr>
          </a:p>
        </p:txBody>
      </p:sp>
      <p:sp>
        <p:nvSpPr>
          <p:cNvPr id="2141" name="Rectangle 2140">
            <a:extLst>
              <a:ext uri="{FF2B5EF4-FFF2-40B4-BE49-F238E27FC236}">
                <a16:creationId xmlns:a16="http://schemas.microsoft.com/office/drawing/2014/main" id="{7C1D5638-CA78-4210-548C-2CDC72C399EF}"/>
              </a:ext>
            </a:extLst>
          </p:cNvPr>
          <p:cNvSpPr/>
          <p:nvPr/>
        </p:nvSpPr>
        <p:spPr>
          <a:xfrm>
            <a:off x="7607316" y="2730129"/>
            <a:ext cx="241862" cy="209926"/>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cxnSp>
        <p:nvCxnSpPr>
          <p:cNvPr id="2142" name="Connector: Elbow 2141">
            <a:extLst>
              <a:ext uri="{FF2B5EF4-FFF2-40B4-BE49-F238E27FC236}">
                <a16:creationId xmlns:a16="http://schemas.microsoft.com/office/drawing/2014/main" id="{C7A775B7-34C6-5DE2-0AB2-36250ACBD2BB}"/>
              </a:ext>
            </a:extLst>
          </p:cNvPr>
          <p:cNvCxnSpPr>
            <a:cxnSpLocks/>
            <a:stCxn id="2104" idx="4"/>
            <a:endCxn id="2141" idx="1"/>
          </p:cNvCxnSpPr>
          <p:nvPr/>
        </p:nvCxnSpPr>
        <p:spPr>
          <a:xfrm flipH="1">
            <a:off x="7607316" y="2203491"/>
            <a:ext cx="2312669" cy="631601"/>
          </a:xfrm>
          <a:prstGeom prst="bentConnector5">
            <a:avLst>
              <a:gd name="adj1" fmla="val -9885"/>
              <a:gd name="adj2" fmla="val 61798"/>
              <a:gd name="adj3" fmla="val 109885"/>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147" name="テキスト ボックス 118">
            <a:extLst>
              <a:ext uri="{FF2B5EF4-FFF2-40B4-BE49-F238E27FC236}">
                <a16:creationId xmlns:a16="http://schemas.microsoft.com/office/drawing/2014/main" id="{E0642262-E344-FDDD-BC50-D4D0C6156137}"/>
              </a:ext>
            </a:extLst>
          </p:cNvPr>
          <p:cNvSpPr txBox="1"/>
          <p:nvPr/>
        </p:nvSpPr>
        <p:spPr>
          <a:xfrm>
            <a:off x="7321846" y="2404989"/>
            <a:ext cx="348314" cy="1562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r>
              <a:rPr kumimoji="1" lang="ja-JP" altLang="en-US" sz="1050">
                <a:solidFill>
                  <a:srgbClr val="575757"/>
                </a:solidFill>
                <a:latin typeface="Trebuchet MS" panose="020B0603020202020204" pitchFamily="34" charset="0"/>
                <a:ea typeface="Meiryo UI" panose="020B0604030504040204" pitchFamily="50" charset="-128"/>
              </a:rPr>
              <a:t>通知</a:t>
            </a:r>
            <a:endParaRPr kumimoji="1" lang="en-US" altLang="ja-JP" sz="1050">
              <a:solidFill>
                <a:srgbClr val="575757"/>
              </a:solidFill>
              <a:latin typeface="Trebuchet MS" panose="020B0603020202020204" pitchFamily="34" charset="0"/>
              <a:ea typeface="Meiryo UI" panose="020B0604030504040204" pitchFamily="50" charset="-128"/>
            </a:endParaRPr>
          </a:p>
        </p:txBody>
      </p:sp>
      <p:cxnSp>
        <p:nvCxnSpPr>
          <p:cNvPr id="2149" name="Connector: Elbow 2148">
            <a:extLst>
              <a:ext uri="{FF2B5EF4-FFF2-40B4-BE49-F238E27FC236}">
                <a16:creationId xmlns:a16="http://schemas.microsoft.com/office/drawing/2014/main" id="{A314E3A0-AC54-6CC8-F001-377B6F464E73}"/>
              </a:ext>
            </a:extLst>
          </p:cNvPr>
          <p:cNvCxnSpPr>
            <a:cxnSpLocks/>
            <a:stCxn id="20" idx="4"/>
            <a:endCxn id="2059" idx="1"/>
          </p:cNvCxnSpPr>
          <p:nvPr/>
        </p:nvCxnSpPr>
        <p:spPr>
          <a:xfrm>
            <a:off x="2682523" y="2112578"/>
            <a:ext cx="1051934" cy="3403110"/>
          </a:xfrm>
          <a:prstGeom prst="bentConnector3">
            <a:avLst>
              <a:gd name="adj1" fmla="val 1041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155" name="テキスト ボックス 118">
            <a:extLst>
              <a:ext uri="{FF2B5EF4-FFF2-40B4-BE49-F238E27FC236}">
                <a16:creationId xmlns:a16="http://schemas.microsoft.com/office/drawing/2014/main" id="{355DCBA2-5A22-6B33-6CA3-D413F7DC79F4}"/>
              </a:ext>
            </a:extLst>
          </p:cNvPr>
          <p:cNvSpPr txBox="1"/>
          <p:nvPr/>
        </p:nvSpPr>
        <p:spPr>
          <a:xfrm>
            <a:off x="3797232" y="5878039"/>
            <a:ext cx="1836682" cy="397701"/>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法人管理者が登録したコンテンツの公開範囲は</a:t>
            </a:r>
            <a:br>
              <a:rPr kumimoji="1" lang="en-US" altLang="ja-JP" sz="1050">
                <a:solidFill>
                  <a:srgbClr val="575757"/>
                </a:solidFill>
                <a:latin typeface="Trebuchet MS" panose="020B0603020202020204" pitchFamily="34" charset="0"/>
                <a:ea typeface="Meiryo UI" panose="020B0604030504040204" pitchFamily="50" charset="-128"/>
              </a:rPr>
            </a:br>
            <a:r>
              <a:rPr kumimoji="1" lang="ja-JP" altLang="en-US" sz="1050">
                <a:solidFill>
                  <a:srgbClr val="575757"/>
                </a:solidFill>
                <a:latin typeface="Trebuchet MS" panose="020B0603020202020204" pitchFamily="34" charset="0"/>
                <a:ea typeface="Meiryo UI" panose="020B0604030504040204" pitchFamily="50" charset="-128"/>
              </a:rPr>
              <a:t>当該法人のみに限定</a:t>
            </a:r>
            <a:endParaRPr kumimoji="1" lang="en-US" altLang="ja-JP" sz="1050">
              <a:solidFill>
                <a:srgbClr val="575757"/>
              </a:solidFill>
              <a:latin typeface="Trebuchet MS" panose="020B0603020202020204" pitchFamily="34" charset="0"/>
              <a:ea typeface="Meiryo UI" panose="020B0604030504040204" pitchFamily="50" charset="-128"/>
            </a:endParaRPr>
          </a:p>
        </p:txBody>
      </p:sp>
      <p:grpSp>
        <p:nvGrpSpPr>
          <p:cNvPr id="2156" name="bcgBugs_Gender-neutral Front ">
            <a:extLst>
              <a:ext uri="{FF2B5EF4-FFF2-40B4-BE49-F238E27FC236}">
                <a16:creationId xmlns:a16="http://schemas.microsoft.com/office/drawing/2014/main" id="{9AA8CB17-0668-7AED-EB67-C546F2A9B0FE}"/>
              </a:ext>
            </a:extLst>
          </p:cNvPr>
          <p:cNvGrpSpPr>
            <a:grpSpLocks noChangeAspect="1"/>
          </p:cNvGrpSpPr>
          <p:nvPr/>
        </p:nvGrpSpPr>
        <p:grpSpPr bwMode="auto">
          <a:xfrm>
            <a:off x="3102487" y="4946798"/>
            <a:ext cx="258077" cy="258077"/>
            <a:chOff x="2652" y="972"/>
            <a:chExt cx="2376" cy="2376"/>
          </a:xfrm>
        </p:grpSpPr>
        <p:sp>
          <p:nvSpPr>
            <p:cNvPr id="2157" name="AutoShape 3">
              <a:extLst>
                <a:ext uri="{FF2B5EF4-FFF2-40B4-BE49-F238E27FC236}">
                  <a16:creationId xmlns:a16="http://schemas.microsoft.com/office/drawing/2014/main" id="{BD1E060F-8DE1-2701-4199-3B6072F8E8BD}"/>
                </a:ext>
              </a:extLst>
            </p:cNvPr>
            <p:cNvSpPr>
              <a:spLocks noChangeAspect="1" noChangeArrowheads="1" noTextEdit="1"/>
            </p:cNvSpPr>
            <p:nvPr/>
          </p:nvSpPr>
          <p:spPr bwMode="auto">
            <a:xfrm>
              <a:off x="2652" y="972"/>
              <a:ext cx="2376" cy="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8" name="Freeform 5">
              <a:extLst>
                <a:ext uri="{FF2B5EF4-FFF2-40B4-BE49-F238E27FC236}">
                  <a16:creationId xmlns:a16="http://schemas.microsoft.com/office/drawing/2014/main" id="{EDFEB87A-5485-B224-D497-229D0DEE29C3}"/>
                </a:ext>
              </a:extLst>
            </p:cNvPr>
            <p:cNvSpPr>
              <a:spLocks noEditPoints="1"/>
            </p:cNvSpPr>
            <p:nvPr/>
          </p:nvSpPr>
          <p:spPr bwMode="auto">
            <a:xfrm>
              <a:off x="2795" y="1181"/>
              <a:ext cx="2093" cy="1960"/>
            </a:xfrm>
            <a:custGeom>
              <a:avLst/>
              <a:gdLst>
                <a:gd name="T0" fmla="*/ 241 w 880"/>
                <a:gd name="T1" fmla="*/ 408 h 824"/>
                <a:gd name="T2" fmla="*/ 311 w 880"/>
                <a:gd name="T3" fmla="*/ 556 h 824"/>
                <a:gd name="T4" fmla="*/ 311 w 880"/>
                <a:gd name="T5" fmla="*/ 604 h 824"/>
                <a:gd name="T6" fmla="*/ 315 w 880"/>
                <a:gd name="T7" fmla="*/ 609 h 824"/>
                <a:gd name="T8" fmla="*/ 333 w 880"/>
                <a:gd name="T9" fmla="*/ 628 h 824"/>
                <a:gd name="T10" fmla="*/ 333 w 880"/>
                <a:gd name="T11" fmla="*/ 575 h 824"/>
                <a:gd name="T12" fmla="*/ 440 w 880"/>
                <a:gd name="T13" fmla="*/ 622 h 824"/>
                <a:gd name="T14" fmla="*/ 547 w 880"/>
                <a:gd name="T15" fmla="*/ 575 h 824"/>
                <a:gd name="T16" fmla="*/ 547 w 880"/>
                <a:gd name="T17" fmla="*/ 628 h 824"/>
                <a:gd name="T18" fmla="*/ 565 w 880"/>
                <a:gd name="T19" fmla="*/ 609 h 824"/>
                <a:gd name="T20" fmla="*/ 569 w 880"/>
                <a:gd name="T21" fmla="*/ 604 h 824"/>
                <a:gd name="T22" fmla="*/ 569 w 880"/>
                <a:gd name="T23" fmla="*/ 556 h 824"/>
                <a:gd name="T24" fmla="*/ 639 w 880"/>
                <a:gd name="T25" fmla="*/ 408 h 824"/>
                <a:gd name="T26" fmla="*/ 673 w 880"/>
                <a:gd name="T27" fmla="*/ 355 h 824"/>
                <a:gd name="T28" fmla="*/ 673 w 880"/>
                <a:gd name="T29" fmla="*/ 353 h 824"/>
                <a:gd name="T30" fmla="*/ 648 w 880"/>
                <a:gd name="T31" fmla="*/ 365 h 824"/>
                <a:gd name="T32" fmla="*/ 625 w 880"/>
                <a:gd name="T33" fmla="*/ 391 h 824"/>
                <a:gd name="T34" fmla="*/ 620 w 880"/>
                <a:gd name="T35" fmla="*/ 397 h 824"/>
                <a:gd name="T36" fmla="*/ 550 w 880"/>
                <a:gd name="T37" fmla="*/ 545 h 824"/>
                <a:gd name="T38" fmla="*/ 440 w 880"/>
                <a:gd name="T39" fmla="*/ 601 h 824"/>
                <a:gd name="T40" fmla="*/ 330 w 880"/>
                <a:gd name="T41" fmla="*/ 545 h 824"/>
                <a:gd name="T42" fmla="*/ 260 w 880"/>
                <a:gd name="T43" fmla="*/ 397 h 824"/>
                <a:gd name="T44" fmla="*/ 255 w 880"/>
                <a:gd name="T45" fmla="*/ 391 h 824"/>
                <a:gd name="T46" fmla="*/ 232 w 880"/>
                <a:gd name="T47" fmla="*/ 365 h 824"/>
                <a:gd name="T48" fmla="*/ 207 w 880"/>
                <a:gd name="T49" fmla="*/ 353 h 824"/>
                <a:gd name="T50" fmla="*/ 207 w 880"/>
                <a:gd name="T51" fmla="*/ 356 h 824"/>
                <a:gd name="T52" fmla="*/ 241 w 880"/>
                <a:gd name="T53" fmla="*/ 408 h 824"/>
                <a:gd name="T54" fmla="*/ 877 w 880"/>
                <a:gd name="T55" fmla="*/ 809 h 824"/>
                <a:gd name="T56" fmla="*/ 771 w 880"/>
                <a:gd name="T57" fmla="*/ 654 h 824"/>
                <a:gd name="T58" fmla="*/ 582 w 880"/>
                <a:gd name="T59" fmla="*/ 622 h 824"/>
                <a:gd name="T60" fmla="*/ 569 w 880"/>
                <a:gd name="T61" fmla="*/ 637 h 824"/>
                <a:gd name="T62" fmla="*/ 567 w 880"/>
                <a:gd name="T63" fmla="*/ 639 h 824"/>
                <a:gd name="T64" fmla="*/ 440 w 880"/>
                <a:gd name="T65" fmla="*/ 690 h 824"/>
                <a:gd name="T66" fmla="*/ 313 w 880"/>
                <a:gd name="T67" fmla="*/ 639 h 824"/>
                <a:gd name="T68" fmla="*/ 311 w 880"/>
                <a:gd name="T69" fmla="*/ 637 h 824"/>
                <a:gd name="T70" fmla="*/ 298 w 880"/>
                <a:gd name="T71" fmla="*/ 622 h 824"/>
                <a:gd name="T72" fmla="*/ 109 w 880"/>
                <a:gd name="T73" fmla="*/ 654 h 824"/>
                <a:gd name="T74" fmla="*/ 3 w 880"/>
                <a:gd name="T75" fmla="*/ 809 h 824"/>
                <a:gd name="T76" fmla="*/ 13 w 880"/>
                <a:gd name="T77" fmla="*/ 824 h 824"/>
                <a:gd name="T78" fmla="*/ 867 w 880"/>
                <a:gd name="T79" fmla="*/ 824 h 824"/>
                <a:gd name="T80" fmla="*/ 877 w 880"/>
                <a:gd name="T81" fmla="*/ 809 h 824"/>
                <a:gd name="T82" fmla="*/ 315 w 880"/>
                <a:gd name="T83" fmla="*/ 200 h 824"/>
                <a:gd name="T84" fmla="*/ 328 w 880"/>
                <a:gd name="T85" fmla="*/ 192 h 824"/>
                <a:gd name="T86" fmla="*/ 350 w 880"/>
                <a:gd name="T87" fmla="*/ 186 h 824"/>
                <a:gd name="T88" fmla="*/ 618 w 880"/>
                <a:gd name="T89" fmla="*/ 354 h 824"/>
                <a:gd name="T90" fmla="*/ 651 w 880"/>
                <a:gd name="T91" fmla="*/ 353 h 824"/>
                <a:gd name="T92" fmla="*/ 656 w 880"/>
                <a:gd name="T93" fmla="*/ 351 h 824"/>
                <a:gd name="T94" fmla="*/ 666 w 880"/>
                <a:gd name="T95" fmla="*/ 347 h 824"/>
                <a:gd name="T96" fmla="*/ 672 w 880"/>
                <a:gd name="T97" fmla="*/ 344 h 824"/>
                <a:gd name="T98" fmla="*/ 688 w 880"/>
                <a:gd name="T99" fmla="*/ 333 h 824"/>
                <a:gd name="T100" fmla="*/ 672 w 880"/>
                <a:gd name="T101" fmla="*/ 282 h 824"/>
                <a:gd name="T102" fmla="*/ 673 w 880"/>
                <a:gd name="T103" fmla="*/ 237 h 824"/>
                <a:gd name="T104" fmla="*/ 442 w 880"/>
                <a:gd name="T105" fmla="*/ 0 h 824"/>
                <a:gd name="T106" fmla="*/ 211 w 880"/>
                <a:gd name="T107" fmla="*/ 237 h 824"/>
                <a:gd name="T108" fmla="*/ 224 w 880"/>
                <a:gd name="T109" fmla="*/ 335 h 824"/>
                <a:gd name="T110" fmla="*/ 315 w 880"/>
                <a:gd name="T111" fmla="*/ 20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0" h="824">
                  <a:moveTo>
                    <a:pt x="241" y="408"/>
                  </a:moveTo>
                  <a:cubicBezTo>
                    <a:pt x="252" y="436"/>
                    <a:pt x="289" y="529"/>
                    <a:pt x="311" y="556"/>
                  </a:cubicBezTo>
                  <a:cubicBezTo>
                    <a:pt x="311" y="604"/>
                    <a:pt x="311" y="604"/>
                    <a:pt x="311" y="604"/>
                  </a:cubicBezTo>
                  <a:cubicBezTo>
                    <a:pt x="315" y="609"/>
                    <a:pt x="315" y="609"/>
                    <a:pt x="315" y="609"/>
                  </a:cubicBezTo>
                  <a:cubicBezTo>
                    <a:pt x="316" y="610"/>
                    <a:pt x="321" y="618"/>
                    <a:pt x="333" y="628"/>
                  </a:cubicBezTo>
                  <a:cubicBezTo>
                    <a:pt x="333" y="575"/>
                    <a:pt x="333" y="575"/>
                    <a:pt x="333" y="575"/>
                  </a:cubicBezTo>
                  <a:cubicBezTo>
                    <a:pt x="361" y="596"/>
                    <a:pt x="408" y="622"/>
                    <a:pt x="440" y="622"/>
                  </a:cubicBezTo>
                  <a:cubicBezTo>
                    <a:pt x="472" y="622"/>
                    <a:pt x="519" y="596"/>
                    <a:pt x="547" y="575"/>
                  </a:cubicBezTo>
                  <a:cubicBezTo>
                    <a:pt x="547" y="628"/>
                    <a:pt x="547" y="628"/>
                    <a:pt x="547" y="628"/>
                  </a:cubicBezTo>
                  <a:cubicBezTo>
                    <a:pt x="559" y="618"/>
                    <a:pt x="564" y="610"/>
                    <a:pt x="565" y="609"/>
                  </a:cubicBezTo>
                  <a:cubicBezTo>
                    <a:pt x="569" y="604"/>
                    <a:pt x="569" y="604"/>
                    <a:pt x="569" y="604"/>
                  </a:cubicBezTo>
                  <a:cubicBezTo>
                    <a:pt x="569" y="556"/>
                    <a:pt x="569" y="556"/>
                    <a:pt x="569" y="556"/>
                  </a:cubicBezTo>
                  <a:cubicBezTo>
                    <a:pt x="591" y="529"/>
                    <a:pt x="628" y="436"/>
                    <a:pt x="639" y="408"/>
                  </a:cubicBezTo>
                  <a:cubicBezTo>
                    <a:pt x="664" y="393"/>
                    <a:pt x="671" y="366"/>
                    <a:pt x="673" y="355"/>
                  </a:cubicBezTo>
                  <a:cubicBezTo>
                    <a:pt x="673" y="353"/>
                    <a:pt x="673" y="353"/>
                    <a:pt x="673" y="353"/>
                  </a:cubicBezTo>
                  <a:cubicBezTo>
                    <a:pt x="648" y="365"/>
                    <a:pt x="648" y="365"/>
                    <a:pt x="648" y="365"/>
                  </a:cubicBezTo>
                  <a:cubicBezTo>
                    <a:pt x="644" y="375"/>
                    <a:pt x="638" y="385"/>
                    <a:pt x="625" y="391"/>
                  </a:cubicBezTo>
                  <a:cubicBezTo>
                    <a:pt x="623" y="392"/>
                    <a:pt x="621" y="394"/>
                    <a:pt x="620" y="397"/>
                  </a:cubicBezTo>
                  <a:cubicBezTo>
                    <a:pt x="600" y="447"/>
                    <a:pt x="564" y="532"/>
                    <a:pt x="550" y="545"/>
                  </a:cubicBezTo>
                  <a:cubicBezTo>
                    <a:pt x="528" y="564"/>
                    <a:pt x="471" y="601"/>
                    <a:pt x="440" y="601"/>
                  </a:cubicBezTo>
                  <a:cubicBezTo>
                    <a:pt x="408" y="601"/>
                    <a:pt x="352" y="564"/>
                    <a:pt x="330" y="545"/>
                  </a:cubicBezTo>
                  <a:cubicBezTo>
                    <a:pt x="316" y="532"/>
                    <a:pt x="280" y="447"/>
                    <a:pt x="260" y="397"/>
                  </a:cubicBezTo>
                  <a:cubicBezTo>
                    <a:pt x="259" y="394"/>
                    <a:pt x="257" y="392"/>
                    <a:pt x="255" y="391"/>
                  </a:cubicBezTo>
                  <a:cubicBezTo>
                    <a:pt x="242" y="385"/>
                    <a:pt x="236" y="374"/>
                    <a:pt x="232" y="365"/>
                  </a:cubicBezTo>
                  <a:cubicBezTo>
                    <a:pt x="207" y="353"/>
                    <a:pt x="207" y="353"/>
                    <a:pt x="207" y="353"/>
                  </a:cubicBezTo>
                  <a:cubicBezTo>
                    <a:pt x="207" y="356"/>
                    <a:pt x="207" y="356"/>
                    <a:pt x="207" y="356"/>
                  </a:cubicBezTo>
                  <a:cubicBezTo>
                    <a:pt x="210" y="369"/>
                    <a:pt x="217" y="394"/>
                    <a:pt x="241" y="408"/>
                  </a:cubicBezTo>
                  <a:close/>
                  <a:moveTo>
                    <a:pt x="877" y="809"/>
                  </a:moveTo>
                  <a:cubicBezTo>
                    <a:pt x="864" y="773"/>
                    <a:pt x="825" y="678"/>
                    <a:pt x="771" y="654"/>
                  </a:cubicBezTo>
                  <a:cubicBezTo>
                    <a:pt x="705" y="623"/>
                    <a:pt x="582" y="622"/>
                    <a:pt x="582" y="622"/>
                  </a:cubicBezTo>
                  <a:cubicBezTo>
                    <a:pt x="582" y="622"/>
                    <a:pt x="578" y="628"/>
                    <a:pt x="569" y="637"/>
                  </a:cubicBezTo>
                  <a:cubicBezTo>
                    <a:pt x="568" y="638"/>
                    <a:pt x="567" y="638"/>
                    <a:pt x="567" y="639"/>
                  </a:cubicBezTo>
                  <a:cubicBezTo>
                    <a:pt x="545" y="659"/>
                    <a:pt x="503" y="689"/>
                    <a:pt x="440" y="690"/>
                  </a:cubicBezTo>
                  <a:cubicBezTo>
                    <a:pt x="377" y="689"/>
                    <a:pt x="335" y="659"/>
                    <a:pt x="313" y="639"/>
                  </a:cubicBezTo>
                  <a:cubicBezTo>
                    <a:pt x="313" y="638"/>
                    <a:pt x="312" y="638"/>
                    <a:pt x="311" y="637"/>
                  </a:cubicBezTo>
                  <a:cubicBezTo>
                    <a:pt x="302" y="628"/>
                    <a:pt x="298" y="622"/>
                    <a:pt x="298" y="622"/>
                  </a:cubicBezTo>
                  <a:cubicBezTo>
                    <a:pt x="298" y="622"/>
                    <a:pt x="175" y="623"/>
                    <a:pt x="109" y="654"/>
                  </a:cubicBezTo>
                  <a:cubicBezTo>
                    <a:pt x="55" y="678"/>
                    <a:pt x="16" y="773"/>
                    <a:pt x="3" y="809"/>
                  </a:cubicBezTo>
                  <a:cubicBezTo>
                    <a:pt x="0" y="816"/>
                    <a:pt x="5" y="824"/>
                    <a:pt x="13" y="824"/>
                  </a:cubicBezTo>
                  <a:cubicBezTo>
                    <a:pt x="867" y="824"/>
                    <a:pt x="867" y="824"/>
                    <a:pt x="867" y="824"/>
                  </a:cubicBezTo>
                  <a:cubicBezTo>
                    <a:pt x="875" y="824"/>
                    <a:pt x="880" y="816"/>
                    <a:pt x="877" y="809"/>
                  </a:cubicBezTo>
                  <a:close/>
                  <a:moveTo>
                    <a:pt x="315" y="200"/>
                  </a:moveTo>
                  <a:cubicBezTo>
                    <a:pt x="318" y="197"/>
                    <a:pt x="323" y="194"/>
                    <a:pt x="328" y="192"/>
                  </a:cubicBezTo>
                  <a:cubicBezTo>
                    <a:pt x="335" y="188"/>
                    <a:pt x="342" y="186"/>
                    <a:pt x="350" y="186"/>
                  </a:cubicBezTo>
                  <a:cubicBezTo>
                    <a:pt x="488" y="194"/>
                    <a:pt x="592" y="340"/>
                    <a:pt x="618" y="354"/>
                  </a:cubicBezTo>
                  <a:cubicBezTo>
                    <a:pt x="627" y="360"/>
                    <a:pt x="639" y="358"/>
                    <a:pt x="651" y="353"/>
                  </a:cubicBezTo>
                  <a:cubicBezTo>
                    <a:pt x="653" y="353"/>
                    <a:pt x="655" y="352"/>
                    <a:pt x="656" y="351"/>
                  </a:cubicBezTo>
                  <a:cubicBezTo>
                    <a:pt x="666" y="347"/>
                    <a:pt x="666" y="347"/>
                    <a:pt x="666" y="347"/>
                  </a:cubicBezTo>
                  <a:cubicBezTo>
                    <a:pt x="668" y="346"/>
                    <a:pt x="670" y="345"/>
                    <a:pt x="672" y="344"/>
                  </a:cubicBezTo>
                  <a:cubicBezTo>
                    <a:pt x="682" y="338"/>
                    <a:pt x="688" y="333"/>
                    <a:pt x="688" y="333"/>
                  </a:cubicBezTo>
                  <a:cubicBezTo>
                    <a:pt x="675" y="313"/>
                    <a:pt x="671" y="295"/>
                    <a:pt x="672" y="282"/>
                  </a:cubicBezTo>
                  <a:cubicBezTo>
                    <a:pt x="674" y="268"/>
                    <a:pt x="673" y="252"/>
                    <a:pt x="673" y="237"/>
                  </a:cubicBezTo>
                  <a:cubicBezTo>
                    <a:pt x="673" y="106"/>
                    <a:pt x="573" y="0"/>
                    <a:pt x="442" y="0"/>
                  </a:cubicBezTo>
                  <a:cubicBezTo>
                    <a:pt x="312" y="0"/>
                    <a:pt x="211" y="106"/>
                    <a:pt x="211" y="237"/>
                  </a:cubicBezTo>
                  <a:cubicBezTo>
                    <a:pt x="211" y="266"/>
                    <a:pt x="216" y="324"/>
                    <a:pt x="224" y="335"/>
                  </a:cubicBezTo>
                  <a:cubicBezTo>
                    <a:pt x="247" y="356"/>
                    <a:pt x="250" y="244"/>
                    <a:pt x="315" y="200"/>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159" name="テキスト ボックス 118">
            <a:extLst>
              <a:ext uri="{FF2B5EF4-FFF2-40B4-BE49-F238E27FC236}">
                <a16:creationId xmlns:a16="http://schemas.microsoft.com/office/drawing/2014/main" id="{5F74EC9E-BE3E-9E41-DBD8-3C5015F1B278}"/>
              </a:ext>
            </a:extLst>
          </p:cNvPr>
          <p:cNvSpPr txBox="1"/>
          <p:nvPr/>
        </p:nvSpPr>
        <p:spPr>
          <a:xfrm>
            <a:off x="3172419" y="5215339"/>
            <a:ext cx="421459" cy="1562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法人管理者</a:t>
            </a:r>
            <a:endParaRPr kumimoji="1" lang="en-US" altLang="ja-JP" sz="1050">
              <a:solidFill>
                <a:srgbClr val="575757"/>
              </a:solidFill>
              <a:latin typeface="Trebuchet MS" panose="020B0603020202020204" pitchFamily="34" charset="0"/>
              <a:ea typeface="Meiryo UI" panose="020B0604030504040204" pitchFamily="50" charset="-128"/>
            </a:endParaRPr>
          </a:p>
        </p:txBody>
      </p:sp>
      <p:cxnSp>
        <p:nvCxnSpPr>
          <p:cNvPr id="2160" name="Connector: Elbow 2159">
            <a:extLst>
              <a:ext uri="{FF2B5EF4-FFF2-40B4-BE49-F238E27FC236}">
                <a16:creationId xmlns:a16="http://schemas.microsoft.com/office/drawing/2014/main" id="{72CE62CA-C18F-DEF4-A8D9-69A1B95B72B7}"/>
              </a:ext>
            </a:extLst>
          </p:cNvPr>
          <p:cNvCxnSpPr>
            <a:cxnSpLocks/>
            <a:stCxn id="2157" idx="3"/>
          </p:cNvCxnSpPr>
          <p:nvPr/>
        </p:nvCxnSpPr>
        <p:spPr>
          <a:xfrm flipV="1">
            <a:off x="3360564" y="4812373"/>
            <a:ext cx="363231" cy="263464"/>
          </a:xfrm>
          <a:prstGeom prst="bentConnector3">
            <a:avLst>
              <a:gd name="adj1" fmla="val 5000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2164" name="Straight Arrow Connector 2163">
            <a:extLst>
              <a:ext uri="{FF2B5EF4-FFF2-40B4-BE49-F238E27FC236}">
                <a16:creationId xmlns:a16="http://schemas.microsoft.com/office/drawing/2014/main" id="{E06E7FEE-B4EC-57B5-CE33-FF5B68AB1628}"/>
              </a:ext>
            </a:extLst>
          </p:cNvPr>
          <p:cNvCxnSpPr>
            <a:cxnSpLocks/>
          </p:cNvCxnSpPr>
          <p:nvPr/>
        </p:nvCxnSpPr>
        <p:spPr>
          <a:xfrm flipV="1">
            <a:off x="4622610" y="5601019"/>
            <a:ext cx="197749" cy="981"/>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pic>
        <p:nvPicPr>
          <p:cNvPr id="30" name="Picture 29">
            <a:extLst>
              <a:ext uri="{FF2B5EF4-FFF2-40B4-BE49-F238E27FC236}">
                <a16:creationId xmlns:a16="http://schemas.microsoft.com/office/drawing/2014/main" id="{E269BE86-2656-AD1C-4510-639D2117EFF9}"/>
              </a:ext>
            </a:extLst>
          </p:cNvPr>
          <p:cNvPicPr>
            <a:picLocks noChangeAspect="1"/>
          </p:cNvPicPr>
          <p:nvPr/>
        </p:nvPicPr>
        <p:blipFill>
          <a:blip r:embed="rId5"/>
          <a:stretch>
            <a:fillRect/>
          </a:stretch>
        </p:blipFill>
        <p:spPr>
          <a:xfrm>
            <a:off x="9846726" y="110805"/>
            <a:ext cx="1182520" cy="637978"/>
          </a:xfrm>
          <a:prstGeom prst="rect">
            <a:avLst/>
          </a:prstGeom>
        </p:spPr>
      </p:pic>
      <p:sp>
        <p:nvSpPr>
          <p:cNvPr id="31" name="Rectangle 30">
            <a:extLst>
              <a:ext uri="{FF2B5EF4-FFF2-40B4-BE49-F238E27FC236}">
                <a16:creationId xmlns:a16="http://schemas.microsoft.com/office/drawing/2014/main" id="{5D62D27F-0DF5-AF70-5FE7-F2C6CD23425D}"/>
              </a:ext>
            </a:extLst>
          </p:cNvPr>
          <p:cNvSpPr/>
          <p:nvPr/>
        </p:nvSpPr>
        <p:spPr>
          <a:xfrm>
            <a:off x="9939338" y="97662"/>
            <a:ext cx="371476" cy="659575"/>
          </a:xfrm>
          <a:prstGeom prst="rect">
            <a:avLst/>
          </a:prstGeom>
          <a:noFill/>
          <a:ln w="28575" cap="rnd" cmpd="sng" algn="ctr">
            <a:solidFill>
              <a:srgbClr val="E71C57"/>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Tree>
    <p:extLst>
      <p:ext uri="{BB962C8B-B14F-4D97-AF65-F5344CB8AC3E}">
        <p14:creationId xmlns:p14="http://schemas.microsoft.com/office/powerpoint/2010/main" val="290242400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C61B72-F9B7-D7E9-8A50-E845EAB8F369}"/>
            </a:ext>
          </a:extLst>
        </p:cNvPr>
        <p:cNvGrpSpPr/>
        <p:nvPr/>
      </p:nvGrpSpPr>
      <p:grpSpPr>
        <a:xfrm>
          <a:off x="0" y="0"/>
          <a:ext cx="0" cy="0"/>
          <a:chOff x="0" y="0"/>
          <a:chExt cx="0" cy="0"/>
        </a:xfrm>
      </p:grpSpPr>
      <p:sp>
        <p:nvSpPr>
          <p:cNvPr id="3" name="タイトル 140">
            <a:extLst>
              <a:ext uri="{FF2B5EF4-FFF2-40B4-BE49-F238E27FC236}">
                <a16:creationId xmlns:a16="http://schemas.microsoft.com/office/drawing/2014/main" id="{9D6EE1C6-BE6C-F1F8-6164-FA58F1293D0C}"/>
              </a:ext>
            </a:extLst>
          </p:cNvPr>
          <p:cNvSpPr txBox="1">
            <a:spLocks/>
          </p:cNvSpPr>
          <p:nvPr/>
        </p:nvSpPr>
        <p:spPr>
          <a:xfrm>
            <a:off x="372826" y="97662"/>
            <a:ext cx="10561874" cy="461905"/>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2400" b="1" kern="1200">
                <a:solidFill>
                  <a:schemeClr val="bg1"/>
                </a:solidFill>
                <a:latin typeface="+mj-lt"/>
                <a:ea typeface="+mj-ea"/>
                <a:cs typeface="+mj-cs"/>
                <a:sym typeface="Trebuchet MS" panose="020B0603020202020204" pitchFamily="34" charset="0"/>
              </a:defRPr>
            </a:lvl1pPr>
          </a:lstStyle>
          <a:p>
            <a:pPr>
              <a:buSzPts val="2400"/>
            </a:pPr>
            <a:br>
              <a:rPr lang="en-US" altLang="ja-JP" sz="1400"/>
            </a:br>
            <a:r>
              <a:rPr lang="ja-JP" altLang="en-US"/>
              <a:t>システム機能概要 </a:t>
            </a:r>
            <a:r>
              <a:rPr lang="en-US" altLang="ja-JP"/>
              <a:t>| </a:t>
            </a:r>
            <a:r>
              <a:rPr lang="ja-JP" altLang="en-US"/>
              <a:t>学習コンテンツ（処理フロー概略）②</a:t>
            </a:r>
            <a:endParaRPr lang="en-US" altLang="ja-JP"/>
          </a:p>
        </p:txBody>
      </p:sp>
      <p:sp>
        <p:nvSpPr>
          <p:cNvPr id="4" name="Rectangle: Rounded Corners 3">
            <a:extLst>
              <a:ext uri="{FF2B5EF4-FFF2-40B4-BE49-F238E27FC236}">
                <a16:creationId xmlns:a16="http://schemas.microsoft.com/office/drawing/2014/main" id="{D1E43331-4477-8EF8-80BE-8F28A2BD0FA6}"/>
              </a:ext>
            </a:extLst>
          </p:cNvPr>
          <p:cNvSpPr/>
          <p:nvPr/>
        </p:nvSpPr>
        <p:spPr>
          <a:xfrm>
            <a:off x="50042" y="1461700"/>
            <a:ext cx="4867072" cy="1647387"/>
          </a:xfrm>
          <a:prstGeom prst="roundRect">
            <a:avLst>
              <a:gd name="adj" fmla="val 2693"/>
            </a:avLst>
          </a:prstGeom>
          <a:ln w="9525" cap="rnd">
            <a:solidFill>
              <a:srgbClr val="9A9A9A"/>
            </a:solidFill>
            <a:prstDash val="dash"/>
            <a:round/>
            <a:tailEnd type="triangl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grpSp>
        <p:nvGrpSpPr>
          <p:cNvPr id="5" name="グループ化 55">
            <a:extLst>
              <a:ext uri="{FF2B5EF4-FFF2-40B4-BE49-F238E27FC236}">
                <a16:creationId xmlns:a16="http://schemas.microsoft.com/office/drawing/2014/main" id="{7BFD7D1A-6900-7F60-29CF-7A6806BAC654}"/>
              </a:ext>
            </a:extLst>
          </p:cNvPr>
          <p:cNvGrpSpPr/>
          <p:nvPr/>
        </p:nvGrpSpPr>
        <p:grpSpPr>
          <a:xfrm>
            <a:off x="229125" y="837535"/>
            <a:ext cx="5434955" cy="215444"/>
            <a:chOff x="444138" y="1319029"/>
            <a:chExt cx="3168515" cy="215444"/>
          </a:xfrm>
        </p:grpSpPr>
        <p:sp>
          <p:nvSpPr>
            <p:cNvPr id="6" name="正方形/長方形 3">
              <a:extLst>
                <a:ext uri="{FF2B5EF4-FFF2-40B4-BE49-F238E27FC236}">
                  <a16:creationId xmlns:a16="http://schemas.microsoft.com/office/drawing/2014/main" id="{B9E450FA-18A8-FC3F-2DC9-E969D8493490}"/>
                </a:ext>
              </a:extLst>
            </p:cNvPr>
            <p:cNvSpPr/>
            <p:nvPr/>
          </p:nvSpPr>
          <p:spPr>
            <a:xfrm>
              <a:off x="444138" y="1319029"/>
              <a:ext cx="3168515" cy="215444"/>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b"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chemeClr val="accent3"/>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コンテンツ登録</a:t>
              </a:r>
              <a:r>
                <a:rPr kumimoji="1" lang="en-US" altLang="ja-JP" sz="1400" b="0" i="0" u="none" strike="noStrike" kern="1200" cap="none" spc="0" normalizeH="0" baseline="0" noProof="0">
                  <a:ln>
                    <a:noFill/>
                  </a:ln>
                  <a:solidFill>
                    <a:schemeClr val="accent3"/>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(CP</a:t>
              </a:r>
              <a:r>
                <a:rPr kumimoji="1" lang="ja-JP" altLang="en-US" sz="1400">
                  <a:solidFill>
                    <a:schemeClr val="accent3"/>
                  </a:solidFill>
                  <a:latin typeface="Trebuchet MS" panose="020B0603020202020204" pitchFamily="34" charset="0"/>
                  <a:ea typeface="Meiryo UI" panose="020B0604030504040204" pitchFamily="50" charset="-128"/>
                  <a:sym typeface="Trebuchet MS" panose="020B0603020202020204" pitchFamily="34" charset="0"/>
                </a:rPr>
                <a:t>側で</a:t>
              </a:r>
              <a:r>
                <a:rPr kumimoji="1" lang="ja-JP" altLang="en-US" sz="1400" b="0" i="0" u="none" strike="noStrike" kern="1200" cap="none" spc="0" normalizeH="0" baseline="0" noProof="0">
                  <a:ln>
                    <a:noFill/>
                  </a:ln>
                  <a:solidFill>
                    <a:schemeClr val="accent3"/>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コンテンツ提供</a:t>
              </a:r>
              <a:r>
                <a:rPr kumimoji="1" lang="en-US" altLang="ja-JP" sz="1400" b="0" i="0" u="none" strike="noStrike" kern="1200" cap="none" spc="0" normalizeH="0" baseline="0" noProof="0">
                  <a:ln>
                    <a:noFill/>
                  </a:ln>
                  <a:solidFill>
                    <a:schemeClr val="accent3"/>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a:t>
              </a:r>
              <a:endParaRPr kumimoji="1" lang="en-US" sz="1400" b="0" i="0" u="none" strike="noStrike" kern="1200" cap="none" spc="0" normalizeH="0" baseline="0" noProof="0">
                <a:ln>
                  <a:noFill/>
                </a:ln>
                <a:solidFill>
                  <a:schemeClr val="accent3"/>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endParaRPr>
            </a:p>
          </p:txBody>
        </p:sp>
        <p:cxnSp>
          <p:nvCxnSpPr>
            <p:cNvPr id="7" name="直線コネクタ 5">
              <a:extLst>
                <a:ext uri="{FF2B5EF4-FFF2-40B4-BE49-F238E27FC236}">
                  <a16:creationId xmlns:a16="http://schemas.microsoft.com/office/drawing/2014/main" id="{07F8C66C-4AF9-5D15-6038-8F76BF014BEF}"/>
                </a:ext>
              </a:extLst>
            </p:cNvPr>
            <p:cNvCxnSpPr/>
            <p:nvPr/>
          </p:nvCxnSpPr>
          <p:spPr>
            <a:xfrm>
              <a:off x="444138" y="1534473"/>
              <a:ext cx="3168515" cy="0"/>
            </a:xfrm>
            <a:prstGeom prst="line">
              <a:avLst/>
            </a:prstGeom>
            <a:ln w="9525" cap="rnd" cmpd="sng" algn="ctr">
              <a:solidFill>
                <a:srgbClr val="9A9A9A"/>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8" name="グループ化 55">
            <a:extLst>
              <a:ext uri="{FF2B5EF4-FFF2-40B4-BE49-F238E27FC236}">
                <a16:creationId xmlns:a16="http://schemas.microsoft.com/office/drawing/2014/main" id="{9B9BFD37-AFC4-A17B-C7F7-9EB6B1E5109A}"/>
              </a:ext>
            </a:extLst>
          </p:cNvPr>
          <p:cNvGrpSpPr/>
          <p:nvPr/>
        </p:nvGrpSpPr>
        <p:grpSpPr>
          <a:xfrm>
            <a:off x="5762781" y="837535"/>
            <a:ext cx="3349470" cy="215444"/>
            <a:chOff x="444138" y="1319029"/>
            <a:chExt cx="3168515" cy="215444"/>
          </a:xfrm>
        </p:grpSpPr>
        <p:sp>
          <p:nvSpPr>
            <p:cNvPr id="9" name="正方形/長方形 3">
              <a:extLst>
                <a:ext uri="{FF2B5EF4-FFF2-40B4-BE49-F238E27FC236}">
                  <a16:creationId xmlns:a16="http://schemas.microsoft.com/office/drawing/2014/main" id="{57873154-7F71-EF6D-773A-54BEAFDCD026}"/>
                </a:ext>
              </a:extLst>
            </p:cNvPr>
            <p:cNvSpPr/>
            <p:nvPr/>
          </p:nvSpPr>
          <p:spPr>
            <a:xfrm>
              <a:off x="444138" y="1319029"/>
              <a:ext cx="3168515" cy="215444"/>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b"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chemeClr val="accent3"/>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コンテンツ履修</a:t>
              </a:r>
              <a:r>
                <a:rPr kumimoji="1" lang="en-US" altLang="ja-JP" sz="1400" b="0" i="0" u="none" strike="noStrike" kern="1200" cap="none" spc="0" normalizeH="0" baseline="0" noProof="0">
                  <a:ln>
                    <a:noFill/>
                  </a:ln>
                  <a:solidFill>
                    <a:schemeClr val="accent3"/>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(CP</a:t>
              </a:r>
              <a:r>
                <a:rPr kumimoji="1" lang="ja-JP" altLang="en-US" sz="1400" b="0" i="0" u="none" strike="noStrike" kern="1200" cap="none" spc="0" normalizeH="0" baseline="0" noProof="0">
                  <a:ln>
                    <a:noFill/>
                  </a:ln>
                  <a:solidFill>
                    <a:schemeClr val="accent3"/>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から履修データ連携あり</a:t>
              </a:r>
              <a:r>
                <a:rPr kumimoji="1" lang="en-US" altLang="ja-JP" sz="1400" b="0" i="0" u="none" strike="noStrike" kern="1200" cap="none" spc="0" normalizeH="0" baseline="0" noProof="0">
                  <a:ln>
                    <a:noFill/>
                  </a:ln>
                  <a:solidFill>
                    <a:schemeClr val="accent3"/>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a:t>
              </a:r>
              <a:endParaRPr kumimoji="1" lang="en-US" sz="1400" b="0" i="0" u="none" strike="noStrike" kern="1200" cap="none" spc="0" normalizeH="0" baseline="0" noProof="0">
                <a:ln>
                  <a:noFill/>
                </a:ln>
                <a:solidFill>
                  <a:schemeClr val="accent3"/>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endParaRPr>
            </a:p>
          </p:txBody>
        </p:sp>
        <p:cxnSp>
          <p:nvCxnSpPr>
            <p:cNvPr id="10" name="直線コネクタ 5">
              <a:extLst>
                <a:ext uri="{FF2B5EF4-FFF2-40B4-BE49-F238E27FC236}">
                  <a16:creationId xmlns:a16="http://schemas.microsoft.com/office/drawing/2014/main" id="{F6C2F8B7-997C-18A8-2F5E-8D96461880E7}"/>
                </a:ext>
              </a:extLst>
            </p:cNvPr>
            <p:cNvCxnSpPr/>
            <p:nvPr/>
          </p:nvCxnSpPr>
          <p:spPr>
            <a:xfrm>
              <a:off x="444138" y="1534473"/>
              <a:ext cx="3168515" cy="0"/>
            </a:xfrm>
            <a:prstGeom prst="line">
              <a:avLst/>
            </a:prstGeom>
            <a:ln w="9525" cap="rnd" cmpd="sng" algn="ctr">
              <a:solidFill>
                <a:srgbClr val="9A9A9A"/>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1" name="グループ化 55">
            <a:extLst>
              <a:ext uri="{FF2B5EF4-FFF2-40B4-BE49-F238E27FC236}">
                <a16:creationId xmlns:a16="http://schemas.microsoft.com/office/drawing/2014/main" id="{8FDB20A8-1629-E20D-EECE-F08E466FD367}"/>
              </a:ext>
            </a:extLst>
          </p:cNvPr>
          <p:cNvGrpSpPr/>
          <p:nvPr/>
        </p:nvGrpSpPr>
        <p:grpSpPr>
          <a:xfrm>
            <a:off x="9177036" y="837535"/>
            <a:ext cx="2778744" cy="215444"/>
            <a:chOff x="444138" y="1319029"/>
            <a:chExt cx="3168515" cy="215444"/>
          </a:xfrm>
        </p:grpSpPr>
        <p:sp>
          <p:nvSpPr>
            <p:cNvPr id="12" name="正方形/長方形 3">
              <a:extLst>
                <a:ext uri="{FF2B5EF4-FFF2-40B4-BE49-F238E27FC236}">
                  <a16:creationId xmlns:a16="http://schemas.microsoft.com/office/drawing/2014/main" id="{FF18EAE0-1EF7-982B-45F6-1052E60DA554}"/>
                </a:ext>
              </a:extLst>
            </p:cNvPr>
            <p:cNvSpPr/>
            <p:nvPr/>
          </p:nvSpPr>
          <p:spPr>
            <a:xfrm>
              <a:off x="444138" y="1319029"/>
              <a:ext cx="3168515" cy="215444"/>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b"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chemeClr val="accent3"/>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コンテンツ履修完了</a:t>
              </a:r>
              <a:endParaRPr kumimoji="1" lang="en-US" sz="1400" b="0" i="0" u="none" strike="noStrike" kern="1200" cap="none" spc="0" normalizeH="0" baseline="0" noProof="0">
                <a:ln>
                  <a:noFill/>
                </a:ln>
                <a:solidFill>
                  <a:schemeClr val="accent3"/>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endParaRPr>
            </a:p>
          </p:txBody>
        </p:sp>
        <p:cxnSp>
          <p:nvCxnSpPr>
            <p:cNvPr id="13" name="直線コネクタ 5">
              <a:extLst>
                <a:ext uri="{FF2B5EF4-FFF2-40B4-BE49-F238E27FC236}">
                  <a16:creationId xmlns:a16="http://schemas.microsoft.com/office/drawing/2014/main" id="{5B5AA5EC-145B-00EE-8F18-6D511BC3EE90}"/>
                </a:ext>
              </a:extLst>
            </p:cNvPr>
            <p:cNvCxnSpPr/>
            <p:nvPr/>
          </p:nvCxnSpPr>
          <p:spPr>
            <a:xfrm>
              <a:off x="444138" y="1534473"/>
              <a:ext cx="3168515" cy="0"/>
            </a:xfrm>
            <a:prstGeom prst="line">
              <a:avLst/>
            </a:prstGeom>
            <a:ln w="9525" cap="rnd" cmpd="sng" algn="ctr">
              <a:solidFill>
                <a:srgbClr val="9A9A9A"/>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6" name="bcgBugs_Gender-neutral Front ">
            <a:extLst>
              <a:ext uri="{FF2B5EF4-FFF2-40B4-BE49-F238E27FC236}">
                <a16:creationId xmlns:a16="http://schemas.microsoft.com/office/drawing/2014/main" id="{7293AF76-0971-D3C5-A2DE-985FBF50CF7D}"/>
              </a:ext>
            </a:extLst>
          </p:cNvPr>
          <p:cNvGrpSpPr>
            <a:grpSpLocks noChangeAspect="1"/>
          </p:cNvGrpSpPr>
          <p:nvPr/>
        </p:nvGrpSpPr>
        <p:grpSpPr bwMode="auto">
          <a:xfrm>
            <a:off x="287101" y="1526799"/>
            <a:ext cx="258077" cy="258077"/>
            <a:chOff x="2652" y="972"/>
            <a:chExt cx="2376" cy="2376"/>
          </a:xfrm>
        </p:grpSpPr>
        <p:sp>
          <p:nvSpPr>
            <p:cNvPr id="17" name="AutoShape 3">
              <a:extLst>
                <a:ext uri="{FF2B5EF4-FFF2-40B4-BE49-F238E27FC236}">
                  <a16:creationId xmlns:a16="http://schemas.microsoft.com/office/drawing/2014/main" id="{D7CB7F4F-476E-12E8-8F92-FBDB17C68357}"/>
                </a:ext>
              </a:extLst>
            </p:cNvPr>
            <p:cNvSpPr>
              <a:spLocks noChangeAspect="1" noChangeArrowheads="1" noTextEdit="1"/>
            </p:cNvSpPr>
            <p:nvPr/>
          </p:nvSpPr>
          <p:spPr bwMode="auto">
            <a:xfrm>
              <a:off x="2652" y="972"/>
              <a:ext cx="2376" cy="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5">
              <a:extLst>
                <a:ext uri="{FF2B5EF4-FFF2-40B4-BE49-F238E27FC236}">
                  <a16:creationId xmlns:a16="http://schemas.microsoft.com/office/drawing/2014/main" id="{EA23BD76-9D4C-EEC8-9468-D88B96F01AFA}"/>
                </a:ext>
              </a:extLst>
            </p:cNvPr>
            <p:cNvSpPr>
              <a:spLocks noEditPoints="1"/>
            </p:cNvSpPr>
            <p:nvPr/>
          </p:nvSpPr>
          <p:spPr bwMode="auto">
            <a:xfrm>
              <a:off x="2795" y="1181"/>
              <a:ext cx="2093" cy="1960"/>
            </a:xfrm>
            <a:custGeom>
              <a:avLst/>
              <a:gdLst>
                <a:gd name="T0" fmla="*/ 241 w 880"/>
                <a:gd name="T1" fmla="*/ 408 h 824"/>
                <a:gd name="T2" fmla="*/ 311 w 880"/>
                <a:gd name="T3" fmla="*/ 556 h 824"/>
                <a:gd name="T4" fmla="*/ 311 w 880"/>
                <a:gd name="T5" fmla="*/ 604 h 824"/>
                <a:gd name="T6" fmla="*/ 315 w 880"/>
                <a:gd name="T7" fmla="*/ 609 h 824"/>
                <a:gd name="T8" fmla="*/ 333 w 880"/>
                <a:gd name="T9" fmla="*/ 628 h 824"/>
                <a:gd name="T10" fmla="*/ 333 w 880"/>
                <a:gd name="T11" fmla="*/ 575 h 824"/>
                <a:gd name="T12" fmla="*/ 440 w 880"/>
                <a:gd name="T13" fmla="*/ 622 h 824"/>
                <a:gd name="T14" fmla="*/ 547 w 880"/>
                <a:gd name="T15" fmla="*/ 575 h 824"/>
                <a:gd name="T16" fmla="*/ 547 w 880"/>
                <a:gd name="T17" fmla="*/ 628 h 824"/>
                <a:gd name="T18" fmla="*/ 565 w 880"/>
                <a:gd name="T19" fmla="*/ 609 h 824"/>
                <a:gd name="T20" fmla="*/ 569 w 880"/>
                <a:gd name="T21" fmla="*/ 604 h 824"/>
                <a:gd name="T22" fmla="*/ 569 w 880"/>
                <a:gd name="T23" fmla="*/ 556 h 824"/>
                <a:gd name="T24" fmla="*/ 639 w 880"/>
                <a:gd name="T25" fmla="*/ 408 h 824"/>
                <a:gd name="T26" fmla="*/ 673 w 880"/>
                <a:gd name="T27" fmla="*/ 355 h 824"/>
                <a:gd name="T28" fmla="*/ 673 w 880"/>
                <a:gd name="T29" fmla="*/ 353 h 824"/>
                <a:gd name="T30" fmla="*/ 648 w 880"/>
                <a:gd name="T31" fmla="*/ 365 h 824"/>
                <a:gd name="T32" fmla="*/ 625 w 880"/>
                <a:gd name="T33" fmla="*/ 391 h 824"/>
                <a:gd name="T34" fmla="*/ 620 w 880"/>
                <a:gd name="T35" fmla="*/ 397 h 824"/>
                <a:gd name="T36" fmla="*/ 550 w 880"/>
                <a:gd name="T37" fmla="*/ 545 h 824"/>
                <a:gd name="T38" fmla="*/ 440 w 880"/>
                <a:gd name="T39" fmla="*/ 601 h 824"/>
                <a:gd name="T40" fmla="*/ 330 w 880"/>
                <a:gd name="T41" fmla="*/ 545 h 824"/>
                <a:gd name="T42" fmla="*/ 260 w 880"/>
                <a:gd name="T43" fmla="*/ 397 h 824"/>
                <a:gd name="T44" fmla="*/ 255 w 880"/>
                <a:gd name="T45" fmla="*/ 391 h 824"/>
                <a:gd name="T46" fmla="*/ 232 w 880"/>
                <a:gd name="T47" fmla="*/ 365 h 824"/>
                <a:gd name="T48" fmla="*/ 207 w 880"/>
                <a:gd name="T49" fmla="*/ 353 h 824"/>
                <a:gd name="T50" fmla="*/ 207 w 880"/>
                <a:gd name="T51" fmla="*/ 356 h 824"/>
                <a:gd name="T52" fmla="*/ 241 w 880"/>
                <a:gd name="T53" fmla="*/ 408 h 824"/>
                <a:gd name="T54" fmla="*/ 877 w 880"/>
                <a:gd name="T55" fmla="*/ 809 h 824"/>
                <a:gd name="T56" fmla="*/ 771 w 880"/>
                <a:gd name="T57" fmla="*/ 654 h 824"/>
                <a:gd name="T58" fmla="*/ 582 w 880"/>
                <a:gd name="T59" fmla="*/ 622 h 824"/>
                <a:gd name="T60" fmla="*/ 569 w 880"/>
                <a:gd name="T61" fmla="*/ 637 h 824"/>
                <a:gd name="T62" fmla="*/ 567 w 880"/>
                <a:gd name="T63" fmla="*/ 639 h 824"/>
                <a:gd name="T64" fmla="*/ 440 w 880"/>
                <a:gd name="T65" fmla="*/ 690 h 824"/>
                <a:gd name="T66" fmla="*/ 313 w 880"/>
                <a:gd name="T67" fmla="*/ 639 h 824"/>
                <a:gd name="T68" fmla="*/ 311 w 880"/>
                <a:gd name="T69" fmla="*/ 637 h 824"/>
                <a:gd name="T70" fmla="*/ 298 w 880"/>
                <a:gd name="T71" fmla="*/ 622 h 824"/>
                <a:gd name="T72" fmla="*/ 109 w 880"/>
                <a:gd name="T73" fmla="*/ 654 h 824"/>
                <a:gd name="T74" fmla="*/ 3 w 880"/>
                <a:gd name="T75" fmla="*/ 809 h 824"/>
                <a:gd name="T76" fmla="*/ 13 w 880"/>
                <a:gd name="T77" fmla="*/ 824 h 824"/>
                <a:gd name="T78" fmla="*/ 867 w 880"/>
                <a:gd name="T79" fmla="*/ 824 h 824"/>
                <a:gd name="T80" fmla="*/ 877 w 880"/>
                <a:gd name="T81" fmla="*/ 809 h 824"/>
                <a:gd name="T82" fmla="*/ 315 w 880"/>
                <a:gd name="T83" fmla="*/ 200 h 824"/>
                <a:gd name="T84" fmla="*/ 328 w 880"/>
                <a:gd name="T85" fmla="*/ 192 h 824"/>
                <a:gd name="T86" fmla="*/ 350 w 880"/>
                <a:gd name="T87" fmla="*/ 186 h 824"/>
                <a:gd name="T88" fmla="*/ 618 w 880"/>
                <a:gd name="T89" fmla="*/ 354 h 824"/>
                <a:gd name="T90" fmla="*/ 651 w 880"/>
                <a:gd name="T91" fmla="*/ 353 h 824"/>
                <a:gd name="T92" fmla="*/ 656 w 880"/>
                <a:gd name="T93" fmla="*/ 351 h 824"/>
                <a:gd name="T94" fmla="*/ 666 w 880"/>
                <a:gd name="T95" fmla="*/ 347 h 824"/>
                <a:gd name="T96" fmla="*/ 672 w 880"/>
                <a:gd name="T97" fmla="*/ 344 h 824"/>
                <a:gd name="T98" fmla="*/ 688 w 880"/>
                <a:gd name="T99" fmla="*/ 333 h 824"/>
                <a:gd name="T100" fmla="*/ 672 w 880"/>
                <a:gd name="T101" fmla="*/ 282 h 824"/>
                <a:gd name="T102" fmla="*/ 673 w 880"/>
                <a:gd name="T103" fmla="*/ 237 h 824"/>
                <a:gd name="T104" fmla="*/ 442 w 880"/>
                <a:gd name="T105" fmla="*/ 0 h 824"/>
                <a:gd name="T106" fmla="*/ 211 w 880"/>
                <a:gd name="T107" fmla="*/ 237 h 824"/>
                <a:gd name="T108" fmla="*/ 224 w 880"/>
                <a:gd name="T109" fmla="*/ 335 h 824"/>
                <a:gd name="T110" fmla="*/ 315 w 880"/>
                <a:gd name="T111" fmla="*/ 20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0" h="824">
                  <a:moveTo>
                    <a:pt x="241" y="408"/>
                  </a:moveTo>
                  <a:cubicBezTo>
                    <a:pt x="252" y="436"/>
                    <a:pt x="289" y="529"/>
                    <a:pt x="311" y="556"/>
                  </a:cubicBezTo>
                  <a:cubicBezTo>
                    <a:pt x="311" y="604"/>
                    <a:pt x="311" y="604"/>
                    <a:pt x="311" y="604"/>
                  </a:cubicBezTo>
                  <a:cubicBezTo>
                    <a:pt x="315" y="609"/>
                    <a:pt x="315" y="609"/>
                    <a:pt x="315" y="609"/>
                  </a:cubicBezTo>
                  <a:cubicBezTo>
                    <a:pt x="316" y="610"/>
                    <a:pt x="321" y="618"/>
                    <a:pt x="333" y="628"/>
                  </a:cubicBezTo>
                  <a:cubicBezTo>
                    <a:pt x="333" y="575"/>
                    <a:pt x="333" y="575"/>
                    <a:pt x="333" y="575"/>
                  </a:cubicBezTo>
                  <a:cubicBezTo>
                    <a:pt x="361" y="596"/>
                    <a:pt x="408" y="622"/>
                    <a:pt x="440" y="622"/>
                  </a:cubicBezTo>
                  <a:cubicBezTo>
                    <a:pt x="472" y="622"/>
                    <a:pt x="519" y="596"/>
                    <a:pt x="547" y="575"/>
                  </a:cubicBezTo>
                  <a:cubicBezTo>
                    <a:pt x="547" y="628"/>
                    <a:pt x="547" y="628"/>
                    <a:pt x="547" y="628"/>
                  </a:cubicBezTo>
                  <a:cubicBezTo>
                    <a:pt x="559" y="618"/>
                    <a:pt x="564" y="610"/>
                    <a:pt x="565" y="609"/>
                  </a:cubicBezTo>
                  <a:cubicBezTo>
                    <a:pt x="569" y="604"/>
                    <a:pt x="569" y="604"/>
                    <a:pt x="569" y="604"/>
                  </a:cubicBezTo>
                  <a:cubicBezTo>
                    <a:pt x="569" y="556"/>
                    <a:pt x="569" y="556"/>
                    <a:pt x="569" y="556"/>
                  </a:cubicBezTo>
                  <a:cubicBezTo>
                    <a:pt x="591" y="529"/>
                    <a:pt x="628" y="436"/>
                    <a:pt x="639" y="408"/>
                  </a:cubicBezTo>
                  <a:cubicBezTo>
                    <a:pt x="664" y="393"/>
                    <a:pt x="671" y="366"/>
                    <a:pt x="673" y="355"/>
                  </a:cubicBezTo>
                  <a:cubicBezTo>
                    <a:pt x="673" y="353"/>
                    <a:pt x="673" y="353"/>
                    <a:pt x="673" y="353"/>
                  </a:cubicBezTo>
                  <a:cubicBezTo>
                    <a:pt x="648" y="365"/>
                    <a:pt x="648" y="365"/>
                    <a:pt x="648" y="365"/>
                  </a:cubicBezTo>
                  <a:cubicBezTo>
                    <a:pt x="644" y="375"/>
                    <a:pt x="638" y="385"/>
                    <a:pt x="625" y="391"/>
                  </a:cubicBezTo>
                  <a:cubicBezTo>
                    <a:pt x="623" y="392"/>
                    <a:pt x="621" y="394"/>
                    <a:pt x="620" y="397"/>
                  </a:cubicBezTo>
                  <a:cubicBezTo>
                    <a:pt x="600" y="447"/>
                    <a:pt x="564" y="532"/>
                    <a:pt x="550" y="545"/>
                  </a:cubicBezTo>
                  <a:cubicBezTo>
                    <a:pt x="528" y="564"/>
                    <a:pt x="471" y="601"/>
                    <a:pt x="440" y="601"/>
                  </a:cubicBezTo>
                  <a:cubicBezTo>
                    <a:pt x="408" y="601"/>
                    <a:pt x="352" y="564"/>
                    <a:pt x="330" y="545"/>
                  </a:cubicBezTo>
                  <a:cubicBezTo>
                    <a:pt x="316" y="532"/>
                    <a:pt x="280" y="447"/>
                    <a:pt x="260" y="397"/>
                  </a:cubicBezTo>
                  <a:cubicBezTo>
                    <a:pt x="259" y="394"/>
                    <a:pt x="257" y="392"/>
                    <a:pt x="255" y="391"/>
                  </a:cubicBezTo>
                  <a:cubicBezTo>
                    <a:pt x="242" y="385"/>
                    <a:pt x="236" y="374"/>
                    <a:pt x="232" y="365"/>
                  </a:cubicBezTo>
                  <a:cubicBezTo>
                    <a:pt x="207" y="353"/>
                    <a:pt x="207" y="353"/>
                    <a:pt x="207" y="353"/>
                  </a:cubicBezTo>
                  <a:cubicBezTo>
                    <a:pt x="207" y="356"/>
                    <a:pt x="207" y="356"/>
                    <a:pt x="207" y="356"/>
                  </a:cubicBezTo>
                  <a:cubicBezTo>
                    <a:pt x="210" y="369"/>
                    <a:pt x="217" y="394"/>
                    <a:pt x="241" y="408"/>
                  </a:cubicBezTo>
                  <a:close/>
                  <a:moveTo>
                    <a:pt x="877" y="809"/>
                  </a:moveTo>
                  <a:cubicBezTo>
                    <a:pt x="864" y="773"/>
                    <a:pt x="825" y="678"/>
                    <a:pt x="771" y="654"/>
                  </a:cubicBezTo>
                  <a:cubicBezTo>
                    <a:pt x="705" y="623"/>
                    <a:pt x="582" y="622"/>
                    <a:pt x="582" y="622"/>
                  </a:cubicBezTo>
                  <a:cubicBezTo>
                    <a:pt x="582" y="622"/>
                    <a:pt x="578" y="628"/>
                    <a:pt x="569" y="637"/>
                  </a:cubicBezTo>
                  <a:cubicBezTo>
                    <a:pt x="568" y="638"/>
                    <a:pt x="567" y="638"/>
                    <a:pt x="567" y="639"/>
                  </a:cubicBezTo>
                  <a:cubicBezTo>
                    <a:pt x="545" y="659"/>
                    <a:pt x="503" y="689"/>
                    <a:pt x="440" y="690"/>
                  </a:cubicBezTo>
                  <a:cubicBezTo>
                    <a:pt x="377" y="689"/>
                    <a:pt x="335" y="659"/>
                    <a:pt x="313" y="639"/>
                  </a:cubicBezTo>
                  <a:cubicBezTo>
                    <a:pt x="313" y="638"/>
                    <a:pt x="312" y="638"/>
                    <a:pt x="311" y="637"/>
                  </a:cubicBezTo>
                  <a:cubicBezTo>
                    <a:pt x="302" y="628"/>
                    <a:pt x="298" y="622"/>
                    <a:pt x="298" y="622"/>
                  </a:cubicBezTo>
                  <a:cubicBezTo>
                    <a:pt x="298" y="622"/>
                    <a:pt x="175" y="623"/>
                    <a:pt x="109" y="654"/>
                  </a:cubicBezTo>
                  <a:cubicBezTo>
                    <a:pt x="55" y="678"/>
                    <a:pt x="16" y="773"/>
                    <a:pt x="3" y="809"/>
                  </a:cubicBezTo>
                  <a:cubicBezTo>
                    <a:pt x="0" y="816"/>
                    <a:pt x="5" y="824"/>
                    <a:pt x="13" y="824"/>
                  </a:cubicBezTo>
                  <a:cubicBezTo>
                    <a:pt x="867" y="824"/>
                    <a:pt x="867" y="824"/>
                    <a:pt x="867" y="824"/>
                  </a:cubicBezTo>
                  <a:cubicBezTo>
                    <a:pt x="875" y="824"/>
                    <a:pt x="880" y="816"/>
                    <a:pt x="877" y="809"/>
                  </a:cubicBezTo>
                  <a:close/>
                  <a:moveTo>
                    <a:pt x="315" y="200"/>
                  </a:moveTo>
                  <a:cubicBezTo>
                    <a:pt x="318" y="197"/>
                    <a:pt x="323" y="194"/>
                    <a:pt x="328" y="192"/>
                  </a:cubicBezTo>
                  <a:cubicBezTo>
                    <a:pt x="335" y="188"/>
                    <a:pt x="342" y="186"/>
                    <a:pt x="350" y="186"/>
                  </a:cubicBezTo>
                  <a:cubicBezTo>
                    <a:pt x="488" y="194"/>
                    <a:pt x="592" y="340"/>
                    <a:pt x="618" y="354"/>
                  </a:cubicBezTo>
                  <a:cubicBezTo>
                    <a:pt x="627" y="360"/>
                    <a:pt x="639" y="358"/>
                    <a:pt x="651" y="353"/>
                  </a:cubicBezTo>
                  <a:cubicBezTo>
                    <a:pt x="653" y="353"/>
                    <a:pt x="655" y="352"/>
                    <a:pt x="656" y="351"/>
                  </a:cubicBezTo>
                  <a:cubicBezTo>
                    <a:pt x="666" y="347"/>
                    <a:pt x="666" y="347"/>
                    <a:pt x="666" y="347"/>
                  </a:cubicBezTo>
                  <a:cubicBezTo>
                    <a:pt x="668" y="346"/>
                    <a:pt x="670" y="345"/>
                    <a:pt x="672" y="344"/>
                  </a:cubicBezTo>
                  <a:cubicBezTo>
                    <a:pt x="682" y="338"/>
                    <a:pt x="688" y="333"/>
                    <a:pt x="688" y="333"/>
                  </a:cubicBezTo>
                  <a:cubicBezTo>
                    <a:pt x="675" y="313"/>
                    <a:pt x="671" y="295"/>
                    <a:pt x="672" y="282"/>
                  </a:cubicBezTo>
                  <a:cubicBezTo>
                    <a:pt x="674" y="268"/>
                    <a:pt x="673" y="252"/>
                    <a:pt x="673" y="237"/>
                  </a:cubicBezTo>
                  <a:cubicBezTo>
                    <a:pt x="673" y="106"/>
                    <a:pt x="573" y="0"/>
                    <a:pt x="442" y="0"/>
                  </a:cubicBezTo>
                  <a:cubicBezTo>
                    <a:pt x="312" y="0"/>
                    <a:pt x="211" y="106"/>
                    <a:pt x="211" y="237"/>
                  </a:cubicBezTo>
                  <a:cubicBezTo>
                    <a:pt x="211" y="266"/>
                    <a:pt x="216" y="324"/>
                    <a:pt x="224" y="335"/>
                  </a:cubicBezTo>
                  <a:cubicBezTo>
                    <a:pt x="247" y="356"/>
                    <a:pt x="250" y="244"/>
                    <a:pt x="315" y="200"/>
                  </a:cubicBezTo>
                  <a:close/>
                </a:path>
              </a:pathLst>
            </a:custGeom>
            <a:solidFill>
              <a:srgbClr val="0089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7" name="テキスト ボックス 118">
            <a:extLst>
              <a:ext uri="{FF2B5EF4-FFF2-40B4-BE49-F238E27FC236}">
                <a16:creationId xmlns:a16="http://schemas.microsoft.com/office/drawing/2014/main" id="{F59512ED-70D2-D12A-3411-34783C872E1E}"/>
              </a:ext>
            </a:extLst>
          </p:cNvPr>
          <p:cNvSpPr txBox="1"/>
          <p:nvPr/>
        </p:nvSpPr>
        <p:spPr>
          <a:xfrm>
            <a:off x="144226" y="1815536"/>
            <a:ext cx="421459" cy="1562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コンテンツ</a:t>
            </a:r>
            <a:br>
              <a:rPr kumimoji="1" lang="en-US" altLang="ja-JP" sz="1050">
                <a:solidFill>
                  <a:srgbClr val="575757"/>
                </a:solidFill>
                <a:latin typeface="Trebuchet MS" panose="020B0603020202020204" pitchFamily="34" charset="0"/>
                <a:ea typeface="Meiryo UI" panose="020B0604030504040204" pitchFamily="50" charset="-128"/>
              </a:rPr>
            </a:br>
            <a:r>
              <a:rPr kumimoji="1" lang="ja-JP" altLang="en-US" sz="1050">
                <a:solidFill>
                  <a:srgbClr val="575757"/>
                </a:solidFill>
                <a:latin typeface="Trebuchet MS" panose="020B0603020202020204" pitchFamily="34" charset="0"/>
                <a:ea typeface="Meiryo UI" panose="020B0604030504040204" pitchFamily="50" charset="-128"/>
              </a:rPr>
              <a:t>プロバイダー</a:t>
            </a:r>
            <a:endParaRPr kumimoji="1" lang="en-US" altLang="ja-JP" sz="1050">
              <a:solidFill>
                <a:srgbClr val="575757"/>
              </a:solidFill>
              <a:latin typeface="Trebuchet MS" panose="020B0603020202020204" pitchFamily="34" charset="0"/>
              <a:ea typeface="Meiryo UI" panose="020B0604030504040204" pitchFamily="50" charset="-128"/>
            </a:endParaRPr>
          </a:p>
        </p:txBody>
      </p:sp>
      <p:sp>
        <p:nvSpPr>
          <p:cNvPr id="33" name="Flowchart: Magnetic Disk 32">
            <a:extLst>
              <a:ext uri="{FF2B5EF4-FFF2-40B4-BE49-F238E27FC236}">
                <a16:creationId xmlns:a16="http://schemas.microsoft.com/office/drawing/2014/main" id="{D677C578-F6BB-82D8-FC3C-CD58358362B1}"/>
              </a:ext>
            </a:extLst>
          </p:cNvPr>
          <p:cNvSpPr/>
          <p:nvPr/>
        </p:nvSpPr>
        <p:spPr>
          <a:xfrm>
            <a:off x="1939573" y="4007339"/>
            <a:ext cx="742950" cy="508000"/>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タグ情報</a:t>
            </a:r>
            <a:endParaRPr lang="en-US" altLang="ja-JP" sz="900">
              <a:solidFill>
                <a:srgbClr val="575757"/>
              </a:solidFill>
            </a:endParaRPr>
          </a:p>
        </p:txBody>
      </p:sp>
      <p:sp>
        <p:nvSpPr>
          <p:cNvPr id="34" name="Flowchart: Magnetic Disk 33">
            <a:extLst>
              <a:ext uri="{FF2B5EF4-FFF2-40B4-BE49-F238E27FC236}">
                <a16:creationId xmlns:a16="http://schemas.microsoft.com/office/drawing/2014/main" id="{ED70BFCE-E4E8-6B07-A203-54AD322F348E}"/>
              </a:ext>
            </a:extLst>
          </p:cNvPr>
          <p:cNvSpPr/>
          <p:nvPr/>
        </p:nvSpPr>
        <p:spPr>
          <a:xfrm>
            <a:off x="1939573" y="3578495"/>
            <a:ext cx="742950" cy="508000"/>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拡張</a:t>
            </a:r>
            <a:r>
              <a:rPr lang="en-US" altLang="ja-JP" sz="900">
                <a:solidFill>
                  <a:srgbClr val="575757"/>
                </a:solidFill>
              </a:rPr>
              <a:t>DSS</a:t>
            </a:r>
            <a:r>
              <a:rPr lang="ja-JP" altLang="en-US" sz="900">
                <a:solidFill>
                  <a:srgbClr val="575757"/>
                </a:solidFill>
              </a:rPr>
              <a:t>定義</a:t>
            </a:r>
            <a:endParaRPr lang="en-US" altLang="ja-JP" sz="900">
              <a:solidFill>
                <a:srgbClr val="575757"/>
              </a:solidFill>
            </a:endParaRPr>
          </a:p>
        </p:txBody>
      </p:sp>
      <p:grpSp>
        <p:nvGrpSpPr>
          <p:cNvPr id="38" name="bcgBugs_Gender-neutral Front ">
            <a:extLst>
              <a:ext uri="{FF2B5EF4-FFF2-40B4-BE49-F238E27FC236}">
                <a16:creationId xmlns:a16="http://schemas.microsoft.com/office/drawing/2014/main" id="{BBBF10E3-BDBA-BD52-AB5C-2A89F87408D3}"/>
              </a:ext>
            </a:extLst>
          </p:cNvPr>
          <p:cNvGrpSpPr>
            <a:grpSpLocks noChangeAspect="1"/>
          </p:cNvGrpSpPr>
          <p:nvPr/>
        </p:nvGrpSpPr>
        <p:grpSpPr bwMode="auto">
          <a:xfrm>
            <a:off x="3104456" y="4130429"/>
            <a:ext cx="258077" cy="258077"/>
            <a:chOff x="2652" y="972"/>
            <a:chExt cx="2376" cy="2376"/>
          </a:xfrm>
        </p:grpSpPr>
        <p:sp>
          <p:nvSpPr>
            <p:cNvPr id="39" name="AutoShape 3">
              <a:extLst>
                <a:ext uri="{FF2B5EF4-FFF2-40B4-BE49-F238E27FC236}">
                  <a16:creationId xmlns:a16="http://schemas.microsoft.com/office/drawing/2014/main" id="{DF7FDC34-8C45-EA57-D68A-A5B9FFAB3820}"/>
                </a:ext>
              </a:extLst>
            </p:cNvPr>
            <p:cNvSpPr>
              <a:spLocks noChangeAspect="1" noChangeArrowheads="1" noTextEdit="1"/>
            </p:cNvSpPr>
            <p:nvPr/>
          </p:nvSpPr>
          <p:spPr bwMode="auto">
            <a:xfrm>
              <a:off x="2652" y="972"/>
              <a:ext cx="2376" cy="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5">
              <a:extLst>
                <a:ext uri="{FF2B5EF4-FFF2-40B4-BE49-F238E27FC236}">
                  <a16:creationId xmlns:a16="http://schemas.microsoft.com/office/drawing/2014/main" id="{D9E745D7-F703-BC94-F499-43A680E19C81}"/>
                </a:ext>
              </a:extLst>
            </p:cNvPr>
            <p:cNvSpPr>
              <a:spLocks noEditPoints="1"/>
            </p:cNvSpPr>
            <p:nvPr/>
          </p:nvSpPr>
          <p:spPr bwMode="auto">
            <a:xfrm>
              <a:off x="2795" y="1181"/>
              <a:ext cx="2093" cy="1960"/>
            </a:xfrm>
            <a:custGeom>
              <a:avLst/>
              <a:gdLst>
                <a:gd name="T0" fmla="*/ 241 w 880"/>
                <a:gd name="T1" fmla="*/ 408 h 824"/>
                <a:gd name="T2" fmla="*/ 311 w 880"/>
                <a:gd name="T3" fmla="*/ 556 h 824"/>
                <a:gd name="T4" fmla="*/ 311 w 880"/>
                <a:gd name="T5" fmla="*/ 604 h 824"/>
                <a:gd name="T6" fmla="*/ 315 w 880"/>
                <a:gd name="T7" fmla="*/ 609 h 824"/>
                <a:gd name="T8" fmla="*/ 333 w 880"/>
                <a:gd name="T9" fmla="*/ 628 h 824"/>
                <a:gd name="T10" fmla="*/ 333 w 880"/>
                <a:gd name="T11" fmla="*/ 575 h 824"/>
                <a:gd name="T12" fmla="*/ 440 w 880"/>
                <a:gd name="T13" fmla="*/ 622 h 824"/>
                <a:gd name="T14" fmla="*/ 547 w 880"/>
                <a:gd name="T15" fmla="*/ 575 h 824"/>
                <a:gd name="T16" fmla="*/ 547 w 880"/>
                <a:gd name="T17" fmla="*/ 628 h 824"/>
                <a:gd name="T18" fmla="*/ 565 w 880"/>
                <a:gd name="T19" fmla="*/ 609 h 824"/>
                <a:gd name="T20" fmla="*/ 569 w 880"/>
                <a:gd name="T21" fmla="*/ 604 h 824"/>
                <a:gd name="T22" fmla="*/ 569 w 880"/>
                <a:gd name="T23" fmla="*/ 556 h 824"/>
                <a:gd name="T24" fmla="*/ 639 w 880"/>
                <a:gd name="T25" fmla="*/ 408 h 824"/>
                <a:gd name="T26" fmla="*/ 673 w 880"/>
                <a:gd name="T27" fmla="*/ 355 h 824"/>
                <a:gd name="T28" fmla="*/ 673 w 880"/>
                <a:gd name="T29" fmla="*/ 353 h 824"/>
                <a:gd name="T30" fmla="*/ 648 w 880"/>
                <a:gd name="T31" fmla="*/ 365 h 824"/>
                <a:gd name="T32" fmla="*/ 625 w 880"/>
                <a:gd name="T33" fmla="*/ 391 h 824"/>
                <a:gd name="T34" fmla="*/ 620 w 880"/>
                <a:gd name="T35" fmla="*/ 397 h 824"/>
                <a:gd name="T36" fmla="*/ 550 w 880"/>
                <a:gd name="T37" fmla="*/ 545 h 824"/>
                <a:gd name="T38" fmla="*/ 440 w 880"/>
                <a:gd name="T39" fmla="*/ 601 h 824"/>
                <a:gd name="T40" fmla="*/ 330 w 880"/>
                <a:gd name="T41" fmla="*/ 545 h 824"/>
                <a:gd name="T42" fmla="*/ 260 w 880"/>
                <a:gd name="T43" fmla="*/ 397 h 824"/>
                <a:gd name="T44" fmla="*/ 255 w 880"/>
                <a:gd name="T45" fmla="*/ 391 h 824"/>
                <a:gd name="T46" fmla="*/ 232 w 880"/>
                <a:gd name="T47" fmla="*/ 365 h 824"/>
                <a:gd name="T48" fmla="*/ 207 w 880"/>
                <a:gd name="T49" fmla="*/ 353 h 824"/>
                <a:gd name="T50" fmla="*/ 207 w 880"/>
                <a:gd name="T51" fmla="*/ 356 h 824"/>
                <a:gd name="T52" fmla="*/ 241 w 880"/>
                <a:gd name="T53" fmla="*/ 408 h 824"/>
                <a:gd name="T54" fmla="*/ 877 w 880"/>
                <a:gd name="T55" fmla="*/ 809 h 824"/>
                <a:gd name="T56" fmla="*/ 771 w 880"/>
                <a:gd name="T57" fmla="*/ 654 h 824"/>
                <a:gd name="T58" fmla="*/ 582 w 880"/>
                <a:gd name="T59" fmla="*/ 622 h 824"/>
                <a:gd name="T60" fmla="*/ 569 w 880"/>
                <a:gd name="T61" fmla="*/ 637 h 824"/>
                <a:gd name="T62" fmla="*/ 567 w 880"/>
                <a:gd name="T63" fmla="*/ 639 h 824"/>
                <a:gd name="T64" fmla="*/ 440 w 880"/>
                <a:gd name="T65" fmla="*/ 690 h 824"/>
                <a:gd name="T66" fmla="*/ 313 w 880"/>
                <a:gd name="T67" fmla="*/ 639 h 824"/>
                <a:gd name="T68" fmla="*/ 311 w 880"/>
                <a:gd name="T69" fmla="*/ 637 h 824"/>
                <a:gd name="T70" fmla="*/ 298 w 880"/>
                <a:gd name="T71" fmla="*/ 622 h 824"/>
                <a:gd name="T72" fmla="*/ 109 w 880"/>
                <a:gd name="T73" fmla="*/ 654 h 824"/>
                <a:gd name="T74" fmla="*/ 3 w 880"/>
                <a:gd name="T75" fmla="*/ 809 h 824"/>
                <a:gd name="T76" fmla="*/ 13 w 880"/>
                <a:gd name="T77" fmla="*/ 824 h 824"/>
                <a:gd name="T78" fmla="*/ 867 w 880"/>
                <a:gd name="T79" fmla="*/ 824 h 824"/>
                <a:gd name="T80" fmla="*/ 877 w 880"/>
                <a:gd name="T81" fmla="*/ 809 h 824"/>
                <a:gd name="T82" fmla="*/ 315 w 880"/>
                <a:gd name="T83" fmla="*/ 200 h 824"/>
                <a:gd name="T84" fmla="*/ 328 w 880"/>
                <a:gd name="T85" fmla="*/ 192 h 824"/>
                <a:gd name="T86" fmla="*/ 350 w 880"/>
                <a:gd name="T87" fmla="*/ 186 h 824"/>
                <a:gd name="T88" fmla="*/ 618 w 880"/>
                <a:gd name="T89" fmla="*/ 354 h 824"/>
                <a:gd name="T90" fmla="*/ 651 w 880"/>
                <a:gd name="T91" fmla="*/ 353 h 824"/>
                <a:gd name="T92" fmla="*/ 656 w 880"/>
                <a:gd name="T93" fmla="*/ 351 h 824"/>
                <a:gd name="T94" fmla="*/ 666 w 880"/>
                <a:gd name="T95" fmla="*/ 347 h 824"/>
                <a:gd name="T96" fmla="*/ 672 w 880"/>
                <a:gd name="T97" fmla="*/ 344 h 824"/>
                <a:gd name="T98" fmla="*/ 688 w 880"/>
                <a:gd name="T99" fmla="*/ 333 h 824"/>
                <a:gd name="T100" fmla="*/ 672 w 880"/>
                <a:gd name="T101" fmla="*/ 282 h 824"/>
                <a:gd name="T102" fmla="*/ 673 w 880"/>
                <a:gd name="T103" fmla="*/ 237 h 824"/>
                <a:gd name="T104" fmla="*/ 442 w 880"/>
                <a:gd name="T105" fmla="*/ 0 h 824"/>
                <a:gd name="T106" fmla="*/ 211 w 880"/>
                <a:gd name="T107" fmla="*/ 237 h 824"/>
                <a:gd name="T108" fmla="*/ 224 w 880"/>
                <a:gd name="T109" fmla="*/ 335 h 824"/>
                <a:gd name="T110" fmla="*/ 315 w 880"/>
                <a:gd name="T111" fmla="*/ 20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0" h="824">
                  <a:moveTo>
                    <a:pt x="241" y="408"/>
                  </a:moveTo>
                  <a:cubicBezTo>
                    <a:pt x="252" y="436"/>
                    <a:pt x="289" y="529"/>
                    <a:pt x="311" y="556"/>
                  </a:cubicBezTo>
                  <a:cubicBezTo>
                    <a:pt x="311" y="604"/>
                    <a:pt x="311" y="604"/>
                    <a:pt x="311" y="604"/>
                  </a:cubicBezTo>
                  <a:cubicBezTo>
                    <a:pt x="315" y="609"/>
                    <a:pt x="315" y="609"/>
                    <a:pt x="315" y="609"/>
                  </a:cubicBezTo>
                  <a:cubicBezTo>
                    <a:pt x="316" y="610"/>
                    <a:pt x="321" y="618"/>
                    <a:pt x="333" y="628"/>
                  </a:cubicBezTo>
                  <a:cubicBezTo>
                    <a:pt x="333" y="575"/>
                    <a:pt x="333" y="575"/>
                    <a:pt x="333" y="575"/>
                  </a:cubicBezTo>
                  <a:cubicBezTo>
                    <a:pt x="361" y="596"/>
                    <a:pt x="408" y="622"/>
                    <a:pt x="440" y="622"/>
                  </a:cubicBezTo>
                  <a:cubicBezTo>
                    <a:pt x="472" y="622"/>
                    <a:pt x="519" y="596"/>
                    <a:pt x="547" y="575"/>
                  </a:cubicBezTo>
                  <a:cubicBezTo>
                    <a:pt x="547" y="628"/>
                    <a:pt x="547" y="628"/>
                    <a:pt x="547" y="628"/>
                  </a:cubicBezTo>
                  <a:cubicBezTo>
                    <a:pt x="559" y="618"/>
                    <a:pt x="564" y="610"/>
                    <a:pt x="565" y="609"/>
                  </a:cubicBezTo>
                  <a:cubicBezTo>
                    <a:pt x="569" y="604"/>
                    <a:pt x="569" y="604"/>
                    <a:pt x="569" y="604"/>
                  </a:cubicBezTo>
                  <a:cubicBezTo>
                    <a:pt x="569" y="556"/>
                    <a:pt x="569" y="556"/>
                    <a:pt x="569" y="556"/>
                  </a:cubicBezTo>
                  <a:cubicBezTo>
                    <a:pt x="591" y="529"/>
                    <a:pt x="628" y="436"/>
                    <a:pt x="639" y="408"/>
                  </a:cubicBezTo>
                  <a:cubicBezTo>
                    <a:pt x="664" y="393"/>
                    <a:pt x="671" y="366"/>
                    <a:pt x="673" y="355"/>
                  </a:cubicBezTo>
                  <a:cubicBezTo>
                    <a:pt x="673" y="353"/>
                    <a:pt x="673" y="353"/>
                    <a:pt x="673" y="353"/>
                  </a:cubicBezTo>
                  <a:cubicBezTo>
                    <a:pt x="648" y="365"/>
                    <a:pt x="648" y="365"/>
                    <a:pt x="648" y="365"/>
                  </a:cubicBezTo>
                  <a:cubicBezTo>
                    <a:pt x="644" y="375"/>
                    <a:pt x="638" y="385"/>
                    <a:pt x="625" y="391"/>
                  </a:cubicBezTo>
                  <a:cubicBezTo>
                    <a:pt x="623" y="392"/>
                    <a:pt x="621" y="394"/>
                    <a:pt x="620" y="397"/>
                  </a:cubicBezTo>
                  <a:cubicBezTo>
                    <a:pt x="600" y="447"/>
                    <a:pt x="564" y="532"/>
                    <a:pt x="550" y="545"/>
                  </a:cubicBezTo>
                  <a:cubicBezTo>
                    <a:pt x="528" y="564"/>
                    <a:pt x="471" y="601"/>
                    <a:pt x="440" y="601"/>
                  </a:cubicBezTo>
                  <a:cubicBezTo>
                    <a:pt x="408" y="601"/>
                    <a:pt x="352" y="564"/>
                    <a:pt x="330" y="545"/>
                  </a:cubicBezTo>
                  <a:cubicBezTo>
                    <a:pt x="316" y="532"/>
                    <a:pt x="280" y="447"/>
                    <a:pt x="260" y="397"/>
                  </a:cubicBezTo>
                  <a:cubicBezTo>
                    <a:pt x="259" y="394"/>
                    <a:pt x="257" y="392"/>
                    <a:pt x="255" y="391"/>
                  </a:cubicBezTo>
                  <a:cubicBezTo>
                    <a:pt x="242" y="385"/>
                    <a:pt x="236" y="374"/>
                    <a:pt x="232" y="365"/>
                  </a:cubicBezTo>
                  <a:cubicBezTo>
                    <a:pt x="207" y="353"/>
                    <a:pt x="207" y="353"/>
                    <a:pt x="207" y="353"/>
                  </a:cubicBezTo>
                  <a:cubicBezTo>
                    <a:pt x="207" y="356"/>
                    <a:pt x="207" y="356"/>
                    <a:pt x="207" y="356"/>
                  </a:cubicBezTo>
                  <a:cubicBezTo>
                    <a:pt x="210" y="369"/>
                    <a:pt x="217" y="394"/>
                    <a:pt x="241" y="408"/>
                  </a:cubicBezTo>
                  <a:close/>
                  <a:moveTo>
                    <a:pt x="877" y="809"/>
                  </a:moveTo>
                  <a:cubicBezTo>
                    <a:pt x="864" y="773"/>
                    <a:pt x="825" y="678"/>
                    <a:pt x="771" y="654"/>
                  </a:cubicBezTo>
                  <a:cubicBezTo>
                    <a:pt x="705" y="623"/>
                    <a:pt x="582" y="622"/>
                    <a:pt x="582" y="622"/>
                  </a:cubicBezTo>
                  <a:cubicBezTo>
                    <a:pt x="582" y="622"/>
                    <a:pt x="578" y="628"/>
                    <a:pt x="569" y="637"/>
                  </a:cubicBezTo>
                  <a:cubicBezTo>
                    <a:pt x="568" y="638"/>
                    <a:pt x="567" y="638"/>
                    <a:pt x="567" y="639"/>
                  </a:cubicBezTo>
                  <a:cubicBezTo>
                    <a:pt x="545" y="659"/>
                    <a:pt x="503" y="689"/>
                    <a:pt x="440" y="690"/>
                  </a:cubicBezTo>
                  <a:cubicBezTo>
                    <a:pt x="377" y="689"/>
                    <a:pt x="335" y="659"/>
                    <a:pt x="313" y="639"/>
                  </a:cubicBezTo>
                  <a:cubicBezTo>
                    <a:pt x="313" y="638"/>
                    <a:pt x="312" y="638"/>
                    <a:pt x="311" y="637"/>
                  </a:cubicBezTo>
                  <a:cubicBezTo>
                    <a:pt x="302" y="628"/>
                    <a:pt x="298" y="622"/>
                    <a:pt x="298" y="622"/>
                  </a:cubicBezTo>
                  <a:cubicBezTo>
                    <a:pt x="298" y="622"/>
                    <a:pt x="175" y="623"/>
                    <a:pt x="109" y="654"/>
                  </a:cubicBezTo>
                  <a:cubicBezTo>
                    <a:pt x="55" y="678"/>
                    <a:pt x="16" y="773"/>
                    <a:pt x="3" y="809"/>
                  </a:cubicBezTo>
                  <a:cubicBezTo>
                    <a:pt x="0" y="816"/>
                    <a:pt x="5" y="824"/>
                    <a:pt x="13" y="824"/>
                  </a:cubicBezTo>
                  <a:cubicBezTo>
                    <a:pt x="867" y="824"/>
                    <a:pt x="867" y="824"/>
                    <a:pt x="867" y="824"/>
                  </a:cubicBezTo>
                  <a:cubicBezTo>
                    <a:pt x="875" y="824"/>
                    <a:pt x="880" y="816"/>
                    <a:pt x="877" y="809"/>
                  </a:cubicBezTo>
                  <a:close/>
                  <a:moveTo>
                    <a:pt x="315" y="200"/>
                  </a:moveTo>
                  <a:cubicBezTo>
                    <a:pt x="318" y="197"/>
                    <a:pt x="323" y="194"/>
                    <a:pt x="328" y="192"/>
                  </a:cubicBezTo>
                  <a:cubicBezTo>
                    <a:pt x="335" y="188"/>
                    <a:pt x="342" y="186"/>
                    <a:pt x="350" y="186"/>
                  </a:cubicBezTo>
                  <a:cubicBezTo>
                    <a:pt x="488" y="194"/>
                    <a:pt x="592" y="340"/>
                    <a:pt x="618" y="354"/>
                  </a:cubicBezTo>
                  <a:cubicBezTo>
                    <a:pt x="627" y="360"/>
                    <a:pt x="639" y="358"/>
                    <a:pt x="651" y="353"/>
                  </a:cubicBezTo>
                  <a:cubicBezTo>
                    <a:pt x="653" y="353"/>
                    <a:pt x="655" y="352"/>
                    <a:pt x="656" y="351"/>
                  </a:cubicBezTo>
                  <a:cubicBezTo>
                    <a:pt x="666" y="347"/>
                    <a:pt x="666" y="347"/>
                    <a:pt x="666" y="347"/>
                  </a:cubicBezTo>
                  <a:cubicBezTo>
                    <a:pt x="668" y="346"/>
                    <a:pt x="670" y="345"/>
                    <a:pt x="672" y="344"/>
                  </a:cubicBezTo>
                  <a:cubicBezTo>
                    <a:pt x="682" y="338"/>
                    <a:pt x="688" y="333"/>
                    <a:pt x="688" y="333"/>
                  </a:cubicBezTo>
                  <a:cubicBezTo>
                    <a:pt x="675" y="313"/>
                    <a:pt x="671" y="295"/>
                    <a:pt x="672" y="282"/>
                  </a:cubicBezTo>
                  <a:cubicBezTo>
                    <a:pt x="674" y="268"/>
                    <a:pt x="673" y="252"/>
                    <a:pt x="673" y="237"/>
                  </a:cubicBezTo>
                  <a:cubicBezTo>
                    <a:pt x="673" y="106"/>
                    <a:pt x="573" y="0"/>
                    <a:pt x="442" y="0"/>
                  </a:cubicBezTo>
                  <a:cubicBezTo>
                    <a:pt x="312" y="0"/>
                    <a:pt x="211" y="106"/>
                    <a:pt x="211" y="237"/>
                  </a:cubicBezTo>
                  <a:cubicBezTo>
                    <a:pt x="211" y="266"/>
                    <a:pt x="216" y="324"/>
                    <a:pt x="224" y="335"/>
                  </a:cubicBezTo>
                  <a:cubicBezTo>
                    <a:pt x="247" y="356"/>
                    <a:pt x="250" y="244"/>
                    <a:pt x="315" y="200"/>
                  </a:cubicBezTo>
                  <a:close/>
                </a:path>
              </a:pathLst>
            </a:custGeom>
            <a:solidFill>
              <a:srgbClr val="3091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1" name="Rectangle 40">
            <a:extLst>
              <a:ext uri="{FF2B5EF4-FFF2-40B4-BE49-F238E27FC236}">
                <a16:creationId xmlns:a16="http://schemas.microsoft.com/office/drawing/2014/main" id="{BD3D643E-F7D8-AB0D-C119-79E4200C4778}"/>
              </a:ext>
            </a:extLst>
          </p:cNvPr>
          <p:cNvSpPr/>
          <p:nvPr/>
        </p:nvSpPr>
        <p:spPr>
          <a:xfrm>
            <a:off x="3734457" y="4112512"/>
            <a:ext cx="890122" cy="320315"/>
          </a:xfrm>
          <a:prstGeom prst="rect">
            <a:avLst/>
          </a:prstGeom>
          <a:solidFill>
            <a:srgbClr val="FFFFFF"/>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コンテンツ審査</a:t>
            </a:r>
            <a:endParaRPr lang="en-US" sz="900">
              <a:solidFill>
                <a:srgbClr val="575757"/>
              </a:solidFill>
            </a:endParaRPr>
          </a:p>
        </p:txBody>
      </p:sp>
      <p:cxnSp>
        <p:nvCxnSpPr>
          <p:cNvPr id="42" name="Straight Arrow Connector 41">
            <a:extLst>
              <a:ext uri="{FF2B5EF4-FFF2-40B4-BE49-F238E27FC236}">
                <a16:creationId xmlns:a16="http://schemas.microsoft.com/office/drawing/2014/main" id="{A877CDF0-F894-E6D2-E39C-49DCB5453A65}"/>
              </a:ext>
            </a:extLst>
          </p:cNvPr>
          <p:cNvCxnSpPr>
            <a:cxnSpLocks/>
          </p:cNvCxnSpPr>
          <p:nvPr/>
        </p:nvCxnSpPr>
        <p:spPr>
          <a:xfrm flipV="1">
            <a:off x="3388727" y="4240460"/>
            <a:ext cx="337037" cy="460"/>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1F0F26CF-35C8-C586-6603-31B9C3ED94A0}"/>
              </a:ext>
            </a:extLst>
          </p:cNvPr>
          <p:cNvCxnSpPr>
            <a:cxnSpLocks/>
          </p:cNvCxnSpPr>
          <p:nvPr/>
        </p:nvCxnSpPr>
        <p:spPr>
          <a:xfrm>
            <a:off x="2682523" y="4358049"/>
            <a:ext cx="421933" cy="3019"/>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47" name="Connector: Elbow 46">
            <a:extLst>
              <a:ext uri="{FF2B5EF4-FFF2-40B4-BE49-F238E27FC236}">
                <a16:creationId xmlns:a16="http://schemas.microsoft.com/office/drawing/2014/main" id="{337034C4-023C-8F6E-2D54-06A65D2B8189}"/>
              </a:ext>
            </a:extLst>
          </p:cNvPr>
          <p:cNvCxnSpPr>
            <a:cxnSpLocks/>
            <a:stCxn id="34" idx="4"/>
          </p:cNvCxnSpPr>
          <p:nvPr/>
        </p:nvCxnSpPr>
        <p:spPr>
          <a:xfrm>
            <a:off x="2682523" y="3832495"/>
            <a:ext cx="420137" cy="459225"/>
          </a:xfrm>
          <a:prstGeom prst="bentConnector3">
            <a:avLst>
              <a:gd name="adj1" fmla="val 5000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53" name="Connector: Elbow 52">
            <a:extLst>
              <a:ext uri="{FF2B5EF4-FFF2-40B4-BE49-F238E27FC236}">
                <a16:creationId xmlns:a16="http://schemas.microsoft.com/office/drawing/2014/main" id="{7B4D95A6-6A03-633B-34F3-36D7DD428CA9}"/>
              </a:ext>
            </a:extLst>
          </p:cNvPr>
          <p:cNvCxnSpPr>
            <a:cxnSpLocks/>
            <a:stCxn id="15" idx="0"/>
            <a:endCxn id="29" idx="2"/>
          </p:cNvCxnSpPr>
          <p:nvPr/>
        </p:nvCxnSpPr>
        <p:spPr>
          <a:xfrm rot="5400000" flipH="1" flipV="1">
            <a:off x="3400822" y="3044816"/>
            <a:ext cx="888844" cy="920252"/>
          </a:xfrm>
          <a:prstGeom prst="bentConnector3">
            <a:avLst>
              <a:gd name="adj1" fmla="val 5000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61" name="Rectangle 60">
            <a:extLst>
              <a:ext uri="{FF2B5EF4-FFF2-40B4-BE49-F238E27FC236}">
                <a16:creationId xmlns:a16="http://schemas.microsoft.com/office/drawing/2014/main" id="{CE45D727-5BE4-C38E-D37A-973F331B18D2}"/>
              </a:ext>
            </a:extLst>
          </p:cNvPr>
          <p:cNvSpPr/>
          <p:nvPr/>
        </p:nvSpPr>
        <p:spPr>
          <a:xfrm>
            <a:off x="3734457" y="4551907"/>
            <a:ext cx="890122" cy="320315"/>
          </a:xfrm>
          <a:prstGeom prst="rect">
            <a:avLst/>
          </a:prstGeom>
          <a:solidFill>
            <a:srgbClr val="FFFFFF"/>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履修完了基準</a:t>
            </a:r>
            <a:br>
              <a:rPr lang="en-US" altLang="ja-JP" sz="900">
                <a:solidFill>
                  <a:srgbClr val="575757"/>
                </a:solidFill>
              </a:rPr>
            </a:br>
            <a:r>
              <a:rPr lang="ja-JP" altLang="en-US" sz="900">
                <a:solidFill>
                  <a:srgbClr val="575757"/>
                </a:solidFill>
              </a:rPr>
              <a:t>の設定</a:t>
            </a:r>
            <a:endParaRPr lang="en-US" sz="900">
              <a:solidFill>
                <a:srgbClr val="575757"/>
              </a:solidFill>
            </a:endParaRPr>
          </a:p>
        </p:txBody>
      </p:sp>
      <p:sp>
        <p:nvSpPr>
          <p:cNvPr id="62" name="Flowchart: Magnetic Disk 61">
            <a:extLst>
              <a:ext uri="{FF2B5EF4-FFF2-40B4-BE49-F238E27FC236}">
                <a16:creationId xmlns:a16="http://schemas.microsoft.com/office/drawing/2014/main" id="{E836A258-57D9-BA07-C231-84E09FD5D1BD}"/>
              </a:ext>
            </a:extLst>
          </p:cNvPr>
          <p:cNvSpPr/>
          <p:nvPr/>
        </p:nvSpPr>
        <p:spPr>
          <a:xfrm>
            <a:off x="4822328" y="4460467"/>
            <a:ext cx="742950" cy="508000"/>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履修完了基準</a:t>
            </a:r>
            <a:br>
              <a:rPr lang="en-US" altLang="ja-JP" sz="900">
                <a:solidFill>
                  <a:srgbClr val="575757"/>
                </a:solidFill>
              </a:rPr>
            </a:br>
            <a:r>
              <a:rPr lang="ja-JP" altLang="en-US" sz="900">
                <a:solidFill>
                  <a:srgbClr val="575757"/>
                </a:solidFill>
              </a:rPr>
              <a:t>設定テーブル</a:t>
            </a:r>
            <a:endParaRPr lang="en-US" altLang="ja-JP" sz="900">
              <a:solidFill>
                <a:srgbClr val="575757"/>
              </a:solidFill>
            </a:endParaRPr>
          </a:p>
        </p:txBody>
      </p:sp>
      <p:sp>
        <p:nvSpPr>
          <p:cNvPr id="63" name="Flowchart: Magnetic Disk 62">
            <a:extLst>
              <a:ext uri="{FF2B5EF4-FFF2-40B4-BE49-F238E27FC236}">
                <a16:creationId xmlns:a16="http://schemas.microsoft.com/office/drawing/2014/main" id="{48305333-7C04-B1A0-CCDD-0E4B80CFAC73}"/>
              </a:ext>
            </a:extLst>
          </p:cNvPr>
          <p:cNvSpPr/>
          <p:nvPr/>
        </p:nvSpPr>
        <p:spPr>
          <a:xfrm>
            <a:off x="4822328" y="4017689"/>
            <a:ext cx="742950" cy="508000"/>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学習コンテンツ</a:t>
            </a:r>
            <a:br>
              <a:rPr lang="en-US" altLang="ja-JP" sz="900">
                <a:solidFill>
                  <a:srgbClr val="575757"/>
                </a:solidFill>
              </a:rPr>
            </a:br>
            <a:r>
              <a:rPr lang="ja-JP" altLang="en-US" sz="900">
                <a:solidFill>
                  <a:srgbClr val="575757"/>
                </a:solidFill>
              </a:rPr>
              <a:t>管理テーブル</a:t>
            </a:r>
            <a:endParaRPr lang="en-US" altLang="ja-JP" sz="900">
              <a:solidFill>
                <a:srgbClr val="575757"/>
              </a:solidFill>
            </a:endParaRPr>
          </a:p>
        </p:txBody>
      </p:sp>
      <p:cxnSp>
        <p:nvCxnSpPr>
          <p:cNvPr id="64" name="Straight Arrow Connector 63">
            <a:extLst>
              <a:ext uri="{FF2B5EF4-FFF2-40B4-BE49-F238E27FC236}">
                <a16:creationId xmlns:a16="http://schemas.microsoft.com/office/drawing/2014/main" id="{56E4E2A7-0CAD-495B-E514-EBA8102F5A86}"/>
              </a:ext>
            </a:extLst>
          </p:cNvPr>
          <p:cNvCxnSpPr>
            <a:cxnSpLocks/>
            <a:stCxn id="41" idx="3"/>
            <a:endCxn id="63" idx="2"/>
          </p:cNvCxnSpPr>
          <p:nvPr/>
        </p:nvCxnSpPr>
        <p:spPr>
          <a:xfrm flipV="1">
            <a:off x="4624579" y="4271689"/>
            <a:ext cx="197749" cy="981"/>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68" name="Straight Arrow Connector 67">
            <a:extLst>
              <a:ext uri="{FF2B5EF4-FFF2-40B4-BE49-F238E27FC236}">
                <a16:creationId xmlns:a16="http://schemas.microsoft.com/office/drawing/2014/main" id="{2E1E00FC-959C-40FE-53F2-F0F7452252AE}"/>
              </a:ext>
            </a:extLst>
          </p:cNvPr>
          <p:cNvCxnSpPr>
            <a:cxnSpLocks/>
            <a:stCxn id="61" idx="3"/>
            <a:endCxn id="62" idx="2"/>
          </p:cNvCxnSpPr>
          <p:nvPr/>
        </p:nvCxnSpPr>
        <p:spPr>
          <a:xfrm>
            <a:off x="4624579" y="4712065"/>
            <a:ext cx="197749" cy="2402"/>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71" name="Connector: Elbow 70">
            <a:extLst>
              <a:ext uri="{FF2B5EF4-FFF2-40B4-BE49-F238E27FC236}">
                <a16:creationId xmlns:a16="http://schemas.microsoft.com/office/drawing/2014/main" id="{8481F257-5844-5F60-C523-672A89A3F9CE}"/>
              </a:ext>
            </a:extLst>
          </p:cNvPr>
          <p:cNvCxnSpPr>
            <a:cxnSpLocks/>
            <a:endCxn id="61" idx="1"/>
          </p:cNvCxnSpPr>
          <p:nvPr/>
        </p:nvCxnSpPr>
        <p:spPr>
          <a:xfrm>
            <a:off x="3384292" y="4342671"/>
            <a:ext cx="350165" cy="369394"/>
          </a:xfrm>
          <a:prstGeom prst="bentConnector3">
            <a:avLst>
              <a:gd name="adj1" fmla="val 5000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77" name="Rectangle 76">
            <a:extLst>
              <a:ext uri="{FF2B5EF4-FFF2-40B4-BE49-F238E27FC236}">
                <a16:creationId xmlns:a16="http://schemas.microsoft.com/office/drawing/2014/main" id="{07122EA6-80BE-BB90-0B7F-9BA7381AE167}"/>
              </a:ext>
            </a:extLst>
          </p:cNvPr>
          <p:cNvSpPr/>
          <p:nvPr/>
        </p:nvSpPr>
        <p:spPr>
          <a:xfrm>
            <a:off x="6498421" y="4293959"/>
            <a:ext cx="890122" cy="320315"/>
          </a:xfrm>
          <a:prstGeom prst="rect">
            <a:avLst/>
          </a:prstGeom>
          <a:solidFill>
            <a:srgbClr val="FFFFFF"/>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公開設定</a:t>
            </a:r>
            <a:endParaRPr lang="en-US" sz="900">
              <a:solidFill>
                <a:srgbClr val="575757"/>
              </a:solidFill>
            </a:endParaRPr>
          </a:p>
        </p:txBody>
      </p:sp>
      <p:grpSp>
        <p:nvGrpSpPr>
          <p:cNvPr id="80" name="bcgBugs_Gender-neutral Front ">
            <a:extLst>
              <a:ext uri="{FF2B5EF4-FFF2-40B4-BE49-F238E27FC236}">
                <a16:creationId xmlns:a16="http://schemas.microsoft.com/office/drawing/2014/main" id="{58CB13BA-4B45-1563-2094-50BCC9B3951C}"/>
              </a:ext>
            </a:extLst>
          </p:cNvPr>
          <p:cNvGrpSpPr>
            <a:grpSpLocks noChangeAspect="1"/>
          </p:cNvGrpSpPr>
          <p:nvPr/>
        </p:nvGrpSpPr>
        <p:grpSpPr bwMode="auto">
          <a:xfrm>
            <a:off x="5866262" y="4324295"/>
            <a:ext cx="258077" cy="258077"/>
            <a:chOff x="2652" y="972"/>
            <a:chExt cx="2376" cy="2376"/>
          </a:xfrm>
        </p:grpSpPr>
        <p:sp>
          <p:nvSpPr>
            <p:cNvPr id="81" name="AutoShape 3">
              <a:extLst>
                <a:ext uri="{FF2B5EF4-FFF2-40B4-BE49-F238E27FC236}">
                  <a16:creationId xmlns:a16="http://schemas.microsoft.com/office/drawing/2014/main" id="{5944BC89-83F7-C6A7-6AE3-21F49A99A928}"/>
                </a:ext>
              </a:extLst>
            </p:cNvPr>
            <p:cNvSpPr>
              <a:spLocks noChangeAspect="1" noChangeArrowheads="1" noTextEdit="1"/>
            </p:cNvSpPr>
            <p:nvPr/>
          </p:nvSpPr>
          <p:spPr bwMode="auto">
            <a:xfrm>
              <a:off x="2652" y="972"/>
              <a:ext cx="2376" cy="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5">
              <a:extLst>
                <a:ext uri="{FF2B5EF4-FFF2-40B4-BE49-F238E27FC236}">
                  <a16:creationId xmlns:a16="http://schemas.microsoft.com/office/drawing/2014/main" id="{E206E575-792A-6B93-474A-CB128B8E58B1}"/>
                </a:ext>
              </a:extLst>
            </p:cNvPr>
            <p:cNvSpPr>
              <a:spLocks noEditPoints="1"/>
            </p:cNvSpPr>
            <p:nvPr/>
          </p:nvSpPr>
          <p:spPr bwMode="auto">
            <a:xfrm>
              <a:off x="2795" y="1181"/>
              <a:ext cx="2093" cy="1960"/>
            </a:xfrm>
            <a:custGeom>
              <a:avLst/>
              <a:gdLst>
                <a:gd name="T0" fmla="*/ 241 w 880"/>
                <a:gd name="T1" fmla="*/ 408 h 824"/>
                <a:gd name="T2" fmla="*/ 311 w 880"/>
                <a:gd name="T3" fmla="*/ 556 h 824"/>
                <a:gd name="T4" fmla="*/ 311 w 880"/>
                <a:gd name="T5" fmla="*/ 604 h 824"/>
                <a:gd name="T6" fmla="*/ 315 w 880"/>
                <a:gd name="T7" fmla="*/ 609 h 824"/>
                <a:gd name="T8" fmla="*/ 333 w 880"/>
                <a:gd name="T9" fmla="*/ 628 h 824"/>
                <a:gd name="T10" fmla="*/ 333 w 880"/>
                <a:gd name="T11" fmla="*/ 575 h 824"/>
                <a:gd name="T12" fmla="*/ 440 w 880"/>
                <a:gd name="T13" fmla="*/ 622 h 824"/>
                <a:gd name="T14" fmla="*/ 547 w 880"/>
                <a:gd name="T15" fmla="*/ 575 h 824"/>
                <a:gd name="T16" fmla="*/ 547 w 880"/>
                <a:gd name="T17" fmla="*/ 628 h 824"/>
                <a:gd name="T18" fmla="*/ 565 w 880"/>
                <a:gd name="T19" fmla="*/ 609 h 824"/>
                <a:gd name="T20" fmla="*/ 569 w 880"/>
                <a:gd name="T21" fmla="*/ 604 h 824"/>
                <a:gd name="T22" fmla="*/ 569 w 880"/>
                <a:gd name="T23" fmla="*/ 556 h 824"/>
                <a:gd name="T24" fmla="*/ 639 w 880"/>
                <a:gd name="T25" fmla="*/ 408 h 824"/>
                <a:gd name="T26" fmla="*/ 673 w 880"/>
                <a:gd name="T27" fmla="*/ 355 h 824"/>
                <a:gd name="T28" fmla="*/ 673 w 880"/>
                <a:gd name="T29" fmla="*/ 353 h 824"/>
                <a:gd name="T30" fmla="*/ 648 w 880"/>
                <a:gd name="T31" fmla="*/ 365 h 824"/>
                <a:gd name="T32" fmla="*/ 625 w 880"/>
                <a:gd name="T33" fmla="*/ 391 h 824"/>
                <a:gd name="T34" fmla="*/ 620 w 880"/>
                <a:gd name="T35" fmla="*/ 397 h 824"/>
                <a:gd name="T36" fmla="*/ 550 w 880"/>
                <a:gd name="T37" fmla="*/ 545 h 824"/>
                <a:gd name="T38" fmla="*/ 440 w 880"/>
                <a:gd name="T39" fmla="*/ 601 h 824"/>
                <a:gd name="T40" fmla="*/ 330 w 880"/>
                <a:gd name="T41" fmla="*/ 545 h 824"/>
                <a:gd name="T42" fmla="*/ 260 w 880"/>
                <a:gd name="T43" fmla="*/ 397 h 824"/>
                <a:gd name="T44" fmla="*/ 255 w 880"/>
                <a:gd name="T45" fmla="*/ 391 h 824"/>
                <a:gd name="T46" fmla="*/ 232 w 880"/>
                <a:gd name="T47" fmla="*/ 365 h 824"/>
                <a:gd name="T48" fmla="*/ 207 w 880"/>
                <a:gd name="T49" fmla="*/ 353 h 824"/>
                <a:gd name="T50" fmla="*/ 207 w 880"/>
                <a:gd name="T51" fmla="*/ 356 h 824"/>
                <a:gd name="T52" fmla="*/ 241 w 880"/>
                <a:gd name="T53" fmla="*/ 408 h 824"/>
                <a:gd name="T54" fmla="*/ 877 w 880"/>
                <a:gd name="T55" fmla="*/ 809 h 824"/>
                <a:gd name="T56" fmla="*/ 771 w 880"/>
                <a:gd name="T57" fmla="*/ 654 h 824"/>
                <a:gd name="T58" fmla="*/ 582 w 880"/>
                <a:gd name="T59" fmla="*/ 622 h 824"/>
                <a:gd name="T60" fmla="*/ 569 w 880"/>
                <a:gd name="T61" fmla="*/ 637 h 824"/>
                <a:gd name="T62" fmla="*/ 567 w 880"/>
                <a:gd name="T63" fmla="*/ 639 h 824"/>
                <a:gd name="T64" fmla="*/ 440 w 880"/>
                <a:gd name="T65" fmla="*/ 690 h 824"/>
                <a:gd name="T66" fmla="*/ 313 w 880"/>
                <a:gd name="T67" fmla="*/ 639 h 824"/>
                <a:gd name="T68" fmla="*/ 311 w 880"/>
                <a:gd name="T69" fmla="*/ 637 h 824"/>
                <a:gd name="T70" fmla="*/ 298 w 880"/>
                <a:gd name="T71" fmla="*/ 622 h 824"/>
                <a:gd name="T72" fmla="*/ 109 w 880"/>
                <a:gd name="T73" fmla="*/ 654 h 824"/>
                <a:gd name="T74" fmla="*/ 3 w 880"/>
                <a:gd name="T75" fmla="*/ 809 h 824"/>
                <a:gd name="T76" fmla="*/ 13 w 880"/>
                <a:gd name="T77" fmla="*/ 824 h 824"/>
                <a:gd name="T78" fmla="*/ 867 w 880"/>
                <a:gd name="T79" fmla="*/ 824 h 824"/>
                <a:gd name="T80" fmla="*/ 877 w 880"/>
                <a:gd name="T81" fmla="*/ 809 h 824"/>
                <a:gd name="T82" fmla="*/ 315 w 880"/>
                <a:gd name="T83" fmla="*/ 200 h 824"/>
                <a:gd name="T84" fmla="*/ 328 w 880"/>
                <a:gd name="T85" fmla="*/ 192 h 824"/>
                <a:gd name="T86" fmla="*/ 350 w 880"/>
                <a:gd name="T87" fmla="*/ 186 h 824"/>
                <a:gd name="T88" fmla="*/ 618 w 880"/>
                <a:gd name="T89" fmla="*/ 354 h 824"/>
                <a:gd name="T90" fmla="*/ 651 w 880"/>
                <a:gd name="T91" fmla="*/ 353 h 824"/>
                <a:gd name="T92" fmla="*/ 656 w 880"/>
                <a:gd name="T93" fmla="*/ 351 h 824"/>
                <a:gd name="T94" fmla="*/ 666 w 880"/>
                <a:gd name="T95" fmla="*/ 347 h 824"/>
                <a:gd name="T96" fmla="*/ 672 w 880"/>
                <a:gd name="T97" fmla="*/ 344 h 824"/>
                <a:gd name="T98" fmla="*/ 688 w 880"/>
                <a:gd name="T99" fmla="*/ 333 h 824"/>
                <a:gd name="T100" fmla="*/ 672 w 880"/>
                <a:gd name="T101" fmla="*/ 282 h 824"/>
                <a:gd name="T102" fmla="*/ 673 w 880"/>
                <a:gd name="T103" fmla="*/ 237 h 824"/>
                <a:gd name="T104" fmla="*/ 442 w 880"/>
                <a:gd name="T105" fmla="*/ 0 h 824"/>
                <a:gd name="T106" fmla="*/ 211 w 880"/>
                <a:gd name="T107" fmla="*/ 237 h 824"/>
                <a:gd name="T108" fmla="*/ 224 w 880"/>
                <a:gd name="T109" fmla="*/ 335 h 824"/>
                <a:gd name="T110" fmla="*/ 315 w 880"/>
                <a:gd name="T111" fmla="*/ 20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0" h="824">
                  <a:moveTo>
                    <a:pt x="241" y="408"/>
                  </a:moveTo>
                  <a:cubicBezTo>
                    <a:pt x="252" y="436"/>
                    <a:pt x="289" y="529"/>
                    <a:pt x="311" y="556"/>
                  </a:cubicBezTo>
                  <a:cubicBezTo>
                    <a:pt x="311" y="604"/>
                    <a:pt x="311" y="604"/>
                    <a:pt x="311" y="604"/>
                  </a:cubicBezTo>
                  <a:cubicBezTo>
                    <a:pt x="315" y="609"/>
                    <a:pt x="315" y="609"/>
                    <a:pt x="315" y="609"/>
                  </a:cubicBezTo>
                  <a:cubicBezTo>
                    <a:pt x="316" y="610"/>
                    <a:pt x="321" y="618"/>
                    <a:pt x="333" y="628"/>
                  </a:cubicBezTo>
                  <a:cubicBezTo>
                    <a:pt x="333" y="575"/>
                    <a:pt x="333" y="575"/>
                    <a:pt x="333" y="575"/>
                  </a:cubicBezTo>
                  <a:cubicBezTo>
                    <a:pt x="361" y="596"/>
                    <a:pt x="408" y="622"/>
                    <a:pt x="440" y="622"/>
                  </a:cubicBezTo>
                  <a:cubicBezTo>
                    <a:pt x="472" y="622"/>
                    <a:pt x="519" y="596"/>
                    <a:pt x="547" y="575"/>
                  </a:cubicBezTo>
                  <a:cubicBezTo>
                    <a:pt x="547" y="628"/>
                    <a:pt x="547" y="628"/>
                    <a:pt x="547" y="628"/>
                  </a:cubicBezTo>
                  <a:cubicBezTo>
                    <a:pt x="559" y="618"/>
                    <a:pt x="564" y="610"/>
                    <a:pt x="565" y="609"/>
                  </a:cubicBezTo>
                  <a:cubicBezTo>
                    <a:pt x="569" y="604"/>
                    <a:pt x="569" y="604"/>
                    <a:pt x="569" y="604"/>
                  </a:cubicBezTo>
                  <a:cubicBezTo>
                    <a:pt x="569" y="556"/>
                    <a:pt x="569" y="556"/>
                    <a:pt x="569" y="556"/>
                  </a:cubicBezTo>
                  <a:cubicBezTo>
                    <a:pt x="591" y="529"/>
                    <a:pt x="628" y="436"/>
                    <a:pt x="639" y="408"/>
                  </a:cubicBezTo>
                  <a:cubicBezTo>
                    <a:pt x="664" y="393"/>
                    <a:pt x="671" y="366"/>
                    <a:pt x="673" y="355"/>
                  </a:cubicBezTo>
                  <a:cubicBezTo>
                    <a:pt x="673" y="353"/>
                    <a:pt x="673" y="353"/>
                    <a:pt x="673" y="353"/>
                  </a:cubicBezTo>
                  <a:cubicBezTo>
                    <a:pt x="648" y="365"/>
                    <a:pt x="648" y="365"/>
                    <a:pt x="648" y="365"/>
                  </a:cubicBezTo>
                  <a:cubicBezTo>
                    <a:pt x="644" y="375"/>
                    <a:pt x="638" y="385"/>
                    <a:pt x="625" y="391"/>
                  </a:cubicBezTo>
                  <a:cubicBezTo>
                    <a:pt x="623" y="392"/>
                    <a:pt x="621" y="394"/>
                    <a:pt x="620" y="397"/>
                  </a:cubicBezTo>
                  <a:cubicBezTo>
                    <a:pt x="600" y="447"/>
                    <a:pt x="564" y="532"/>
                    <a:pt x="550" y="545"/>
                  </a:cubicBezTo>
                  <a:cubicBezTo>
                    <a:pt x="528" y="564"/>
                    <a:pt x="471" y="601"/>
                    <a:pt x="440" y="601"/>
                  </a:cubicBezTo>
                  <a:cubicBezTo>
                    <a:pt x="408" y="601"/>
                    <a:pt x="352" y="564"/>
                    <a:pt x="330" y="545"/>
                  </a:cubicBezTo>
                  <a:cubicBezTo>
                    <a:pt x="316" y="532"/>
                    <a:pt x="280" y="447"/>
                    <a:pt x="260" y="397"/>
                  </a:cubicBezTo>
                  <a:cubicBezTo>
                    <a:pt x="259" y="394"/>
                    <a:pt x="257" y="392"/>
                    <a:pt x="255" y="391"/>
                  </a:cubicBezTo>
                  <a:cubicBezTo>
                    <a:pt x="242" y="385"/>
                    <a:pt x="236" y="374"/>
                    <a:pt x="232" y="365"/>
                  </a:cubicBezTo>
                  <a:cubicBezTo>
                    <a:pt x="207" y="353"/>
                    <a:pt x="207" y="353"/>
                    <a:pt x="207" y="353"/>
                  </a:cubicBezTo>
                  <a:cubicBezTo>
                    <a:pt x="207" y="356"/>
                    <a:pt x="207" y="356"/>
                    <a:pt x="207" y="356"/>
                  </a:cubicBezTo>
                  <a:cubicBezTo>
                    <a:pt x="210" y="369"/>
                    <a:pt x="217" y="394"/>
                    <a:pt x="241" y="408"/>
                  </a:cubicBezTo>
                  <a:close/>
                  <a:moveTo>
                    <a:pt x="877" y="809"/>
                  </a:moveTo>
                  <a:cubicBezTo>
                    <a:pt x="864" y="773"/>
                    <a:pt x="825" y="678"/>
                    <a:pt x="771" y="654"/>
                  </a:cubicBezTo>
                  <a:cubicBezTo>
                    <a:pt x="705" y="623"/>
                    <a:pt x="582" y="622"/>
                    <a:pt x="582" y="622"/>
                  </a:cubicBezTo>
                  <a:cubicBezTo>
                    <a:pt x="582" y="622"/>
                    <a:pt x="578" y="628"/>
                    <a:pt x="569" y="637"/>
                  </a:cubicBezTo>
                  <a:cubicBezTo>
                    <a:pt x="568" y="638"/>
                    <a:pt x="567" y="638"/>
                    <a:pt x="567" y="639"/>
                  </a:cubicBezTo>
                  <a:cubicBezTo>
                    <a:pt x="545" y="659"/>
                    <a:pt x="503" y="689"/>
                    <a:pt x="440" y="690"/>
                  </a:cubicBezTo>
                  <a:cubicBezTo>
                    <a:pt x="377" y="689"/>
                    <a:pt x="335" y="659"/>
                    <a:pt x="313" y="639"/>
                  </a:cubicBezTo>
                  <a:cubicBezTo>
                    <a:pt x="313" y="638"/>
                    <a:pt x="312" y="638"/>
                    <a:pt x="311" y="637"/>
                  </a:cubicBezTo>
                  <a:cubicBezTo>
                    <a:pt x="302" y="628"/>
                    <a:pt x="298" y="622"/>
                    <a:pt x="298" y="622"/>
                  </a:cubicBezTo>
                  <a:cubicBezTo>
                    <a:pt x="298" y="622"/>
                    <a:pt x="175" y="623"/>
                    <a:pt x="109" y="654"/>
                  </a:cubicBezTo>
                  <a:cubicBezTo>
                    <a:pt x="55" y="678"/>
                    <a:pt x="16" y="773"/>
                    <a:pt x="3" y="809"/>
                  </a:cubicBezTo>
                  <a:cubicBezTo>
                    <a:pt x="0" y="816"/>
                    <a:pt x="5" y="824"/>
                    <a:pt x="13" y="824"/>
                  </a:cubicBezTo>
                  <a:cubicBezTo>
                    <a:pt x="867" y="824"/>
                    <a:pt x="867" y="824"/>
                    <a:pt x="867" y="824"/>
                  </a:cubicBezTo>
                  <a:cubicBezTo>
                    <a:pt x="875" y="824"/>
                    <a:pt x="880" y="816"/>
                    <a:pt x="877" y="809"/>
                  </a:cubicBezTo>
                  <a:close/>
                  <a:moveTo>
                    <a:pt x="315" y="200"/>
                  </a:moveTo>
                  <a:cubicBezTo>
                    <a:pt x="318" y="197"/>
                    <a:pt x="323" y="194"/>
                    <a:pt x="328" y="192"/>
                  </a:cubicBezTo>
                  <a:cubicBezTo>
                    <a:pt x="335" y="188"/>
                    <a:pt x="342" y="186"/>
                    <a:pt x="350" y="186"/>
                  </a:cubicBezTo>
                  <a:cubicBezTo>
                    <a:pt x="488" y="194"/>
                    <a:pt x="592" y="340"/>
                    <a:pt x="618" y="354"/>
                  </a:cubicBezTo>
                  <a:cubicBezTo>
                    <a:pt x="627" y="360"/>
                    <a:pt x="639" y="358"/>
                    <a:pt x="651" y="353"/>
                  </a:cubicBezTo>
                  <a:cubicBezTo>
                    <a:pt x="653" y="353"/>
                    <a:pt x="655" y="352"/>
                    <a:pt x="656" y="351"/>
                  </a:cubicBezTo>
                  <a:cubicBezTo>
                    <a:pt x="666" y="347"/>
                    <a:pt x="666" y="347"/>
                    <a:pt x="666" y="347"/>
                  </a:cubicBezTo>
                  <a:cubicBezTo>
                    <a:pt x="668" y="346"/>
                    <a:pt x="670" y="345"/>
                    <a:pt x="672" y="344"/>
                  </a:cubicBezTo>
                  <a:cubicBezTo>
                    <a:pt x="682" y="338"/>
                    <a:pt x="688" y="333"/>
                    <a:pt x="688" y="333"/>
                  </a:cubicBezTo>
                  <a:cubicBezTo>
                    <a:pt x="675" y="313"/>
                    <a:pt x="671" y="295"/>
                    <a:pt x="672" y="282"/>
                  </a:cubicBezTo>
                  <a:cubicBezTo>
                    <a:pt x="674" y="268"/>
                    <a:pt x="673" y="252"/>
                    <a:pt x="673" y="237"/>
                  </a:cubicBezTo>
                  <a:cubicBezTo>
                    <a:pt x="673" y="106"/>
                    <a:pt x="573" y="0"/>
                    <a:pt x="442" y="0"/>
                  </a:cubicBezTo>
                  <a:cubicBezTo>
                    <a:pt x="312" y="0"/>
                    <a:pt x="211" y="106"/>
                    <a:pt x="211" y="237"/>
                  </a:cubicBezTo>
                  <a:cubicBezTo>
                    <a:pt x="211" y="266"/>
                    <a:pt x="216" y="324"/>
                    <a:pt x="224" y="335"/>
                  </a:cubicBezTo>
                  <a:cubicBezTo>
                    <a:pt x="247" y="356"/>
                    <a:pt x="250" y="244"/>
                    <a:pt x="315" y="200"/>
                  </a:cubicBezTo>
                  <a:close/>
                </a:path>
              </a:pathLst>
            </a:custGeom>
            <a:solidFill>
              <a:srgbClr val="3091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cxnSp>
        <p:nvCxnSpPr>
          <p:cNvPr id="83" name="Connector: Elbow 82">
            <a:extLst>
              <a:ext uri="{FF2B5EF4-FFF2-40B4-BE49-F238E27FC236}">
                <a16:creationId xmlns:a16="http://schemas.microsoft.com/office/drawing/2014/main" id="{E01B9510-30CF-69FA-9055-323A15939F68}"/>
              </a:ext>
            </a:extLst>
          </p:cNvPr>
          <p:cNvCxnSpPr>
            <a:cxnSpLocks/>
            <a:stCxn id="63" idx="4"/>
          </p:cNvCxnSpPr>
          <p:nvPr/>
        </p:nvCxnSpPr>
        <p:spPr>
          <a:xfrm>
            <a:off x="5565278" y="4271689"/>
            <a:ext cx="276240" cy="161138"/>
          </a:xfrm>
          <a:prstGeom prst="bentConnector3">
            <a:avLst>
              <a:gd name="adj1" fmla="val 5000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88" name="Connector: Elbow 87">
            <a:extLst>
              <a:ext uri="{FF2B5EF4-FFF2-40B4-BE49-F238E27FC236}">
                <a16:creationId xmlns:a16="http://schemas.microsoft.com/office/drawing/2014/main" id="{431A2F6C-2D3F-9E3B-AB0F-B20E69E779B0}"/>
              </a:ext>
            </a:extLst>
          </p:cNvPr>
          <p:cNvCxnSpPr>
            <a:cxnSpLocks/>
            <a:stCxn id="62" idx="4"/>
          </p:cNvCxnSpPr>
          <p:nvPr/>
        </p:nvCxnSpPr>
        <p:spPr>
          <a:xfrm flipV="1">
            <a:off x="5565278" y="4524486"/>
            <a:ext cx="276240" cy="189981"/>
          </a:xfrm>
          <a:prstGeom prst="bentConnector3">
            <a:avLst>
              <a:gd name="adj1" fmla="val 5000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91" name="Straight Arrow Connector 90">
            <a:extLst>
              <a:ext uri="{FF2B5EF4-FFF2-40B4-BE49-F238E27FC236}">
                <a16:creationId xmlns:a16="http://schemas.microsoft.com/office/drawing/2014/main" id="{0826D760-B9BC-BF25-BE88-F2E1F433A360}"/>
              </a:ext>
            </a:extLst>
          </p:cNvPr>
          <p:cNvCxnSpPr>
            <a:cxnSpLocks/>
            <a:endCxn id="77" idx="1"/>
          </p:cNvCxnSpPr>
          <p:nvPr/>
        </p:nvCxnSpPr>
        <p:spPr>
          <a:xfrm>
            <a:off x="6124339" y="4453334"/>
            <a:ext cx="374082" cy="783"/>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grpSp>
        <p:nvGrpSpPr>
          <p:cNvPr id="94" name="bcgBugs_Gender-neutral Front ">
            <a:extLst>
              <a:ext uri="{FF2B5EF4-FFF2-40B4-BE49-F238E27FC236}">
                <a16:creationId xmlns:a16="http://schemas.microsoft.com/office/drawing/2014/main" id="{5163F29C-2B8B-0B57-7D2B-5A9F675C730E}"/>
              </a:ext>
            </a:extLst>
          </p:cNvPr>
          <p:cNvGrpSpPr>
            <a:grpSpLocks noChangeAspect="1"/>
          </p:cNvGrpSpPr>
          <p:nvPr/>
        </p:nvGrpSpPr>
        <p:grpSpPr bwMode="auto">
          <a:xfrm>
            <a:off x="7600256" y="2773708"/>
            <a:ext cx="258077" cy="258077"/>
            <a:chOff x="2652" y="972"/>
            <a:chExt cx="2376" cy="2376"/>
          </a:xfrm>
        </p:grpSpPr>
        <p:sp>
          <p:nvSpPr>
            <p:cNvPr id="95" name="AutoShape 3">
              <a:extLst>
                <a:ext uri="{FF2B5EF4-FFF2-40B4-BE49-F238E27FC236}">
                  <a16:creationId xmlns:a16="http://schemas.microsoft.com/office/drawing/2014/main" id="{BBD7A2F7-1C7D-8A90-2AFD-801B4CD54824}"/>
                </a:ext>
              </a:extLst>
            </p:cNvPr>
            <p:cNvSpPr>
              <a:spLocks noChangeAspect="1" noChangeArrowheads="1" noTextEdit="1"/>
            </p:cNvSpPr>
            <p:nvPr/>
          </p:nvSpPr>
          <p:spPr bwMode="auto">
            <a:xfrm>
              <a:off x="2652" y="972"/>
              <a:ext cx="2376" cy="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5">
              <a:extLst>
                <a:ext uri="{FF2B5EF4-FFF2-40B4-BE49-F238E27FC236}">
                  <a16:creationId xmlns:a16="http://schemas.microsoft.com/office/drawing/2014/main" id="{45083B4A-33F3-C2E3-C55D-4DD57A06F5F6}"/>
                </a:ext>
              </a:extLst>
            </p:cNvPr>
            <p:cNvSpPr>
              <a:spLocks noEditPoints="1"/>
            </p:cNvSpPr>
            <p:nvPr/>
          </p:nvSpPr>
          <p:spPr bwMode="auto">
            <a:xfrm>
              <a:off x="2795" y="1181"/>
              <a:ext cx="2093" cy="1960"/>
            </a:xfrm>
            <a:custGeom>
              <a:avLst/>
              <a:gdLst>
                <a:gd name="T0" fmla="*/ 241 w 880"/>
                <a:gd name="T1" fmla="*/ 408 h 824"/>
                <a:gd name="T2" fmla="*/ 311 w 880"/>
                <a:gd name="T3" fmla="*/ 556 h 824"/>
                <a:gd name="T4" fmla="*/ 311 w 880"/>
                <a:gd name="T5" fmla="*/ 604 h 824"/>
                <a:gd name="T6" fmla="*/ 315 w 880"/>
                <a:gd name="T7" fmla="*/ 609 h 824"/>
                <a:gd name="T8" fmla="*/ 333 w 880"/>
                <a:gd name="T9" fmla="*/ 628 h 824"/>
                <a:gd name="T10" fmla="*/ 333 w 880"/>
                <a:gd name="T11" fmla="*/ 575 h 824"/>
                <a:gd name="T12" fmla="*/ 440 w 880"/>
                <a:gd name="T13" fmla="*/ 622 h 824"/>
                <a:gd name="T14" fmla="*/ 547 w 880"/>
                <a:gd name="T15" fmla="*/ 575 h 824"/>
                <a:gd name="T16" fmla="*/ 547 w 880"/>
                <a:gd name="T17" fmla="*/ 628 h 824"/>
                <a:gd name="T18" fmla="*/ 565 w 880"/>
                <a:gd name="T19" fmla="*/ 609 h 824"/>
                <a:gd name="T20" fmla="*/ 569 w 880"/>
                <a:gd name="T21" fmla="*/ 604 h 824"/>
                <a:gd name="T22" fmla="*/ 569 w 880"/>
                <a:gd name="T23" fmla="*/ 556 h 824"/>
                <a:gd name="T24" fmla="*/ 639 w 880"/>
                <a:gd name="T25" fmla="*/ 408 h 824"/>
                <a:gd name="T26" fmla="*/ 673 w 880"/>
                <a:gd name="T27" fmla="*/ 355 h 824"/>
                <a:gd name="T28" fmla="*/ 673 w 880"/>
                <a:gd name="T29" fmla="*/ 353 h 824"/>
                <a:gd name="T30" fmla="*/ 648 w 880"/>
                <a:gd name="T31" fmla="*/ 365 h 824"/>
                <a:gd name="T32" fmla="*/ 625 w 880"/>
                <a:gd name="T33" fmla="*/ 391 h 824"/>
                <a:gd name="T34" fmla="*/ 620 w 880"/>
                <a:gd name="T35" fmla="*/ 397 h 824"/>
                <a:gd name="T36" fmla="*/ 550 w 880"/>
                <a:gd name="T37" fmla="*/ 545 h 824"/>
                <a:gd name="T38" fmla="*/ 440 w 880"/>
                <a:gd name="T39" fmla="*/ 601 h 824"/>
                <a:gd name="T40" fmla="*/ 330 w 880"/>
                <a:gd name="T41" fmla="*/ 545 h 824"/>
                <a:gd name="T42" fmla="*/ 260 w 880"/>
                <a:gd name="T43" fmla="*/ 397 h 824"/>
                <a:gd name="T44" fmla="*/ 255 w 880"/>
                <a:gd name="T45" fmla="*/ 391 h 824"/>
                <a:gd name="T46" fmla="*/ 232 w 880"/>
                <a:gd name="T47" fmla="*/ 365 h 824"/>
                <a:gd name="T48" fmla="*/ 207 w 880"/>
                <a:gd name="T49" fmla="*/ 353 h 824"/>
                <a:gd name="T50" fmla="*/ 207 w 880"/>
                <a:gd name="T51" fmla="*/ 356 h 824"/>
                <a:gd name="T52" fmla="*/ 241 w 880"/>
                <a:gd name="T53" fmla="*/ 408 h 824"/>
                <a:gd name="T54" fmla="*/ 877 w 880"/>
                <a:gd name="T55" fmla="*/ 809 h 824"/>
                <a:gd name="T56" fmla="*/ 771 w 880"/>
                <a:gd name="T57" fmla="*/ 654 h 824"/>
                <a:gd name="T58" fmla="*/ 582 w 880"/>
                <a:gd name="T59" fmla="*/ 622 h 824"/>
                <a:gd name="T60" fmla="*/ 569 w 880"/>
                <a:gd name="T61" fmla="*/ 637 h 824"/>
                <a:gd name="T62" fmla="*/ 567 w 880"/>
                <a:gd name="T63" fmla="*/ 639 h 824"/>
                <a:gd name="T64" fmla="*/ 440 w 880"/>
                <a:gd name="T65" fmla="*/ 690 h 824"/>
                <a:gd name="T66" fmla="*/ 313 w 880"/>
                <a:gd name="T67" fmla="*/ 639 h 824"/>
                <a:gd name="T68" fmla="*/ 311 w 880"/>
                <a:gd name="T69" fmla="*/ 637 h 824"/>
                <a:gd name="T70" fmla="*/ 298 w 880"/>
                <a:gd name="T71" fmla="*/ 622 h 824"/>
                <a:gd name="T72" fmla="*/ 109 w 880"/>
                <a:gd name="T73" fmla="*/ 654 h 824"/>
                <a:gd name="T74" fmla="*/ 3 w 880"/>
                <a:gd name="T75" fmla="*/ 809 h 824"/>
                <a:gd name="T76" fmla="*/ 13 w 880"/>
                <a:gd name="T77" fmla="*/ 824 h 824"/>
                <a:gd name="T78" fmla="*/ 867 w 880"/>
                <a:gd name="T79" fmla="*/ 824 h 824"/>
                <a:gd name="T80" fmla="*/ 877 w 880"/>
                <a:gd name="T81" fmla="*/ 809 h 824"/>
                <a:gd name="T82" fmla="*/ 315 w 880"/>
                <a:gd name="T83" fmla="*/ 200 h 824"/>
                <a:gd name="T84" fmla="*/ 328 w 880"/>
                <a:gd name="T85" fmla="*/ 192 h 824"/>
                <a:gd name="T86" fmla="*/ 350 w 880"/>
                <a:gd name="T87" fmla="*/ 186 h 824"/>
                <a:gd name="T88" fmla="*/ 618 w 880"/>
                <a:gd name="T89" fmla="*/ 354 h 824"/>
                <a:gd name="T90" fmla="*/ 651 w 880"/>
                <a:gd name="T91" fmla="*/ 353 h 824"/>
                <a:gd name="T92" fmla="*/ 656 w 880"/>
                <a:gd name="T93" fmla="*/ 351 h 824"/>
                <a:gd name="T94" fmla="*/ 666 w 880"/>
                <a:gd name="T95" fmla="*/ 347 h 824"/>
                <a:gd name="T96" fmla="*/ 672 w 880"/>
                <a:gd name="T97" fmla="*/ 344 h 824"/>
                <a:gd name="T98" fmla="*/ 688 w 880"/>
                <a:gd name="T99" fmla="*/ 333 h 824"/>
                <a:gd name="T100" fmla="*/ 672 w 880"/>
                <a:gd name="T101" fmla="*/ 282 h 824"/>
                <a:gd name="T102" fmla="*/ 673 w 880"/>
                <a:gd name="T103" fmla="*/ 237 h 824"/>
                <a:gd name="T104" fmla="*/ 442 w 880"/>
                <a:gd name="T105" fmla="*/ 0 h 824"/>
                <a:gd name="T106" fmla="*/ 211 w 880"/>
                <a:gd name="T107" fmla="*/ 237 h 824"/>
                <a:gd name="T108" fmla="*/ 224 w 880"/>
                <a:gd name="T109" fmla="*/ 335 h 824"/>
                <a:gd name="T110" fmla="*/ 315 w 880"/>
                <a:gd name="T111" fmla="*/ 20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0" h="824">
                  <a:moveTo>
                    <a:pt x="241" y="408"/>
                  </a:moveTo>
                  <a:cubicBezTo>
                    <a:pt x="252" y="436"/>
                    <a:pt x="289" y="529"/>
                    <a:pt x="311" y="556"/>
                  </a:cubicBezTo>
                  <a:cubicBezTo>
                    <a:pt x="311" y="604"/>
                    <a:pt x="311" y="604"/>
                    <a:pt x="311" y="604"/>
                  </a:cubicBezTo>
                  <a:cubicBezTo>
                    <a:pt x="315" y="609"/>
                    <a:pt x="315" y="609"/>
                    <a:pt x="315" y="609"/>
                  </a:cubicBezTo>
                  <a:cubicBezTo>
                    <a:pt x="316" y="610"/>
                    <a:pt x="321" y="618"/>
                    <a:pt x="333" y="628"/>
                  </a:cubicBezTo>
                  <a:cubicBezTo>
                    <a:pt x="333" y="575"/>
                    <a:pt x="333" y="575"/>
                    <a:pt x="333" y="575"/>
                  </a:cubicBezTo>
                  <a:cubicBezTo>
                    <a:pt x="361" y="596"/>
                    <a:pt x="408" y="622"/>
                    <a:pt x="440" y="622"/>
                  </a:cubicBezTo>
                  <a:cubicBezTo>
                    <a:pt x="472" y="622"/>
                    <a:pt x="519" y="596"/>
                    <a:pt x="547" y="575"/>
                  </a:cubicBezTo>
                  <a:cubicBezTo>
                    <a:pt x="547" y="628"/>
                    <a:pt x="547" y="628"/>
                    <a:pt x="547" y="628"/>
                  </a:cubicBezTo>
                  <a:cubicBezTo>
                    <a:pt x="559" y="618"/>
                    <a:pt x="564" y="610"/>
                    <a:pt x="565" y="609"/>
                  </a:cubicBezTo>
                  <a:cubicBezTo>
                    <a:pt x="569" y="604"/>
                    <a:pt x="569" y="604"/>
                    <a:pt x="569" y="604"/>
                  </a:cubicBezTo>
                  <a:cubicBezTo>
                    <a:pt x="569" y="556"/>
                    <a:pt x="569" y="556"/>
                    <a:pt x="569" y="556"/>
                  </a:cubicBezTo>
                  <a:cubicBezTo>
                    <a:pt x="591" y="529"/>
                    <a:pt x="628" y="436"/>
                    <a:pt x="639" y="408"/>
                  </a:cubicBezTo>
                  <a:cubicBezTo>
                    <a:pt x="664" y="393"/>
                    <a:pt x="671" y="366"/>
                    <a:pt x="673" y="355"/>
                  </a:cubicBezTo>
                  <a:cubicBezTo>
                    <a:pt x="673" y="353"/>
                    <a:pt x="673" y="353"/>
                    <a:pt x="673" y="353"/>
                  </a:cubicBezTo>
                  <a:cubicBezTo>
                    <a:pt x="648" y="365"/>
                    <a:pt x="648" y="365"/>
                    <a:pt x="648" y="365"/>
                  </a:cubicBezTo>
                  <a:cubicBezTo>
                    <a:pt x="644" y="375"/>
                    <a:pt x="638" y="385"/>
                    <a:pt x="625" y="391"/>
                  </a:cubicBezTo>
                  <a:cubicBezTo>
                    <a:pt x="623" y="392"/>
                    <a:pt x="621" y="394"/>
                    <a:pt x="620" y="397"/>
                  </a:cubicBezTo>
                  <a:cubicBezTo>
                    <a:pt x="600" y="447"/>
                    <a:pt x="564" y="532"/>
                    <a:pt x="550" y="545"/>
                  </a:cubicBezTo>
                  <a:cubicBezTo>
                    <a:pt x="528" y="564"/>
                    <a:pt x="471" y="601"/>
                    <a:pt x="440" y="601"/>
                  </a:cubicBezTo>
                  <a:cubicBezTo>
                    <a:pt x="408" y="601"/>
                    <a:pt x="352" y="564"/>
                    <a:pt x="330" y="545"/>
                  </a:cubicBezTo>
                  <a:cubicBezTo>
                    <a:pt x="316" y="532"/>
                    <a:pt x="280" y="447"/>
                    <a:pt x="260" y="397"/>
                  </a:cubicBezTo>
                  <a:cubicBezTo>
                    <a:pt x="259" y="394"/>
                    <a:pt x="257" y="392"/>
                    <a:pt x="255" y="391"/>
                  </a:cubicBezTo>
                  <a:cubicBezTo>
                    <a:pt x="242" y="385"/>
                    <a:pt x="236" y="374"/>
                    <a:pt x="232" y="365"/>
                  </a:cubicBezTo>
                  <a:cubicBezTo>
                    <a:pt x="207" y="353"/>
                    <a:pt x="207" y="353"/>
                    <a:pt x="207" y="353"/>
                  </a:cubicBezTo>
                  <a:cubicBezTo>
                    <a:pt x="207" y="356"/>
                    <a:pt x="207" y="356"/>
                    <a:pt x="207" y="356"/>
                  </a:cubicBezTo>
                  <a:cubicBezTo>
                    <a:pt x="210" y="369"/>
                    <a:pt x="217" y="394"/>
                    <a:pt x="241" y="408"/>
                  </a:cubicBezTo>
                  <a:close/>
                  <a:moveTo>
                    <a:pt x="877" y="809"/>
                  </a:moveTo>
                  <a:cubicBezTo>
                    <a:pt x="864" y="773"/>
                    <a:pt x="825" y="678"/>
                    <a:pt x="771" y="654"/>
                  </a:cubicBezTo>
                  <a:cubicBezTo>
                    <a:pt x="705" y="623"/>
                    <a:pt x="582" y="622"/>
                    <a:pt x="582" y="622"/>
                  </a:cubicBezTo>
                  <a:cubicBezTo>
                    <a:pt x="582" y="622"/>
                    <a:pt x="578" y="628"/>
                    <a:pt x="569" y="637"/>
                  </a:cubicBezTo>
                  <a:cubicBezTo>
                    <a:pt x="568" y="638"/>
                    <a:pt x="567" y="638"/>
                    <a:pt x="567" y="639"/>
                  </a:cubicBezTo>
                  <a:cubicBezTo>
                    <a:pt x="545" y="659"/>
                    <a:pt x="503" y="689"/>
                    <a:pt x="440" y="690"/>
                  </a:cubicBezTo>
                  <a:cubicBezTo>
                    <a:pt x="377" y="689"/>
                    <a:pt x="335" y="659"/>
                    <a:pt x="313" y="639"/>
                  </a:cubicBezTo>
                  <a:cubicBezTo>
                    <a:pt x="313" y="638"/>
                    <a:pt x="312" y="638"/>
                    <a:pt x="311" y="637"/>
                  </a:cubicBezTo>
                  <a:cubicBezTo>
                    <a:pt x="302" y="628"/>
                    <a:pt x="298" y="622"/>
                    <a:pt x="298" y="622"/>
                  </a:cubicBezTo>
                  <a:cubicBezTo>
                    <a:pt x="298" y="622"/>
                    <a:pt x="175" y="623"/>
                    <a:pt x="109" y="654"/>
                  </a:cubicBezTo>
                  <a:cubicBezTo>
                    <a:pt x="55" y="678"/>
                    <a:pt x="16" y="773"/>
                    <a:pt x="3" y="809"/>
                  </a:cubicBezTo>
                  <a:cubicBezTo>
                    <a:pt x="0" y="816"/>
                    <a:pt x="5" y="824"/>
                    <a:pt x="13" y="824"/>
                  </a:cubicBezTo>
                  <a:cubicBezTo>
                    <a:pt x="867" y="824"/>
                    <a:pt x="867" y="824"/>
                    <a:pt x="867" y="824"/>
                  </a:cubicBezTo>
                  <a:cubicBezTo>
                    <a:pt x="875" y="824"/>
                    <a:pt x="880" y="816"/>
                    <a:pt x="877" y="809"/>
                  </a:cubicBezTo>
                  <a:close/>
                  <a:moveTo>
                    <a:pt x="315" y="200"/>
                  </a:moveTo>
                  <a:cubicBezTo>
                    <a:pt x="318" y="197"/>
                    <a:pt x="323" y="194"/>
                    <a:pt x="328" y="192"/>
                  </a:cubicBezTo>
                  <a:cubicBezTo>
                    <a:pt x="335" y="188"/>
                    <a:pt x="342" y="186"/>
                    <a:pt x="350" y="186"/>
                  </a:cubicBezTo>
                  <a:cubicBezTo>
                    <a:pt x="488" y="194"/>
                    <a:pt x="592" y="340"/>
                    <a:pt x="618" y="354"/>
                  </a:cubicBezTo>
                  <a:cubicBezTo>
                    <a:pt x="627" y="360"/>
                    <a:pt x="639" y="358"/>
                    <a:pt x="651" y="353"/>
                  </a:cubicBezTo>
                  <a:cubicBezTo>
                    <a:pt x="653" y="353"/>
                    <a:pt x="655" y="352"/>
                    <a:pt x="656" y="351"/>
                  </a:cubicBezTo>
                  <a:cubicBezTo>
                    <a:pt x="666" y="347"/>
                    <a:pt x="666" y="347"/>
                    <a:pt x="666" y="347"/>
                  </a:cubicBezTo>
                  <a:cubicBezTo>
                    <a:pt x="668" y="346"/>
                    <a:pt x="670" y="345"/>
                    <a:pt x="672" y="344"/>
                  </a:cubicBezTo>
                  <a:cubicBezTo>
                    <a:pt x="682" y="338"/>
                    <a:pt x="688" y="333"/>
                    <a:pt x="688" y="333"/>
                  </a:cubicBezTo>
                  <a:cubicBezTo>
                    <a:pt x="675" y="313"/>
                    <a:pt x="671" y="295"/>
                    <a:pt x="672" y="282"/>
                  </a:cubicBezTo>
                  <a:cubicBezTo>
                    <a:pt x="674" y="268"/>
                    <a:pt x="673" y="252"/>
                    <a:pt x="673" y="237"/>
                  </a:cubicBezTo>
                  <a:cubicBezTo>
                    <a:pt x="673" y="106"/>
                    <a:pt x="573" y="0"/>
                    <a:pt x="442" y="0"/>
                  </a:cubicBezTo>
                  <a:cubicBezTo>
                    <a:pt x="312" y="0"/>
                    <a:pt x="211" y="106"/>
                    <a:pt x="211" y="237"/>
                  </a:cubicBezTo>
                  <a:cubicBezTo>
                    <a:pt x="211" y="266"/>
                    <a:pt x="216" y="324"/>
                    <a:pt x="224" y="335"/>
                  </a:cubicBezTo>
                  <a:cubicBezTo>
                    <a:pt x="247" y="356"/>
                    <a:pt x="250" y="244"/>
                    <a:pt x="315" y="200"/>
                  </a:cubicBezTo>
                  <a:close/>
                </a:path>
              </a:pathLst>
            </a:custGeom>
            <a:solidFill>
              <a:srgbClr val="91A5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cxnSp>
        <p:nvCxnSpPr>
          <p:cNvPr id="97" name="Straight Arrow Connector 96">
            <a:extLst>
              <a:ext uri="{FF2B5EF4-FFF2-40B4-BE49-F238E27FC236}">
                <a16:creationId xmlns:a16="http://schemas.microsoft.com/office/drawing/2014/main" id="{962CE093-DD57-5C1F-53C7-E7D6D1380926}"/>
              </a:ext>
            </a:extLst>
          </p:cNvPr>
          <p:cNvCxnSpPr>
            <a:cxnSpLocks/>
            <a:endCxn id="29" idx="3"/>
          </p:cNvCxnSpPr>
          <p:nvPr/>
        </p:nvCxnSpPr>
        <p:spPr>
          <a:xfrm flipH="1" flipV="1">
            <a:off x="4750431" y="2900363"/>
            <a:ext cx="2849825" cy="2384"/>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110" name="Rectangle 109">
            <a:extLst>
              <a:ext uri="{FF2B5EF4-FFF2-40B4-BE49-F238E27FC236}">
                <a16:creationId xmlns:a16="http://schemas.microsoft.com/office/drawing/2014/main" id="{DC7EF27F-23EB-2647-89BB-B3D11F8D16F6}"/>
              </a:ext>
            </a:extLst>
          </p:cNvPr>
          <p:cNvSpPr/>
          <p:nvPr/>
        </p:nvSpPr>
        <p:spPr>
          <a:xfrm>
            <a:off x="8100195" y="2740205"/>
            <a:ext cx="890122" cy="320315"/>
          </a:xfrm>
          <a:prstGeom prst="rect">
            <a:avLst/>
          </a:prstGeom>
          <a:solidFill>
            <a:srgbClr val="FFFFFF"/>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コンテンツ履修</a:t>
            </a:r>
            <a:endParaRPr lang="en-US" sz="900">
              <a:solidFill>
                <a:srgbClr val="575757"/>
              </a:solidFill>
            </a:endParaRPr>
          </a:p>
        </p:txBody>
      </p:sp>
      <p:cxnSp>
        <p:nvCxnSpPr>
          <p:cNvPr id="111" name="Straight Arrow Connector 110">
            <a:extLst>
              <a:ext uri="{FF2B5EF4-FFF2-40B4-BE49-F238E27FC236}">
                <a16:creationId xmlns:a16="http://schemas.microsoft.com/office/drawing/2014/main" id="{170DD972-9CDA-D175-5F1D-783782312FF0}"/>
              </a:ext>
            </a:extLst>
          </p:cNvPr>
          <p:cNvCxnSpPr>
            <a:cxnSpLocks/>
          </p:cNvCxnSpPr>
          <p:nvPr/>
        </p:nvCxnSpPr>
        <p:spPr>
          <a:xfrm flipV="1">
            <a:off x="7862492" y="2910576"/>
            <a:ext cx="241862" cy="2384"/>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119" name="Flowchart: Magnetic Disk 118">
            <a:extLst>
              <a:ext uri="{FF2B5EF4-FFF2-40B4-BE49-F238E27FC236}">
                <a16:creationId xmlns:a16="http://schemas.microsoft.com/office/drawing/2014/main" id="{791E6BDA-3B34-3A74-727F-EB979893C35A}"/>
              </a:ext>
            </a:extLst>
          </p:cNvPr>
          <p:cNvSpPr/>
          <p:nvPr/>
        </p:nvSpPr>
        <p:spPr>
          <a:xfrm>
            <a:off x="9177035" y="2646707"/>
            <a:ext cx="742950" cy="508000"/>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履修ステータス</a:t>
            </a:r>
            <a:br>
              <a:rPr lang="en-US" altLang="ja-JP" sz="900">
                <a:solidFill>
                  <a:srgbClr val="575757"/>
                </a:solidFill>
              </a:rPr>
            </a:br>
            <a:r>
              <a:rPr lang="ja-JP" altLang="en-US" sz="900">
                <a:solidFill>
                  <a:srgbClr val="575757"/>
                </a:solidFill>
              </a:rPr>
              <a:t>管理テーブル</a:t>
            </a:r>
            <a:endParaRPr lang="en-US" altLang="ja-JP" sz="900">
              <a:solidFill>
                <a:srgbClr val="575757"/>
              </a:solidFill>
            </a:endParaRPr>
          </a:p>
        </p:txBody>
      </p:sp>
      <p:grpSp>
        <p:nvGrpSpPr>
          <p:cNvPr id="123" name="bcgBugs_Gender-neutral Front ">
            <a:extLst>
              <a:ext uri="{FF2B5EF4-FFF2-40B4-BE49-F238E27FC236}">
                <a16:creationId xmlns:a16="http://schemas.microsoft.com/office/drawing/2014/main" id="{E119053E-D1FF-A4A7-6B8E-AD682C3C7B28}"/>
              </a:ext>
            </a:extLst>
          </p:cNvPr>
          <p:cNvGrpSpPr>
            <a:grpSpLocks noChangeAspect="1"/>
          </p:cNvGrpSpPr>
          <p:nvPr/>
        </p:nvGrpSpPr>
        <p:grpSpPr bwMode="auto">
          <a:xfrm>
            <a:off x="7600256" y="3129239"/>
            <a:ext cx="258077" cy="258077"/>
            <a:chOff x="2652" y="972"/>
            <a:chExt cx="2376" cy="2376"/>
          </a:xfrm>
        </p:grpSpPr>
        <p:sp>
          <p:nvSpPr>
            <p:cNvPr id="124" name="AutoShape 3">
              <a:extLst>
                <a:ext uri="{FF2B5EF4-FFF2-40B4-BE49-F238E27FC236}">
                  <a16:creationId xmlns:a16="http://schemas.microsoft.com/office/drawing/2014/main" id="{CF1ADB80-3B9F-A1FF-7950-7B65F17B7D92}"/>
                </a:ext>
              </a:extLst>
            </p:cNvPr>
            <p:cNvSpPr>
              <a:spLocks noChangeAspect="1" noChangeArrowheads="1" noTextEdit="1"/>
            </p:cNvSpPr>
            <p:nvPr/>
          </p:nvSpPr>
          <p:spPr bwMode="auto">
            <a:xfrm>
              <a:off x="2652" y="972"/>
              <a:ext cx="2376" cy="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5">
              <a:extLst>
                <a:ext uri="{FF2B5EF4-FFF2-40B4-BE49-F238E27FC236}">
                  <a16:creationId xmlns:a16="http://schemas.microsoft.com/office/drawing/2014/main" id="{685F11CA-61E1-321E-18B8-8B23FDA83DC2}"/>
                </a:ext>
              </a:extLst>
            </p:cNvPr>
            <p:cNvSpPr>
              <a:spLocks noEditPoints="1"/>
            </p:cNvSpPr>
            <p:nvPr/>
          </p:nvSpPr>
          <p:spPr bwMode="auto">
            <a:xfrm>
              <a:off x="2795" y="1181"/>
              <a:ext cx="2093" cy="1960"/>
            </a:xfrm>
            <a:custGeom>
              <a:avLst/>
              <a:gdLst>
                <a:gd name="T0" fmla="*/ 241 w 880"/>
                <a:gd name="T1" fmla="*/ 408 h 824"/>
                <a:gd name="T2" fmla="*/ 311 w 880"/>
                <a:gd name="T3" fmla="*/ 556 h 824"/>
                <a:gd name="T4" fmla="*/ 311 w 880"/>
                <a:gd name="T5" fmla="*/ 604 h 824"/>
                <a:gd name="T6" fmla="*/ 315 w 880"/>
                <a:gd name="T7" fmla="*/ 609 h 824"/>
                <a:gd name="T8" fmla="*/ 333 w 880"/>
                <a:gd name="T9" fmla="*/ 628 h 824"/>
                <a:gd name="T10" fmla="*/ 333 w 880"/>
                <a:gd name="T11" fmla="*/ 575 h 824"/>
                <a:gd name="T12" fmla="*/ 440 w 880"/>
                <a:gd name="T13" fmla="*/ 622 h 824"/>
                <a:gd name="T14" fmla="*/ 547 w 880"/>
                <a:gd name="T15" fmla="*/ 575 h 824"/>
                <a:gd name="T16" fmla="*/ 547 w 880"/>
                <a:gd name="T17" fmla="*/ 628 h 824"/>
                <a:gd name="T18" fmla="*/ 565 w 880"/>
                <a:gd name="T19" fmla="*/ 609 h 824"/>
                <a:gd name="T20" fmla="*/ 569 w 880"/>
                <a:gd name="T21" fmla="*/ 604 h 824"/>
                <a:gd name="T22" fmla="*/ 569 w 880"/>
                <a:gd name="T23" fmla="*/ 556 h 824"/>
                <a:gd name="T24" fmla="*/ 639 w 880"/>
                <a:gd name="T25" fmla="*/ 408 h 824"/>
                <a:gd name="T26" fmla="*/ 673 w 880"/>
                <a:gd name="T27" fmla="*/ 355 h 824"/>
                <a:gd name="T28" fmla="*/ 673 w 880"/>
                <a:gd name="T29" fmla="*/ 353 h 824"/>
                <a:gd name="T30" fmla="*/ 648 w 880"/>
                <a:gd name="T31" fmla="*/ 365 h 824"/>
                <a:gd name="T32" fmla="*/ 625 w 880"/>
                <a:gd name="T33" fmla="*/ 391 h 824"/>
                <a:gd name="T34" fmla="*/ 620 w 880"/>
                <a:gd name="T35" fmla="*/ 397 h 824"/>
                <a:gd name="T36" fmla="*/ 550 w 880"/>
                <a:gd name="T37" fmla="*/ 545 h 824"/>
                <a:gd name="T38" fmla="*/ 440 w 880"/>
                <a:gd name="T39" fmla="*/ 601 h 824"/>
                <a:gd name="T40" fmla="*/ 330 w 880"/>
                <a:gd name="T41" fmla="*/ 545 h 824"/>
                <a:gd name="T42" fmla="*/ 260 w 880"/>
                <a:gd name="T43" fmla="*/ 397 h 824"/>
                <a:gd name="T44" fmla="*/ 255 w 880"/>
                <a:gd name="T45" fmla="*/ 391 h 824"/>
                <a:gd name="T46" fmla="*/ 232 w 880"/>
                <a:gd name="T47" fmla="*/ 365 h 824"/>
                <a:gd name="T48" fmla="*/ 207 w 880"/>
                <a:gd name="T49" fmla="*/ 353 h 824"/>
                <a:gd name="T50" fmla="*/ 207 w 880"/>
                <a:gd name="T51" fmla="*/ 356 h 824"/>
                <a:gd name="T52" fmla="*/ 241 w 880"/>
                <a:gd name="T53" fmla="*/ 408 h 824"/>
                <a:gd name="T54" fmla="*/ 877 w 880"/>
                <a:gd name="T55" fmla="*/ 809 h 824"/>
                <a:gd name="T56" fmla="*/ 771 w 880"/>
                <a:gd name="T57" fmla="*/ 654 h 824"/>
                <a:gd name="T58" fmla="*/ 582 w 880"/>
                <a:gd name="T59" fmla="*/ 622 h 824"/>
                <a:gd name="T60" fmla="*/ 569 w 880"/>
                <a:gd name="T61" fmla="*/ 637 h 824"/>
                <a:gd name="T62" fmla="*/ 567 w 880"/>
                <a:gd name="T63" fmla="*/ 639 h 824"/>
                <a:gd name="T64" fmla="*/ 440 w 880"/>
                <a:gd name="T65" fmla="*/ 690 h 824"/>
                <a:gd name="T66" fmla="*/ 313 w 880"/>
                <a:gd name="T67" fmla="*/ 639 h 824"/>
                <a:gd name="T68" fmla="*/ 311 w 880"/>
                <a:gd name="T69" fmla="*/ 637 h 824"/>
                <a:gd name="T70" fmla="*/ 298 w 880"/>
                <a:gd name="T71" fmla="*/ 622 h 824"/>
                <a:gd name="T72" fmla="*/ 109 w 880"/>
                <a:gd name="T73" fmla="*/ 654 h 824"/>
                <a:gd name="T74" fmla="*/ 3 w 880"/>
                <a:gd name="T75" fmla="*/ 809 h 824"/>
                <a:gd name="T76" fmla="*/ 13 w 880"/>
                <a:gd name="T77" fmla="*/ 824 h 824"/>
                <a:gd name="T78" fmla="*/ 867 w 880"/>
                <a:gd name="T79" fmla="*/ 824 h 824"/>
                <a:gd name="T80" fmla="*/ 877 w 880"/>
                <a:gd name="T81" fmla="*/ 809 h 824"/>
                <a:gd name="T82" fmla="*/ 315 w 880"/>
                <a:gd name="T83" fmla="*/ 200 h 824"/>
                <a:gd name="T84" fmla="*/ 328 w 880"/>
                <a:gd name="T85" fmla="*/ 192 h 824"/>
                <a:gd name="T86" fmla="*/ 350 w 880"/>
                <a:gd name="T87" fmla="*/ 186 h 824"/>
                <a:gd name="T88" fmla="*/ 618 w 880"/>
                <a:gd name="T89" fmla="*/ 354 h 824"/>
                <a:gd name="T90" fmla="*/ 651 w 880"/>
                <a:gd name="T91" fmla="*/ 353 h 824"/>
                <a:gd name="T92" fmla="*/ 656 w 880"/>
                <a:gd name="T93" fmla="*/ 351 h 824"/>
                <a:gd name="T94" fmla="*/ 666 w 880"/>
                <a:gd name="T95" fmla="*/ 347 h 824"/>
                <a:gd name="T96" fmla="*/ 672 w 880"/>
                <a:gd name="T97" fmla="*/ 344 h 824"/>
                <a:gd name="T98" fmla="*/ 688 w 880"/>
                <a:gd name="T99" fmla="*/ 333 h 824"/>
                <a:gd name="T100" fmla="*/ 672 w 880"/>
                <a:gd name="T101" fmla="*/ 282 h 824"/>
                <a:gd name="T102" fmla="*/ 673 w 880"/>
                <a:gd name="T103" fmla="*/ 237 h 824"/>
                <a:gd name="T104" fmla="*/ 442 w 880"/>
                <a:gd name="T105" fmla="*/ 0 h 824"/>
                <a:gd name="T106" fmla="*/ 211 w 880"/>
                <a:gd name="T107" fmla="*/ 237 h 824"/>
                <a:gd name="T108" fmla="*/ 224 w 880"/>
                <a:gd name="T109" fmla="*/ 335 h 824"/>
                <a:gd name="T110" fmla="*/ 315 w 880"/>
                <a:gd name="T111" fmla="*/ 20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0" h="824">
                  <a:moveTo>
                    <a:pt x="241" y="408"/>
                  </a:moveTo>
                  <a:cubicBezTo>
                    <a:pt x="252" y="436"/>
                    <a:pt x="289" y="529"/>
                    <a:pt x="311" y="556"/>
                  </a:cubicBezTo>
                  <a:cubicBezTo>
                    <a:pt x="311" y="604"/>
                    <a:pt x="311" y="604"/>
                    <a:pt x="311" y="604"/>
                  </a:cubicBezTo>
                  <a:cubicBezTo>
                    <a:pt x="315" y="609"/>
                    <a:pt x="315" y="609"/>
                    <a:pt x="315" y="609"/>
                  </a:cubicBezTo>
                  <a:cubicBezTo>
                    <a:pt x="316" y="610"/>
                    <a:pt x="321" y="618"/>
                    <a:pt x="333" y="628"/>
                  </a:cubicBezTo>
                  <a:cubicBezTo>
                    <a:pt x="333" y="575"/>
                    <a:pt x="333" y="575"/>
                    <a:pt x="333" y="575"/>
                  </a:cubicBezTo>
                  <a:cubicBezTo>
                    <a:pt x="361" y="596"/>
                    <a:pt x="408" y="622"/>
                    <a:pt x="440" y="622"/>
                  </a:cubicBezTo>
                  <a:cubicBezTo>
                    <a:pt x="472" y="622"/>
                    <a:pt x="519" y="596"/>
                    <a:pt x="547" y="575"/>
                  </a:cubicBezTo>
                  <a:cubicBezTo>
                    <a:pt x="547" y="628"/>
                    <a:pt x="547" y="628"/>
                    <a:pt x="547" y="628"/>
                  </a:cubicBezTo>
                  <a:cubicBezTo>
                    <a:pt x="559" y="618"/>
                    <a:pt x="564" y="610"/>
                    <a:pt x="565" y="609"/>
                  </a:cubicBezTo>
                  <a:cubicBezTo>
                    <a:pt x="569" y="604"/>
                    <a:pt x="569" y="604"/>
                    <a:pt x="569" y="604"/>
                  </a:cubicBezTo>
                  <a:cubicBezTo>
                    <a:pt x="569" y="556"/>
                    <a:pt x="569" y="556"/>
                    <a:pt x="569" y="556"/>
                  </a:cubicBezTo>
                  <a:cubicBezTo>
                    <a:pt x="591" y="529"/>
                    <a:pt x="628" y="436"/>
                    <a:pt x="639" y="408"/>
                  </a:cubicBezTo>
                  <a:cubicBezTo>
                    <a:pt x="664" y="393"/>
                    <a:pt x="671" y="366"/>
                    <a:pt x="673" y="355"/>
                  </a:cubicBezTo>
                  <a:cubicBezTo>
                    <a:pt x="673" y="353"/>
                    <a:pt x="673" y="353"/>
                    <a:pt x="673" y="353"/>
                  </a:cubicBezTo>
                  <a:cubicBezTo>
                    <a:pt x="648" y="365"/>
                    <a:pt x="648" y="365"/>
                    <a:pt x="648" y="365"/>
                  </a:cubicBezTo>
                  <a:cubicBezTo>
                    <a:pt x="644" y="375"/>
                    <a:pt x="638" y="385"/>
                    <a:pt x="625" y="391"/>
                  </a:cubicBezTo>
                  <a:cubicBezTo>
                    <a:pt x="623" y="392"/>
                    <a:pt x="621" y="394"/>
                    <a:pt x="620" y="397"/>
                  </a:cubicBezTo>
                  <a:cubicBezTo>
                    <a:pt x="600" y="447"/>
                    <a:pt x="564" y="532"/>
                    <a:pt x="550" y="545"/>
                  </a:cubicBezTo>
                  <a:cubicBezTo>
                    <a:pt x="528" y="564"/>
                    <a:pt x="471" y="601"/>
                    <a:pt x="440" y="601"/>
                  </a:cubicBezTo>
                  <a:cubicBezTo>
                    <a:pt x="408" y="601"/>
                    <a:pt x="352" y="564"/>
                    <a:pt x="330" y="545"/>
                  </a:cubicBezTo>
                  <a:cubicBezTo>
                    <a:pt x="316" y="532"/>
                    <a:pt x="280" y="447"/>
                    <a:pt x="260" y="397"/>
                  </a:cubicBezTo>
                  <a:cubicBezTo>
                    <a:pt x="259" y="394"/>
                    <a:pt x="257" y="392"/>
                    <a:pt x="255" y="391"/>
                  </a:cubicBezTo>
                  <a:cubicBezTo>
                    <a:pt x="242" y="385"/>
                    <a:pt x="236" y="374"/>
                    <a:pt x="232" y="365"/>
                  </a:cubicBezTo>
                  <a:cubicBezTo>
                    <a:pt x="207" y="353"/>
                    <a:pt x="207" y="353"/>
                    <a:pt x="207" y="353"/>
                  </a:cubicBezTo>
                  <a:cubicBezTo>
                    <a:pt x="207" y="356"/>
                    <a:pt x="207" y="356"/>
                    <a:pt x="207" y="356"/>
                  </a:cubicBezTo>
                  <a:cubicBezTo>
                    <a:pt x="210" y="369"/>
                    <a:pt x="217" y="394"/>
                    <a:pt x="241" y="408"/>
                  </a:cubicBezTo>
                  <a:close/>
                  <a:moveTo>
                    <a:pt x="877" y="809"/>
                  </a:moveTo>
                  <a:cubicBezTo>
                    <a:pt x="864" y="773"/>
                    <a:pt x="825" y="678"/>
                    <a:pt x="771" y="654"/>
                  </a:cubicBezTo>
                  <a:cubicBezTo>
                    <a:pt x="705" y="623"/>
                    <a:pt x="582" y="622"/>
                    <a:pt x="582" y="622"/>
                  </a:cubicBezTo>
                  <a:cubicBezTo>
                    <a:pt x="582" y="622"/>
                    <a:pt x="578" y="628"/>
                    <a:pt x="569" y="637"/>
                  </a:cubicBezTo>
                  <a:cubicBezTo>
                    <a:pt x="568" y="638"/>
                    <a:pt x="567" y="638"/>
                    <a:pt x="567" y="639"/>
                  </a:cubicBezTo>
                  <a:cubicBezTo>
                    <a:pt x="545" y="659"/>
                    <a:pt x="503" y="689"/>
                    <a:pt x="440" y="690"/>
                  </a:cubicBezTo>
                  <a:cubicBezTo>
                    <a:pt x="377" y="689"/>
                    <a:pt x="335" y="659"/>
                    <a:pt x="313" y="639"/>
                  </a:cubicBezTo>
                  <a:cubicBezTo>
                    <a:pt x="313" y="638"/>
                    <a:pt x="312" y="638"/>
                    <a:pt x="311" y="637"/>
                  </a:cubicBezTo>
                  <a:cubicBezTo>
                    <a:pt x="302" y="628"/>
                    <a:pt x="298" y="622"/>
                    <a:pt x="298" y="622"/>
                  </a:cubicBezTo>
                  <a:cubicBezTo>
                    <a:pt x="298" y="622"/>
                    <a:pt x="175" y="623"/>
                    <a:pt x="109" y="654"/>
                  </a:cubicBezTo>
                  <a:cubicBezTo>
                    <a:pt x="55" y="678"/>
                    <a:pt x="16" y="773"/>
                    <a:pt x="3" y="809"/>
                  </a:cubicBezTo>
                  <a:cubicBezTo>
                    <a:pt x="0" y="816"/>
                    <a:pt x="5" y="824"/>
                    <a:pt x="13" y="824"/>
                  </a:cubicBezTo>
                  <a:cubicBezTo>
                    <a:pt x="867" y="824"/>
                    <a:pt x="867" y="824"/>
                    <a:pt x="867" y="824"/>
                  </a:cubicBezTo>
                  <a:cubicBezTo>
                    <a:pt x="875" y="824"/>
                    <a:pt x="880" y="816"/>
                    <a:pt x="877" y="809"/>
                  </a:cubicBezTo>
                  <a:close/>
                  <a:moveTo>
                    <a:pt x="315" y="200"/>
                  </a:moveTo>
                  <a:cubicBezTo>
                    <a:pt x="318" y="197"/>
                    <a:pt x="323" y="194"/>
                    <a:pt x="328" y="192"/>
                  </a:cubicBezTo>
                  <a:cubicBezTo>
                    <a:pt x="335" y="188"/>
                    <a:pt x="342" y="186"/>
                    <a:pt x="350" y="186"/>
                  </a:cubicBezTo>
                  <a:cubicBezTo>
                    <a:pt x="488" y="194"/>
                    <a:pt x="592" y="340"/>
                    <a:pt x="618" y="354"/>
                  </a:cubicBezTo>
                  <a:cubicBezTo>
                    <a:pt x="627" y="360"/>
                    <a:pt x="639" y="358"/>
                    <a:pt x="651" y="353"/>
                  </a:cubicBezTo>
                  <a:cubicBezTo>
                    <a:pt x="653" y="353"/>
                    <a:pt x="655" y="352"/>
                    <a:pt x="656" y="351"/>
                  </a:cubicBezTo>
                  <a:cubicBezTo>
                    <a:pt x="666" y="347"/>
                    <a:pt x="666" y="347"/>
                    <a:pt x="666" y="347"/>
                  </a:cubicBezTo>
                  <a:cubicBezTo>
                    <a:pt x="668" y="346"/>
                    <a:pt x="670" y="345"/>
                    <a:pt x="672" y="344"/>
                  </a:cubicBezTo>
                  <a:cubicBezTo>
                    <a:pt x="682" y="338"/>
                    <a:pt x="688" y="333"/>
                    <a:pt x="688" y="333"/>
                  </a:cubicBezTo>
                  <a:cubicBezTo>
                    <a:pt x="675" y="313"/>
                    <a:pt x="671" y="295"/>
                    <a:pt x="672" y="282"/>
                  </a:cubicBezTo>
                  <a:cubicBezTo>
                    <a:pt x="674" y="268"/>
                    <a:pt x="673" y="252"/>
                    <a:pt x="673" y="237"/>
                  </a:cubicBezTo>
                  <a:cubicBezTo>
                    <a:pt x="673" y="106"/>
                    <a:pt x="573" y="0"/>
                    <a:pt x="442" y="0"/>
                  </a:cubicBezTo>
                  <a:cubicBezTo>
                    <a:pt x="312" y="0"/>
                    <a:pt x="211" y="106"/>
                    <a:pt x="211" y="237"/>
                  </a:cubicBezTo>
                  <a:cubicBezTo>
                    <a:pt x="211" y="266"/>
                    <a:pt x="216" y="324"/>
                    <a:pt x="224" y="335"/>
                  </a:cubicBezTo>
                  <a:cubicBezTo>
                    <a:pt x="247" y="356"/>
                    <a:pt x="250" y="244"/>
                    <a:pt x="315" y="200"/>
                  </a:cubicBezTo>
                  <a:close/>
                </a:path>
              </a:pathLst>
            </a:custGeom>
            <a:solidFill>
              <a:srgbClr val="91A5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048" name="Rectangle 2047">
            <a:extLst>
              <a:ext uri="{FF2B5EF4-FFF2-40B4-BE49-F238E27FC236}">
                <a16:creationId xmlns:a16="http://schemas.microsoft.com/office/drawing/2014/main" id="{9460B5D0-EFAF-3151-032C-E18F659DBF59}"/>
              </a:ext>
            </a:extLst>
          </p:cNvPr>
          <p:cNvSpPr/>
          <p:nvPr/>
        </p:nvSpPr>
        <p:spPr>
          <a:xfrm>
            <a:off x="8100195" y="3124272"/>
            <a:ext cx="890122" cy="320315"/>
          </a:xfrm>
          <a:prstGeom prst="rect">
            <a:avLst/>
          </a:prstGeom>
          <a:solidFill>
            <a:srgbClr val="FFFFFF"/>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コンテンツ履修</a:t>
            </a:r>
            <a:br>
              <a:rPr lang="en-US" altLang="ja-JP" sz="900">
                <a:solidFill>
                  <a:srgbClr val="575757"/>
                </a:solidFill>
              </a:rPr>
            </a:br>
            <a:r>
              <a:rPr lang="ja-JP" altLang="en-US" sz="900">
                <a:solidFill>
                  <a:srgbClr val="575757"/>
                </a:solidFill>
              </a:rPr>
              <a:t>状況確認</a:t>
            </a:r>
            <a:endParaRPr lang="en-US" sz="900">
              <a:solidFill>
                <a:srgbClr val="575757"/>
              </a:solidFill>
            </a:endParaRPr>
          </a:p>
        </p:txBody>
      </p:sp>
      <p:grpSp>
        <p:nvGrpSpPr>
          <p:cNvPr id="2049" name="bcgBugs_Gender-neutral Front ">
            <a:extLst>
              <a:ext uri="{FF2B5EF4-FFF2-40B4-BE49-F238E27FC236}">
                <a16:creationId xmlns:a16="http://schemas.microsoft.com/office/drawing/2014/main" id="{58D48759-C2D6-DDEA-C501-55A499B217E5}"/>
              </a:ext>
            </a:extLst>
          </p:cNvPr>
          <p:cNvGrpSpPr>
            <a:grpSpLocks noChangeAspect="1"/>
          </p:cNvGrpSpPr>
          <p:nvPr/>
        </p:nvGrpSpPr>
        <p:grpSpPr bwMode="auto">
          <a:xfrm>
            <a:off x="7600256" y="3429681"/>
            <a:ext cx="258077" cy="258077"/>
            <a:chOff x="2652" y="972"/>
            <a:chExt cx="2376" cy="2376"/>
          </a:xfrm>
        </p:grpSpPr>
        <p:sp>
          <p:nvSpPr>
            <p:cNvPr id="2050" name="AutoShape 3">
              <a:extLst>
                <a:ext uri="{FF2B5EF4-FFF2-40B4-BE49-F238E27FC236}">
                  <a16:creationId xmlns:a16="http://schemas.microsoft.com/office/drawing/2014/main" id="{F04DDA5C-C7F5-58C9-93F0-B6E5081C7E64}"/>
                </a:ext>
              </a:extLst>
            </p:cNvPr>
            <p:cNvSpPr>
              <a:spLocks noChangeAspect="1" noChangeArrowheads="1" noTextEdit="1"/>
            </p:cNvSpPr>
            <p:nvPr/>
          </p:nvSpPr>
          <p:spPr bwMode="auto">
            <a:xfrm>
              <a:off x="2652" y="972"/>
              <a:ext cx="2376" cy="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1" name="Freeform 5">
              <a:extLst>
                <a:ext uri="{FF2B5EF4-FFF2-40B4-BE49-F238E27FC236}">
                  <a16:creationId xmlns:a16="http://schemas.microsoft.com/office/drawing/2014/main" id="{57F4B417-5EBB-F56E-7A4A-9E57C3805452}"/>
                </a:ext>
              </a:extLst>
            </p:cNvPr>
            <p:cNvSpPr>
              <a:spLocks noEditPoints="1"/>
            </p:cNvSpPr>
            <p:nvPr/>
          </p:nvSpPr>
          <p:spPr bwMode="auto">
            <a:xfrm>
              <a:off x="2795" y="1181"/>
              <a:ext cx="2093" cy="1960"/>
            </a:xfrm>
            <a:custGeom>
              <a:avLst/>
              <a:gdLst>
                <a:gd name="T0" fmla="*/ 241 w 880"/>
                <a:gd name="T1" fmla="*/ 408 h 824"/>
                <a:gd name="T2" fmla="*/ 311 w 880"/>
                <a:gd name="T3" fmla="*/ 556 h 824"/>
                <a:gd name="T4" fmla="*/ 311 w 880"/>
                <a:gd name="T5" fmla="*/ 604 h 824"/>
                <a:gd name="T6" fmla="*/ 315 w 880"/>
                <a:gd name="T7" fmla="*/ 609 h 824"/>
                <a:gd name="T8" fmla="*/ 333 w 880"/>
                <a:gd name="T9" fmla="*/ 628 h 824"/>
                <a:gd name="T10" fmla="*/ 333 w 880"/>
                <a:gd name="T11" fmla="*/ 575 h 824"/>
                <a:gd name="T12" fmla="*/ 440 w 880"/>
                <a:gd name="T13" fmla="*/ 622 h 824"/>
                <a:gd name="T14" fmla="*/ 547 w 880"/>
                <a:gd name="T15" fmla="*/ 575 h 824"/>
                <a:gd name="T16" fmla="*/ 547 w 880"/>
                <a:gd name="T17" fmla="*/ 628 h 824"/>
                <a:gd name="T18" fmla="*/ 565 w 880"/>
                <a:gd name="T19" fmla="*/ 609 h 824"/>
                <a:gd name="T20" fmla="*/ 569 w 880"/>
                <a:gd name="T21" fmla="*/ 604 h 824"/>
                <a:gd name="T22" fmla="*/ 569 w 880"/>
                <a:gd name="T23" fmla="*/ 556 h 824"/>
                <a:gd name="T24" fmla="*/ 639 w 880"/>
                <a:gd name="T25" fmla="*/ 408 h 824"/>
                <a:gd name="T26" fmla="*/ 673 w 880"/>
                <a:gd name="T27" fmla="*/ 355 h 824"/>
                <a:gd name="T28" fmla="*/ 673 w 880"/>
                <a:gd name="T29" fmla="*/ 353 h 824"/>
                <a:gd name="T30" fmla="*/ 648 w 880"/>
                <a:gd name="T31" fmla="*/ 365 h 824"/>
                <a:gd name="T32" fmla="*/ 625 w 880"/>
                <a:gd name="T33" fmla="*/ 391 h 824"/>
                <a:gd name="T34" fmla="*/ 620 w 880"/>
                <a:gd name="T35" fmla="*/ 397 h 824"/>
                <a:gd name="T36" fmla="*/ 550 w 880"/>
                <a:gd name="T37" fmla="*/ 545 h 824"/>
                <a:gd name="T38" fmla="*/ 440 w 880"/>
                <a:gd name="T39" fmla="*/ 601 h 824"/>
                <a:gd name="T40" fmla="*/ 330 w 880"/>
                <a:gd name="T41" fmla="*/ 545 h 824"/>
                <a:gd name="T42" fmla="*/ 260 w 880"/>
                <a:gd name="T43" fmla="*/ 397 h 824"/>
                <a:gd name="T44" fmla="*/ 255 w 880"/>
                <a:gd name="T45" fmla="*/ 391 h 824"/>
                <a:gd name="T46" fmla="*/ 232 w 880"/>
                <a:gd name="T47" fmla="*/ 365 h 824"/>
                <a:gd name="T48" fmla="*/ 207 w 880"/>
                <a:gd name="T49" fmla="*/ 353 h 824"/>
                <a:gd name="T50" fmla="*/ 207 w 880"/>
                <a:gd name="T51" fmla="*/ 356 h 824"/>
                <a:gd name="T52" fmla="*/ 241 w 880"/>
                <a:gd name="T53" fmla="*/ 408 h 824"/>
                <a:gd name="T54" fmla="*/ 877 w 880"/>
                <a:gd name="T55" fmla="*/ 809 h 824"/>
                <a:gd name="T56" fmla="*/ 771 w 880"/>
                <a:gd name="T57" fmla="*/ 654 h 824"/>
                <a:gd name="T58" fmla="*/ 582 w 880"/>
                <a:gd name="T59" fmla="*/ 622 h 824"/>
                <a:gd name="T60" fmla="*/ 569 w 880"/>
                <a:gd name="T61" fmla="*/ 637 h 824"/>
                <a:gd name="T62" fmla="*/ 567 w 880"/>
                <a:gd name="T63" fmla="*/ 639 h 824"/>
                <a:gd name="T64" fmla="*/ 440 w 880"/>
                <a:gd name="T65" fmla="*/ 690 h 824"/>
                <a:gd name="T66" fmla="*/ 313 w 880"/>
                <a:gd name="T67" fmla="*/ 639 h 824"/>
                <a:gd name="T68" fmla="*/ 311 w 880"/>
                <a:gd name="T69" fmla="*/ 637 h 824"/>
                <a:gd name="T70" fmla="*/ 298 w 880"/>
                <a:gd name="T71" fmla="*/ 622 h 824"/>
                <a:gd name="T72" fmla="*/ 109 w 880"/>
                <a:gd name="T73" fmla="*/ 654 h 824"/>
                <a:gd name="T74" fmla="*/ 3 w 880"/>
                <a:gd name="T75" fmla="*/ 809 h 824"/>
                <a:gd name="T76" fmla="*/ 13 w 880"/>
                <a:gd name="T77" fmla="*/ 824 h 824"/>
                <a:gd name="T78" fmla="*/ 867 w 880"/>
                <a:gd name="T79" fmla="*/ 824 h 824"/>
                <a:gd name="T80" fmla="*/ 877 w 880"/>
                <a:gd name="T81" fmla="*/ 809 h 824"/>
                <a:gd name="T82" fmla="*/ 315 w 880"/>
                <a:gd name="T83" fmla="*/ 200 h 824"/>
                <a:gd name="T84" fmla="*/ 328 w 880"/>
                <a:gd name="T85" fmla="*/ 192 h 824"/>
                <a:gd name="T86" fmla="*/ 350 w 880"/>
                <a:gd name="T87" fmla="*/ 186 h 824"/>
                <a:gd name="T88" fmla="*/ 618 w 880"/>
                <a:gd name="T89" fmla="*/ 354 h 824"/>
                <a:gd name="T90" fmla="*/ 651 w 880"/>
                <a:gd name="T91" fmla="*/ 353 h 824"/>
                <a:gd name="T92" fmla="*/ 656 w 880"/>
                <a:gd name="T93" fmla="*/ 351 h 824"/>
                <a:gd name="T94" fmla="*/ 666 w 880"/>
                <a:gd name="T95" fmla="*/ 347 h 824"/>
                <a:gd name="T96" fmla="*/ 672 w 880"/>
                <a:gd name="T97" fmla="*/ 344 h 824"/>
                <a:gd name="T98" fmla="*/ 688 w 880"/>
                <a:gd name="T99" fmla="*/ 333 h 824"/>
                <a:gd name="T100" fmla="*/ 672 w 880"/>
                <a:gd name="T101" fmla="*/ 282 h 824"/>
                <a:gd name="T102" fmla="*/ 673 w 880"/>
                <a:gd name="T103" fmla="*/ 237 h 824"/>
                <a:gd name="T104" fmla="*/ 442 w 880"/>
                <a:gd name="T105" fmla="*/ 0 h 824"/>
                <a:gd name="T106" fmla="*/ 211 w 880"/>
                <a:gd name="T107" fmla="*/ 237 h 824"/>
                <a:gd name="T108" fmla="*/ 224 w 880"/>
                <a:gd name="T109" fmla="*/ 335 h 824"/>
                <a:gd name="T110" fmla="*/ 315 w 880"/>
                <a:gd name="T111" fmla="*/ 20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0" h="824">
                  <a:moveTo>
                    <a:pt x="241" y="408"/>
                  </a:moveTo>
                  <a:cubicBezTo>
                    <a:pt x="252" y="436"/>
                    <a:pt x="289" y="529"/>
                    <a:pt x="311" y="556"/>
                  </a:cubicBezTo>
                  <a:cubicBezTo>
                    <a:pt x="311" y="604"/>
                    <a:pt x="311" y="604"/>
                    <a:pt x="311" y="604"/>
                  </a:cubicBezTo>
                  <a:cubicBezTo>
                    <a:pt x="315" y="609"/>
                    <a:pt x="315" y="609"/>
                    <a:pt x="315" y="609"/>
                  </a:cubicBezTo>
                  <a:cubicBezTo>
                    <a:pt x="316" y="610"/>
                    <a:pt x="321" y="618"/>
                    <a:pt x="333" y="628"/>
                  </a:cubicBezTo>
                  <a:cubicBezTo>
                    <a:pt x="333" y="575"/>
                    <a:pt x="333" y="575"/>
                    <a:pt x="333" y="575"/>
                  </a:cubicBezTo>
                  <a:cubicBezTo>
                    <a:pt x="361" y="596"/>
                    <a:pt x="408" y="622"/>
                    <a:pt x="440" y="622"/>
                  </a:cubicBezTo>
                  <a:cubicBezTo>
                    <a:pt x="472" y="622"/>
                    <a:pt x="519" y="596"/>
                    <a:pt x="547" y="575"/>
                  </a:cubicBezTo>
                  <a:cubicBezTo>
                    <a:pt x="547" y="628"/>
                    <a:pt x="547" y="628"/>
                    <a:pt x="547" y="628"/>
                  </a:cubicBezTo>
                  <a:cubicBezTo>
                    <a:pt x="559" y="618"/>
                    <a:pt x="564" y="610"/>
                    <a:pt x="565" y="609"/>
                  </a:cubicBezTo>
                  <a:cubicBezTo>
                    <a:pt x="569" y="604"/>
                    <a:pt x="569" y="604"/>
                    <a:pt x="569" y="604"/>
                  </a:cubicBezTo>
                  <a:cubicBezTo>
                    <a:pt x="569" y="556"/>
                    <a:pt x="569" y="556"/>
                    <a:pt x="569" y="556"/>
                  </a:cubicBezTo>
                  <a:cubicBezTo>
                    <a:pt x="591" y="529"/>
                    <a:pt x="628" y="436"/>
                    <a:pt x="639" y="408"/>
                  </a:cubicBezTo>
                  <a:cubicBezTo>
                    <a:pt x="664" y="393"/>
                    <a:pt x="671" y="366"/>
                    <a:pt x="673" y="355"/>
                  </a:cubicBezTo>
                  <a:cubicBezTo>
                    <a:pt x="673" y="353"/>
                    <a:pt x="673" y="353"/>
                    <a:pt x="673" y="353"/>
                  </a:cubicBezTo>
                  <a:cubicBezTo>
                    <a:pt x="648" y="365"/>
                    <a:pt x="648" y="365"/>
                    <a:pt x="648" y="365"/>
                  </a:cubicBezTo>
                  <a:cubicBezTo>
                    <a:pt x="644" y="375"/>
                    <a:pt x="638" y="385"/>
                    <a:pt x="625" y="391"/>
                  </a:cubicBezTo>
                  <a:cubicBezTo>
                    <a:pt x="623" y="392"/>
                    <a:pt x="621" y="394"/>
                    <a:pt x="620" y="397"/>
                  </a:cubicBezTo>
                  <a:cubicBezTo>
                    <a:pt x="600" y="447"/>
                    <a:pt x="564" y="532"/>
                    <a:pt x="550" y="545"/>
                  </a:cubicBezTo>
                  <a:cubicBezTo>
                    <a:pt x="528" y="564"/>
                    <a:pt x="471" y="601"/>
                    <a:pt x="440" y="601"/>
                  </a:cubicBezTo>
                  <a:cubicBezTo>
                    <a:pt x="408" y="601"/>
                    <a:pt x="352" y="564"/>
                    <a:pt x="330" y="545"/>
                  </a:cubicBezTo>
                  <a:cubicBezTo>
                    <a:pt x="316" y="532"/>
                    <a:pt x="280" y="447"/>
                    <a:pt x="260" y="397"/>
                  </a:cubicBezTo>
                  <a:cubicBezTo>
                    <a:pt x="259" y="394"/>
                    <a:pt x="257" y="392"/>
                    <a:pt x="255" y="391"/>
                  </a:cubicBezTo>
                  <a:cubicBezTo>
                    <a:pt x="242" y="385"/>
                    <a:pt x="236" y="374"/>
                    <a:pt x="232" y="365"/>
                  </a:cubicBezTo>
                  <a:cubicBezTo>
                    <a:pt x="207" y="353"/>
                    <a:pt x="207" y="353"/>
                    <a:pt x="207" y="353"/>
                  </a:cubicBezTo>
                  <a:cubicBezTo>
                    <a:pt x="207" y="356"/>
                    <a:pt x="207" y="356"/>
                    <a:pt x="207" y="356"/>
                  </a:cubicBezTo>
                  <a:cubicBezTo>
                    <a:pt x="210" y="369"/>
                    <a:pt x="217" y="394"/>
                    <a:pt x="241" y="408"/>
                  </a:cubicBezTo>
                  <a:close/>
                  <a:moveTo>
                    <a:pt x="877" y="809"/>
                  </a:moveTo>
                  <a:cubicBezTo>
                    <a:pt x="864" y="773"/>
                    <a:pt x="825" y="678"/>
                    <a:pt x="771" y="654"/>
                  </a:cubicBezTo>
                  <a:cubicBezTo>
                    <a:pt x="705" y="623"/>
                    <a:pt x="582" y="622"/>
                    <a:pt x="582" y="622"/>
                  </a:cubicBezTo>
                  <a:cubicBezTo>
                    <a:pt x="582" y="622"/>
                    <a:pt x="578" y="628"/>
                    <a:pt x="569" y="637"/>
                  </a:cubicBezTo>
                  <a:cubicBezTo>
                    <a:pt x="568" y="638"/>
                    <a:pt x="567" y="638"/>
                    <a:pt x="567" y="639"/>
                  </a:cubicBezTo>
                  <a:cubicBezTo>
                    <a:pt x="545" y="659"/>
                    <a:pt x="503" y="689"/>
                    <a:pt x="440" y="690"/>
                  </a:cubicBezTo>
                  <a:cubicBezTo>
                    <a:pt x="377" y="689"/>
                    <a:pt x="335" y="659"/>
                    <a:pt x="313" y="639"/>
                  </a:cubicBezTo>
                  <a:cubicBezTo>
                    <a:pt x="313" y="638"/>
                    <a:pt x="312" y="638"/>
                    <a:pt x="311" y="637"/>
                  </a:cubicBezTo>
                  <a:cubicBezTo>
                    <a:pt x="302" y="628"/>
                    <a:pt x="298" y="622"/>
                    <a:pt x="298" y="622"/>
                  </a:cubicBezTo>
                  <a:cubicBezTo>
                    <a:pt x="298" y="622"/>
                    <a:pt x="175" y="623"/>
                    <a:pt x="109" y="654"/>
                  </a:cubicBezTo>
                  <a:cubicBezTo>
                    <a:pt x="55" y="678"/>
                    <a:pt x="16" y="773"/>
                    <a:pt x="3" y="809"/>
                  </a:cubicBezTo>
                  <a:cubicBezTo>
                    <a:pt x="0" y="816"/>
                    <a:pt x="5" y="824"/>
                    <a:pt x="13" y="824"/>
                  </a:cubicBezTo>
                  <a:cubicBezTo>
                    <a:pt x="867" y="824"/>
                    <a:pt x="867" y="824"/>
                    <a:pt x="867" y="824"/>
                  </a:cubicBezTo>
                  <a:cubicBezTo>
                    <a:pt x="875" y="824"/>
                    <a:pt x="880" y="816"/>
                    <a:pt x="877" y="809"/>
                  </a:cubicBezTo>
                  <a:close/>
                  <a:moveTo>
                    <a:pt x="315" y="200"/>
                  </a:moveTo>
                  <a:cubicBezTo>
                    <a:pt x="318" y="197"/>
                    <a:pt x="323" y="194"/>
                    <a:pt x="328" y="192"/>
                  </a:cubicBezTo>
                  <a:cubicBezTo>
                    <a:pt x="335" y="188"/>
                    <a:pt x="342" y="186"/>
                    <a:pt x="350" y="186"/>
                  </a:cubicBezTo>
                  <a:cubicBezTo>
                    <a:pt x="488" y="194"/>
                    <a:pt x="592" y="340"/>
                    <a:pt x="618" y="354"/>
                  </a:cubicBezTo>
                  <a:cubicBezTo>
                    <a:pt x="627" y="360"/>
                    <a:pt x="639" y="358"/>
                    <a:pt x="651" y="353"/>
                  </a:cubicBezTo>
                  <a:cubicBezTo>
                    <a:pt x="653" y="353"/>
                    <a:pt x="655" y="352"/>
                    <a:pt x="656" y="351"/>
                  </a:cubicBezTo>
                  <a:cubicBezTo>
                    <a:pt x="666" y="347"/>
                    <a:pt x="666" y="347"/>
                    <a:pt x="666" y="347"/>
                  </a:cubicBezTo>
                  <a:cubicBezTo>
                    <a:pt x="668" y="346"/>
                    <a:pt x="670" y="345"/>
                    <a:pt x="672" y="344"/>
                  </a:cubicBezTo>
                  <a:cubicBezTo>
                    <a:pt x="682" y="338"/>
                    <a:pt x="688" y="333"/>
                    <a:pt x="688" y="333"/>
                  </a:cubicBezTo>
                  <a:cubicBezTo>
                    <a:pt x="675" y="313"/>
                    <a:pt x="671" y="295"/>
                    <a:pt x="672" y="282"/>
                  </a:cubicBezTo>
                  <a:cubicBezTo>
                    <a:pt x="674" y="268"/>
                    <a:pt x="673" y="252"/>
                    <a:pt x="673" y="237"/>
                  </a:cubicBezTo>
                  <a:cubicBezTo>
                    <a:pt x="673" y="106"/>
                    <a:pt x="573" y="0"/>
                    <a:pt x="442" y="0"/>
                  </a:cubicBezTo>
                  <a:cubicBezTo>
                    <a:pt x="312" y="0"/>
                    <a:pt x="211" y="106"/>
                    <a:pt x="211" y="237"/>
                  </a:cubicBezTo>
                  <a:cubicBezTo>
                    <a:pt x="211" y="266"/>
                    <a:pt x="216" y="324"/>
                    <a:pt x="224" y="335"/>
                  </a:cubicBezTo>
                  <a:cubicBezTo>
                    <a:pt x="247" y="356"/>
                    <a:pt x="250" y="244"/>
                    <a:pt x="315" y="200"/>
                  </a:cubicBezTo>
                  <a:close/>
                </a:path>
              </a:pathLst>
            </a:custGeom>
            <a:solidFill>
              <a:srgbClr val="BB36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cxnSp>
        <p:nvCxnSpPr>
          <p:cNvPr id="2054" name="Straight Arrow Connector 2053">
            <a:extLst>
              <a:ext uri="{FF2B5EF4-FFF2-40B4-BE49-F238E27FC236}">
                <a16:creationId xmlns:a16="http://schemas.microsoft.com/office/drawing/2014/main" id="{F8895CCB-25FA-3766-CB67-58B4888D6031}"/>
              </a:ext>
            </a:extLst>
          </p:cNvPr>
          <p:cNvCxnSpPr>
            <a:cxnSpLocks/>
          </p:cNvCxnSpPr>
          <p:nvPr/>
        </p:nvCxnSpPr>
        <p:spPr>
          <a:xfrm flipV="1">
            <a:off x="7858333" y="3238919"/>
            <a:ext cx="241862" cy="2544"/>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2055" name="Connector: Elbow 2054">
            <a:extLst>
              <a:ext uri="{FF2B5EF4-FFF2-40B4-BE49-F238E27FC236}">
                <a16:creationId xmlns:a16="http://schemas.microsoft.com/office/drawing/2014/main" id="{0A6779A5-9E81-374F-AA49-69CD7D9264DB}"/>
              </a:ext>
            </a:extLst>
          </p:cNvPr>
          <p:cNvCxnSpPr>
            <a:cxnSpLocks/>
          </p:cNvCxnSpPr>
          <p:nvPr/>
        </p:nvCxnSpPr>
        <p:spPr>
          <a:xfrm flipV="1">
            <a:off x="7858333" y="3352426"/>
            <a:ext cx="241862" cy="194212"/>
          </a:xfrm>
          <a:prstGeom prst="bentConnector3">
            <a:avLst>
              <a:gd name="adj1" fmla="val 5000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058" name="Rectangle 2057">
            <a:extLst>
              <a:ext uri="{FF2B5EF4-FFF2-40B4-BE49-F238E27FC236}">
                <a16:creationId xmlns:a16="http://schemas.microsoft.com/office/drawing/2014/main" id="{A3F8960A-8EC1-592E-0B24-3BA82D91378A}"/>
              </a:ext>
            </a:extLst>
          </p:cNvPr>
          <p:cNvSpPr/>
          <p:nvPr/>
        </p:nvSpPr>
        <p:spPr>
          <a:xfrm>
            <a:off x="8100195" y="3284429"/>
            <a:ext cx="116652" cy="160157"/>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cxnSp>
        <p:nvCxnSpPr>
          <p:cNvPr id="2060" name="Connector: Elbow 2059">
            <a:extLst>
              <a:ext uri="{FF2B5EF4-FFF2-40B4-BE49-F238E27FC236}">
                <a16:creationId xmlns:a16="http://schemas.microsoft.com/office/drawing/2014/main" id="{32A9011D-2A65-223B-FB3A-8F471089A848}"/>
              </a:ext>
            </a:extLst>
          </p:cNvPr>
          <p:cNvCxnSpPr>
            <a:cxnSpLocks/>
            <a:stCxn id="2048" idx="3"/>
            <a:endCxn id="2061" idx="1"/>
          </p:cNvCxnSpPr>
          <p:nvPr/>
        </p:nvCxnSpPr>
        <p:spPr>
          <a:xfrm flipV="1">
            <a:off x="8990317" y="3009596"/>
            <a:ext cx="190701" cy="274834"/>
          </a:xfrm>
          <a:prstGeom prst="bentConnector3">
            <a:avLst>
              <a:gd name="adj1" fmla="val 5000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061" name="Rectangle 2060">
            <a:extLst>
              <a:ext uri="{FF2B5EF4-FFF2-40B4-BE49-F238E27FC236}">
                <a16:creationId xmlns:a16="http://schemas.microsoft.com/office/drawing/2014/main" id="{753FD2C1-F3BD-BFC2-7491-7B583B4372EC}"/>
              </a:ext>
            </a:extLst>
          </p:cNvPr>
          <p:cNvSpPr/>
          <p:nvPr/>
        </p:nvSpPr>
        <p:spPr>
          <a:xfrm>
            <a:off x="9181018" y="2948073"/>
            <a:ext cx="89621" cy="123045"/>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2067" name="Rectangle 2066">
            <a:extLst>
              <a:ext uri="{FF2B5EF4-FFF2-40B4-BE49-F238E27FC236}">
                <a16:creationId xmlns:a16="http://schemas.microsoft.com/office/drawing/2014/main" id="{58E80AEC-F7E6-BB7A-309A-7E1C1ED079E8}"/>
              </a:ext>
            </a:extLst>
          </p:cNvPr>
          <p:cNvSpPr/>
          <p:nvPr/>
        </p:nvSpPr>
        <p:spPr>
          <a:xfrm>
            <a:off x="10167265" y="2772479"/>
            <a:ext cx="890122" cy="320315"/>
          </a:xfrm>
          <a:prstGeom prst="rect">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履修条件</a:t>
            </a:r>
            <a:br>
              <a:rPr lang="en-US" altLang="ja-JP" sz="900">
                <a:solidFill>
                  <a:srgbClr val="575757"/>
                </a:solidFill>
              </a:rPr>
            </a:br>
            <a:r>
              <a:rPr lang="ja-JP" altLang="en-US" sz="900">
                <a:solidFill>
                  <a:srgbClr val="575757"/>
                </a:solidFill>
              </a:rPr>
              <a:t>達成判定</a:t>
            </a:r>
          </a:p>
        </p:txBody>
      </p:sp>
      <p:sp>
        <p:nvSpPr>
          <p:cNvPr id="2074" name="Rectangle 2073">
            <a:extLst>
              <a:ext uri="{FF2B5EF4-FFF2-40B4-BE49-F238E27FC236}">
                <a16:creationId xmlns:a16="http://schemas.microsoft.com/office/drawing/2014/main" id="{A1BC368C-55CC-D8BC-1692-B5081FC69248}"/>
              </a:ext>
            </a:extLst>
          </p:cNvPr>
          <p:cNvSpPr/>
          <p:nvPr/>
        </p:nvSpPr>
        <p:spPr>
          <a:xfrm>
            <a:off x="10171002" y="2948073"/>
            <a:ext cx="89621" cy="123045"/>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cxnSp>
        <p:nvCxnSpPr>
          <p:cNvPr id="2077" name="Straight Arrow Connector 2076">
            <a:extLst>
              <a:ext uri="{FF2B5EF4-FFF2-40B4-BE49-F238E27FC236}">
                <a16:creationId xmlns:a16="http://schemas.microsoft.com/office/drawing/2014/main" id="{99EC6049-1676-F718-D1BD-10FBC9AFD66A}"/>
              </a:ext>
            </a:extLst>
          </p:cNvPr>
          <p:cNvCxnSpPr>
            <a:cxnSpLocks/>
          </p:cNvCxnSpPr>
          <p:nvPr/>
        </p:nvCxnSpPr>
        <p:spPr>
          <a:xfrm>
            <a:off x="9919581" y="2791727"/>
            <a:ext cx="240822" cy="0"/>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079" name="Rectangle: Rounded Corners 2078">
            <a:extLst>
              <a:ext uri="{FF2B5EF4-FFF2-40B4-BE49-F238E27FC236}">
                <a16:creationId xmlns:a16="http://schemas.microsoft.com/office/drawing/2014/main" id="{7CD40018-4874-7B32-96BC-F7BD74E26CC5}"/>
              </a:ext>
            </a:extLst>
          </p:cNvPr>
          <p:cNvSpPr/>
          <p:nvPr/>
        </p:nvSpPr>
        <p:spPr>
          <a:xfrm>
            <a:off x="11298557" y="2485758"/>
            <a:ext cx="764541" cy="798671"/>
          </a:xfrm>
          <a:prstGeom prst="roundRect">
            <a:avLst>
              <a:gd name="adj" fmla="val 2693"/>
            </a:avLst>
          </a:prstGeom>
          <a:ln w="9525" cap="rnd">
            <a:solidFill>
              <a:srgbClr val="9A9A9A"/>
            </a:solidFill>
            <a:prstDash val="dash"/>
            <a:round/>
            <a:tailEnd type="triangl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2080" name="テキスト ボックス 118">
            <a:extLst>
              <a:ext uri="{FF2B5EF4-FFF2-40B4-BE49-F238E27FC236}">
                <a16:creationId xmlns:a16="http://schemas.microsoft.com/office/drawing/2014/main" id="{C7F927A3-BE0C-A079-4B15-82BA5FDFD533}"/>
              </a:ext>
            </a:extLst>
          </p:cNvPr>
          <p:cNvSpPr txBox="1"/>
          <p:nvPr/>
        </p:nvSpPr>
        <p:spPr>
          <a:xfrm>
            <a:off x="11356133" y="2749710"/>
            <a:ext cx="663054" cy="326501"/>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ja-JP" altLang="en-US" sz="900">
                <a:solidFill>
                  <a:srgbClr val="575757"/>
                </a:solidFill>
                <a:latin typeface="Trebuchet MS" panose="020B0603020202020204" pitchFamily="34" charset="0"/>
                <a:ea typeface="Meiryo UI" panose="020B0604030504040204" pitchFamily="50" charset="-128"/>
              </a:rPr>
              <a:t>クレデンシャル</a:t>
            </a:r>
            <a:br>
              <a:rPr kumimoji="1" lang="en-US" altLang="ja-JP" sz="900">
                <a:solidFill>
                  <a:srgbClr val="575757"/>
                </a:solidFill>
                <a:latin typeface="Trebuchet MS" panose="020B0603020202020204" pitchFamily="34" charset="0"/>
                <a:ea typeface="Meiryo UI" panose="020B0604030504040204" pitchFamily="50" charset="-128"/>
              </a:rPr>
            </a:br>
            <a:r>
              <a:rPr kumimoji="1" lang="ja-JP" altLang="en-US" sz="900">
                <a:solidFill>
                  <a:srgbClr val="575757"/>
                </a:solidFill>
                <a:latin typeface="Trebuchet MS" panose="020B0603020202020204" pitchFamily="34" charset="0"/>
                <a:ea typeface="Meiryo UI" panose="020B0604030504040204" pitchFamily="50" charset="-128"/>
              </a:rPr>
              <a:t>機能にて</a:t>
            </a:r>
            <a:br>
              <a:rPr kumimoji="1" lang="en-US" altLang="ja-JP" sz="900">
                <a:solidFill>
                  <a:srgbClr val="575757"/>
                </a:solidFill>
                <a:latin typeface="Trebuchet MS" panose="020B0603020202020204" pitchFamily="34" charset="0"/>
                <a:ea typeface="Meiryo UI" panose="020B0604030504040204" pitchFamily="50" charset="-128"/>
              </a:rPr>
            </a:br>
            <a:r>
              <a:rPr kumimoji="1" lang="ja-JP" altLang="en-US" sz="900">
                <a:solidFill>
                  <a:srgbClr val="575757"/>
                </a:solidFill>
                <a:latin typeface="Trebuchet MS" panose="020B0603020202020204" pitchFamily="34" charset="0"/>
                <a:ea typeface="Meiryo UI" panose="020B0604030504040204" pitchFamily="50" charset="-128"/>
              </a:rPr>
              <a:t>記載</a:t>
            </a:r>
            <a:endParaRPr kumimoji="1" lang="en-US" altLang="ja-JP" sz="900">
              <a:solidFill>
                <a:srgbClr val="575757"/>
              </a:solidFill>
              <a:latin typeface="Trebuchet MS" panose="020B0603020202020204" pitchFamily="34" charset="0"/>
              <a:ea typeface="Meiryo UI" panose="020B0604030504040204" pitchFamily="50" charset="-128"/>
            </a:endParaRPr>
          </a:p>
        </p:txBody>
      </p:sp>
      <p:cxnSp>
        <p:nvCxnSpPr>
          <p:cNvPr id="2081" name="Straight Arrow Connector 2080">
            <a:extLst>
              <a:ext uri="{FF2B5EF4-FFF2-40B4-BE49-F238E27FC236}">
                <a16:creationId xmlns:a16="http://schemas.microsoft.com/office/drawing/2014/main" id="{3A6B94A4-BE9C-475C-64A2-8F1707F8CAC8}"/>
              </a:ext>
            </a:extLst>
          </p:cNvPr>
          <p:cNvCxnSpPr>
            <a:cxnSpLocks/>
          </p:cNvCxnSpPr>
          <p:nvPr/>
        </p:nvCxnSpPr>
        <p:spPr>
          <a:xfrm>
            <a:off x="11065013" y="2900363"/>
            <a:ext cx="240822" cy="0"/>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082" name="テキスト ボックス 118">
            <a:extLst>
              <a:ext uri="{FF2B5EF4-FFF2-40B4-BE49-F238E27FC236}">
                <a16:creationId xmlns:a16="http://schemas.microsoft.com/office/drawing/2014/main" id="{0814297B-E497-BD84-A228-A9A2CCADA4FF}"/>
              </a:ext>
            </a:extLst>
          </p:cNvPr>
          <p:cNvSpPr txBox="1"/>
          <p:nvPr/>
        </p:nvSpPr>
        <p:spPr>
          <a:xfrm>
            <a:off x="11348513" y="2413707"/>
            <a:ext cx="663054" cy="149341"/>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バッジ発行</a:t>
            </a:r>
            <a:endParaRPr kumimoji="1" lang="en-US" altLang="ja-JP" sz="1050">
              <a:solidFill>
                <a:srgbClr val="575757"/>
              </a:solidFill>
              <a:latin typeface="Trebuchet MS" panose="020B0603020202020204" pitchFamily="34" charset="0"/>
              <a:ea typeface="Meiryo UI" panose="020B0604030504040204" pitchFamily="50" charset="-128"/>
            </a:endParaRPr>
          </a:p>
        </p:txBody>
      </p:sp>
      <p:sp>
        <p:nvSpPr>
          <p:cNvPr id="15" name="テキスト ボックス 118">
            <a:extLst>
              <a:ext uri="{FF2B5EF4-FFF2-40B4-BE49-F238E27FC236}">
                <a16:creationId xmlns:a16="http://schemas.microsoft.com/office/drawing/2014/main" id="{BEFFACD9-B494-5241-2050-A6BDB3B43D1E}"/>
              </a:ext>
            </a:extLst>
          </p:cNvPr>
          <p:cNvSpPr txBox="1"/>
          <p:nvPr/>
        </p:nvSpPr>
        <p:spPr>
          <a:xfrm>
            <a:off x="3174388" y="3949364"/>
            <a:ext cx="421459" cy="1562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en-US" altLang="ja-JP" sz="1050">
                <a:solidFill>
                  <a:srgbClr val="575757"/>
                </a:solidFill>
                <a:latin typeface="Trebuchet MS" panose="020B0603020202020204" pitchFamily="34" charset="0"/>
                <a:ea typeface="Meiryo UI" panose="020B0604030504040204" pitchFamily="50" charset="-128"/>
              </a:rPr>
              <a:t>IPA</a:t>
            </a:r>
            <a:r>
              <a:rPr kumimoji="1" lang="ja-JP" altLang="en-US" sz="1050">
                <a:solidFill>
                  <a:srgbClr val="575757"/>
                </a:solidFill>
                <a:latin typeface="Trebuchet MS" panose="020B0603020202020204" pitchFamily="34" charset="0"/>
                <a:ea typeface="Meiryo UI" panose="020B0604030504040204" pitchFamily="50" charset="-128"/>
              </a:rPr>
              <a:t>運用者</a:t>
            </a:r>
            <a:endParaRPr kumimoji="1" lang="en-US" altLang="ja-JP" sz="1050">
              <a:solidFill>
                <a:srgbClr val="575757"/>
              </a:solidFill>
              <a:latin typeface="Trebuchet MS" panose="020B0603020202020204" pitchFamily="34" charset="0"/>
              <a:ea typeface="Meiryo UI" panose="020B0604030504040204" pitchFamily="50" charset="-128"/>
            </a:endParaRPr>
          </a:p>
        </p:txBody>
      </p:sp>
      <p:sp>
        <p:nvSpPr>
          <p:cNvPr id="22" name="テキスト ボックス 118">
            <a:extLst>
              <a:ext uri="{FF2B5EF4-FFF2-40B4-BE49-F238E27FC236}">
                <a16:creationId xmlns:a16="http://schemas.microsoft.com/office/drawing/2014/main" id="{2157D272-0306-CDA5-EE0B-517164C2A758}"/>
              </a:ext>
            </a:extLst>
          </p:cNvPr>
          <p:cNvSpPr txBox="1"/>
          <p:nvPr/>
        </p:nvSpPr>
        <p:spPr>
          <a:xfrm>
            <a:off x="5822419" y="4100247"/>
            <a:ext cx="421459" cy="1562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en-US" altLang="ja-JP" sz="1050">
                <a:solidFill>
                  <a:srgbClr val="575757"/>
                </a:solidFill>
                <a:latin typeface="Trebuchet MS" panose="020B0603020202020204" pitchFamily="34" charset="0"/>
                <a:ea typeface="Meiryo UI" panose="020B0604030504040204" pitchFamily="50" charset="-128"/>
              </a:rPr>
              <a:t>IPA</a:t>
            </a:r>
            <a:r>
              <a:rPr kumimoji="1" lang="ja-JP" altLang="en-US" sz="1050">
                <a:solidFill>
                  <a:srgbClr val="575757"/>
                </a:solidFill>
                <a:latin typeface="Trebuchet MS" panose="020B0603020202020204" pitchFamily="34" charset="0"/>
                <a:ea typeface="Meiryo UI" panose="020B0604030504040204" pitchFamily="50" charset="-128"/>
              </a:rPr>
              <a:t>運用者</a:t>
            </a:r>
            <a:endParaRPr kumimoji="1" lang="en-US" altLang="ja-JP" sz="1050">
              <a:solidFill>
                <a:srgbClr val="575757"/>
              </a:solidFill>
              <a:latin typeface="Trebuchet MS" panose="020B0603020202020204" pitchFamily="34" charset="0"/>
              <a:ea typeface="Meiryo UI" panose="020B0604030504040204" pitchFamily="50" charset="-128"/>
            </a:endParaRPr>
          </a:p>
        </p:txBody>
      </p:sp>
      <p:sp>
        <p:nvSpPr>
          <p:cNvPr id="49" name="テキスト ボックス 118">
            <a:extLst>
              <a:ext uri="{FF2B5EF4-FFF2-40B4-BE49-F238E27FC236}">
                <a16:creationId xmlns:a16="http://schemas.microsoft.com/office/drawing/2014/main" id="{D4F99F04-69FC-D52C-F70F-315C5BEC9BD9}"/>
              </a:ext>
            </a:extLst>
          </p:cNvPr>
          <p:cNvSpPr txBox="1"/>
          <p:nvPr/>
        </p:nvSpPr>
        <p:spPr>
          <a:xfrm>
            <a:off x="7405058" y="2596324"/>
            <a:ext cx="421459" cy="1562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ユーザ</a:t>
            </a:r>
            <a:endParaRPr kumimoji="1" lang="en-US" altLang="ja-JP" sz="1050">
              <a:solidFill>
                <a:srgbClr val="575757"/>
              </a:solidFill>
              <a:latin typeface="Trebuchet MS" panose="020B0603020202020204" pitchFamily="34" charset="0"/>
              <a:ea typeface="Meiryo UI" panose="020B0604030504040204" pitchFamily="50" charset="-128"/>
            </a:endParaRPr>
          </a:p>
        </p:txBody>
      </p:sp>
      <p:sp>
        <p:nvSpPr>
          <p:cNvPr id="50" name="テキスト ボックス 118">
            <a:extLst>
              <a:ext uri="{FF2B5EF4-FFF2-40B4-BE49-F238E27FC236}">
                <a16:creationId xmlns:a16="http://schemas.microsoft.com/office/drawing/2014/main" id="{6898B179-E8FD-6543-7CBD-38A7DD05E022}"/>
              </a:ext>
            </a:extLst>
          </p:cNvPr>
          <p:cNvSpPr txBox="1"/>
          <p:nvPr/>
        </p:nvSpPr>
        <p:spPr>
          <a:xfrm>
            <a:off x="6861468" y="3152424"/>
            <a:ext cx="746642" cy="1562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ユーザ</a:t>
            </a:r>
            <a:r>
              <a:rPr kumimoji="1" lang="en-US" altLang="ja-JP" sz="1050">
                <a:solidFill>
                  <a:srgbClr val="575757"/>
                </a:solidFill>
                <a:latin typeface="Trebuchet MS" panose="020B0603020202020204" pitchFamily="34" charset="0"/>
                <a:ea typeface="Meiryo UI" panose="020B0604030504040204" pitchFamily="50" charset="-128"/>
              </a:rPr>
              <a:t>(</a:t>
            </a:r>
            <a:r>
              <a:rPr kumimoji="1" lang="ja-JP" altLang="en-US" sz="1050">
                <a:solidFill>
                  <a:srgbClr val="575757"/>
                </a:solidFill>
                <a:latin typeface="Trebuchet MS" panose="020B0603020202020204" pitchFamily="34" charset="0"/>
                <a:ea typeface="Meiryo UI" panose="020B0604030504040204" pitchFamily="50" charset="-128"/>
              </a:rPr>
              <a:t>本人</a:t>
            </a:r>
            <a:r>
              <a:rPr kumimoji="1" lang="en-US" altLang="ja-JP" sz="1050">
                <a:solidFill>
                  <a:srgbClr val="575757"/>
                </a:solidFill>
                <a:latin typeface="Trebuchet MS" panose="020B0603020202020204" pitchFamily="34" charset="0"/>
                <a:ea typeface="Meiryo UI" panose="020B0604030504040204" pitchFamily="50" charset="-128"/>
              </a:rPr>
              <a:t>)</a:t>
            </a:r>
          </a:p>
        </p:txBody>
      </p:sp>
      <p:sp>
        <p:nvSpPr>
          <p:cNvPr id="51" name="テキスト ボックス 118">
            <a:extLst>
              <a:ext uri="{FF2B5EF4-FFF2-40B4-BE49-F238E27FC236}">
                <a16:creationId xmlns:a16="http://schemas.microsoft.com/office/drawing/2014/main" id="{76ABFE92-1AED-1D49-2270-7BE0D124A954}"/>
              </a:ext>
            </a:extLst>
          </p:cNvPr>
          <p:cNvSpPr txBox="1"/>
          <p:nvPr/>
        </p:nvSpPr>
        <p:spPr>
          <a:xfrm>
            <a:off x="6861468" y="3481497"/>
            <a:ext cx="746642" cy="1562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法人管理者</a:t>
            </a:r>
            <a:endParaRPr kumimoji="1" lang="en-US" altLang="ja-JP" sz="1050">
              <a:solidFill>
                <a:srgbClr val="575757"/>
              </a:solidFill>
              <a:latin typeface="Trebuchet MS" panose="020B0603020202020204" pitchFamily="34" charset="0"/>
              <a:ea typeface="Meiryo UI" panose="020B0604030504040204" pitchFamily="50" charset="-128"/>
            </a:endParaRPr>
          </a:p>
        </p:txBody>
      </p:sp>
      <p:cxnSp>
        <p:nvCxnSpPr>
          <p:cNvPr id="54" name="Connector: Elbow 53">
            <a:extLst>
              <a:ext uri="{FF2B5EF4-FFF2-40B4-BE49-F238E27FC236}">
                <a16:creationId xmlns:a16="http://schemas.microsoft.com/office/drawing/2014/main" id="{8F9B08B2-1D82-2AAE-9DA5-1C0ED7AF0AD4}"/>
              </a:ext>
            </a:extLst>
          </p:cNvPr>
          <p:cNvCxnSpPr>
            <a:cxnSpLocks/>
            <a:stCxn id="57" idx="3"/>
            <a:endCxn id="60" idx="1"/>
          </p:cNvCxnSpPr>
          <p:nvPr/>
        </p:nvCxnSpPr>
        <p:spPr>
          <a:xfrm>
            <a:off x="11057387" y="3007305"/>
            <a:ext cx="194106" cy="860003"/>
          </a:xfrm>
          <a:prstGeom prst="bentConnector3">
            <a:avLst>
              <a:gd name="adj1" fmla="val 5000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57" name="Rectangle 56">
            <a:extLst>
              <a:ext uri="{FF2B5EF4-FFF2-40B4-BE49-F238E27FC236}">
                <a16:creationId xmlns:a16="http://schemas.microsoft.com/office/drawing/2014/main" id="{E3CC096A-AD8C-13F1-CAD2-718277A1725D}"/>
              </a:ext>
            </a:extLst>
          </p:cNvPr>
          <p:cNvSpPr/>
          <p:nvPr/>
        </p:nvSpPr>
        <p:spPr>
          <a:xfrm>
            <a:off x="10817081" y="2890917"/>
            <a:ext cx="240306" cy="232776"/>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60" name="Rectangle 59">
            <a:extLst>
              <a:ext uri="{FF2B5EF4-FFF2-40B4-BE49-F238E27FC236}">
                <a16:creationId xmlns:a16="http://schemas.microsoft.com/office/drawing/2014/main" id="{87697506-E3BD-FB95-80A1-61FBBC036A94}"/>
              </a:ext>
            </a:extLst>
          </p:cNvPr>
          <p:cNvSpPr/>
          <p:nvPr/>
        </p:nvSpPr>
        <p:spPr>
          <a:xfrm>
            <a:off x="11251493" y="3707150"/>
            <a:ext cx="890122" cy="320315"/>
          </a:xfrm>
          <a:prstGeom prst="rect">
            <a:avLst/>
          </a:prstGeom>
          <a:solidFill>
            <a:srgbClr val="FFFFFF"/>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ダッシュボード</a:t>
            </a:r>
            <a:br>
              <a:rPr lang="en-US" altLang="ja-JP" sz="900">
                <a:solidFill>
                  <a:srgbClr val="575757"/>
                </a:solidFill>
              </a:rPr>
            </a:br>
            <a:r>
              <a:rPr lang="ja-JP" altLang="en-US" sz="900">
                <a:solidFill>
                  <a:srgbClr val="575757"/>
                </a:solidFill>
              </a:rPr>
              <a:t>確認</a:t>
            </a:r>
            <a:endParaRPr lang="en-US" sz="900">
              <a:solidFill>
                <a:srgbClr val="575757"/>
              </a:solidFill>
            </a:endParaRPr>
          </a:p>
        </p:txBody>
      </p:sp>
      <p:grpSp>
        <p:nvGrpSpPr>
          <p:cNvPr id="72" name="bcgBugs_Gender-neutral Front ">
            <a:extLst>
              <a:ext uri="{FF2B5EF4-FFF2-40B4-BE49-F238E27FC236}">
                <a16:creationId xmlns:a16="http://schemas.microsoft.com/office/drawing/2014/main" id="{24158417-56E4-4DE4-88CF-68AD7008C5B5}"/>
              </a:ext>
            </a:extLst>
          </p:cNvPr>
          <p:cNvGrpSpPr>
            <a:grpSpLocks noChangeAspect="1"/>
          </p:cNvGrpSpPr>
          <p:nvPr/>
        </p:nvGrpSpPr>
        <p:grpSpPr bwMode="auto">
          <a:xfrm>
            <a:off x="11210437" y="3975792"/>
            <a:ext cx="258077" cy="258077"/>
            <a:chOff x="2652" y="972"/>
            <a:chExt cx="2376" cy="2376"/>
          </a:xfrm>
        </p:grpSpPr>
        <p:sp>
          <p:nvSpPr>
            <p:cNvPr id="73" name="AutoShape 3">
              <a:extLst>
                <a:ext uri="{FF2B5EF4-FFF2-40B4-BE49-F238E27FC236}">
                  <a16:creationId xmlns:a16="http://schemas.microsoft.com/office/drawing/2014/main" id="{A450F5F4-DF33-5026-709B-F1E0EE7FFC78}"/>
                </a:ext>
              </a:extLst>
            </p:cNvPr>
            <p:cNvSpPr>
              <a:spLocks noChangeAspect="1" noChangeArrowheads="1" noTextEdit="1"/>
            </p:cNvSpPr>
            <p:nvPr/>
          </p:nvSpPr>
          <p:spPr bwMode="auto">
            <a:xfrm>
              <a:off x="2652" y="972"/>
              <a:ext cx="2376" cy="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5">
              <a:extLst>
                <a:ext uri="{FF2B5EF4-FFF2-40B4-BE49-F238E27FC236}">
                  <a16:creationId xmlns:a16="http://schemas.microsoft.com/office/drawing/2014/main" id="{2AEC58A4-E992-4EB7-2677-9A75D56B1C61}"/>
                </a:ext>
              </a:extLst>
            </p:cNvPr>
            <p:cNvSpPr>
              <a:spLocks noEditPoints="1"/>
            </p:cNvSpPr>
            <p:nvPr/>
          </p:nvSpPr>
          <p:spPr bwMode="auto">
            <a:xfrm>
              <a:off x="2795" y="1181"/>
              <a:ext cx="2093" cy="1960"/>
            </a:xfrm>
            <a:custGeom>
              <a:avLst/>
              <a:gdLst>
                <a:gd name="T0" fmla="*/ 241 w 880"/>
                <a:gd name="T1" fmla="*/ 408 h 824"/>
                <a:gd name="T2" fmla="*/ 311 w 880"/>
                <a:gd name="T3" fmla="*/ 556 h 824"/>
                <a:gd name="T4" fmla="*/ 311 w 880"/>
                <a:gd name="T5" fmla="*/ 604 h 824"/>
                <a:gd name="T6" fmla="*/ 315 w 880"/>
                <a:gd name="T7" fmla="*/ 609 h 824"/>
                <a:gd name="T8" fmla="*/ 333 w 880"/>
                <a:gd name="T9" fmla="*/ 628 h 824"/>
                <a:gd name="T10" fmla="*/ 333 w 880"/>
                <a:gd name="T11" fmla="*/ 575 h 824"/>
                <a:gd name="T12" fmla="*/ 440 w 880"/>
                <a:gd name="T13" fmla="*/ 622 h 824"/>
                <a:gd name="T14" fmla="*/ 547 w 880"/>
                <a:gd name="T15" fmla="*/ 575 h 824"/>
                <a:gd name="T16" fmla="*/ 547 w 880"/>
                <a:gd name="T17" fmla="*/ 628 h 824"/>
                <a:gd name="T18" fmla="*/ 565 w 880"/>
                <a:gd name="T19" fmla="*/ 609 h 824"/>
                <a:gd name="T20" fmla="*/ 569 w 880"/>
                <a:gd name="T21" fmla="*/ 604 h 824"/>
                <a:gd name="T22" fmla="*/ 569 w 880"/>
                <a:gd name="T23" fmla="*/ 556 h 824"/>
                <a:gd name="T24" fmla="*/ 639 w 880"/>
                <a:gd name="T25" fmla="*/ 408 h 824"/>
                <a:gd name="T26" fmla="*/ 673 w 880"/>
                <a:gd name="T27" fmla="*/ 355 h 824"/>
                <a:gd name="T28" fmla="*/ 673 w 880"/>
                <a:gd name="T29" fmla="*/ 353 h 824"/>
                <a:gd name="T30" fmla="*/ 648 w 880"/>
                <a:gd name="T31" fmla="*/ 365 h 824"/>
                <a:gd name="T32" fmla="*/ 625 w 880"/>
                <a:gd name="T33" fmla="*/ 391 h 824"/>
                <a:gd name="T34" fmla="*/ 620 w 880"/>
                <a:gd name="T35" fmla="*/ 397 h 824"/>
                <a:gd name="T36" fmla="*/ 550 w 880"/>
                <a:gd name="T37" fmla="*/ 545 h 824"/>
                <a:gd name="T38" fmla="*/ 440 w 880"/>
                <a:gd name="T39" fmla="*/ 601 h 824"/>
                <a:gd name="T40" fmla="*/ 330 w 880"/>
                <a:gd name="T41" fmla="*/ 545 h 824"/>
                <a:gd name="T42" fmla="*/ 260 w 880"/>
                <a:gd name="T43" fmla="*/ 397 h 824"/>
                <a:gd name="T44" fmla="*/ 255 w 880"/>
                <a:gd name="T45" fmla="*/ 391 h 824"/>
                <a:gd name="T46" fmla="*/ 232 w 880"/>
                <a:gd name="T47" fmla="*/ 365 h 824"/>
                <a:gd name="T48" fmla="*/ 207 w 880"/>
                <a:gd name="T49" fmla="*/ 353 h 824"/>
                <a:gd name="T50" fmla="*/ 207 w 880"/>
                <a:gd name="T51" fmla="*/ 356 h 824"/>
                <a:gd name="T52" fmla="*/ 241 w 880"/>
                <a:gd name="T53" fmla="*/ 408 h 824"/>
                <a:gd name="T54" fmla="*/ 877 w 880"/>
                <a:gd name="T55" fmla="*/ 809 h 824"/>
                <a:gd name="T56" fmla="*/ 771 w 880"/>
                <a:gd name="T57" fmla="*/ 654 h 824"/>
                <a:gd name="T58" fmla="*/ 582 w 880"/>
                <a:gd name="T59" fmla="*/ 622 h 824"/>
                <a:gd name="T60" fmla="*/ 569 w 880"/>
                <a:gd name="T61" fmla="*/ 637 h 824"/>
                <a:gd name="T62" fmla="*/ 567 w 880"/>
                <a:gd name="T63" fmla="*/ 639 h 824"/>
                <a:gd name="T64" fmla="*/ 440 w 880"/>
                <a:gd name="T65" fmla="*/ 690 h 824"/>
                <a:gd name="T66" fmla="*/ 313 w 880"/>
                <a:gd name="T67" fmla="*/ 639 h 824"/>
                <a:gd name="T68" fmla="*/ 311 w 880"/>
                <a:gd name="T69" fmla="*/ 637 h 824"/>
                <a:gd name="T70" fmla="*/ 298 w 880"/>
                <a:gd name="T71" fmla="*/ 622 h 824"/>
                <a:gd name="T72" fmla="*/ 109 w 880"/>
                <a:gd name="T73" fmla="*/ 654 h 824"/>
                <a:gd name="T74" fmla="*/ 3 w 880"/>
                <a:gd name="T75" fmla="*/ 809 h 824"/>
                <a:gd name="T76" fmla="*/ 13 w 880"/>
                <a:gd name="T77" fmla="*/ 824 h 824"/>
                <a:gd name="T78" fmla="*/ 867 w 880"/>
                <a:gd name="T79" fmla="*/ 824 h 824"/>
                <a:gd name="T80" fmla="*/ 877 w 880"/>
                <a:gd name="T81" fmla="*/ 809 h 824"/>
                <a:gd name="T82" fmla="*/ 315 w 880"/>
                <a:gd name="T83" fmla="*/ 200 h 824"/>
                <a:gd name="T84" fmla="*/ 328 w 880"/>
                <a:gd name="T85" fmla="*/ 192 h 824"/>
                <a:gd name="T86" fmla="*/ 350 w 880"/>
                <a:gd name="T87" fmla="*/ 186 h 824"/>
                <a:gd name="T88" fmla="*/ 618 w 880"/>
                <a:gd name="T89" fmla="*/ 354 h 824"/>
                <a:gd name="T90" fmla="*/ 651 w 880"/>
                <a:gd name="T91" fmla="*/ 353 h 824"/>
                <a:gd name="T92" fmla="*/ 656 w 880"/>
                <a:gd name="T93" fmla="*/ 351 h 824"/>
                <a:gd name="T94" fmla="*/ 666 w 880"/>
                <a:gd name="T95" fmla="*/ 347 h 824"/>
                <a:gd name="T96" fmla="*/ 672 w 880"/>
                <a:gd name="T97" fmla="*/ 344 h 824"/>
                <a:gd name="T98" fmla="*/ 688 w 880"/>
                <a:gd name="T99" fmla="*/ 333 h 824"/>
                <a:gd name="T100" fmla="*/ 672 w 880"/>
                <a:gd name="T101" fmla="*/ 282 h 824"/>
                <a:gd name="T102" fmla="*/ 673 w 880"/>
                <a:gd name="T103" fmla="*/ 237 h 824"/>
                <a:gd name="T104" fmla="*/ 442 w 880"/>
                <a:gd name="T105" fmla="*/ 0 h 824"/>
                <a:gd name="T106" fmla="*/ 211 w 880"/>
                <a:gd name="T107" fmla="*/ 237 h 824"/>
                <a:gd name="T108" fmla="*/ 224 w 880"/>
                <a:gd name="T109" fmla="*/ 335 h 824"/>
                <a:gd name="T110" fmla="*/ 315 w 880"/>
                <a:gd name="T111" fmla="*/ 20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0" h="824">
                  <a:moveTo>
                    <a:pt x="241" y="408"/>
                  </a:moveTo>
                  <a:cubicBezTo>
                    <a:pt x="252" y="436"/>
                    <a:pt x="289" y="529"/>
                    <a:pt x="311" y="556"/>
                  </a:cubicBezTo>
                  <a:cubicBezTo>
                    <a:pt x="311" y="604"/>
                    <a:pt x="311" y="604"/>
                    <a:pt x="311" y="604"/>
                  </a:cubicBezTo>
                  <a:cubicBezTo>
                    <a:pt x="315" y="609"/>
                    <a:pt x="315" y="609"/>
                    <a:pt x="315" y="609"/>
                  </a:cubicBezTo>
                  <a:cubicBezTo>
                    <a:pt x="316" y="610"/>
                    <a:pt x="321" y="618"/>
                    <a:pt x="333" y="628"/>
                  </a:cubicBezTo>
                  <a:cubicBezTo>
                    <a:pt x="333" y="575"/>
                    <a:pt x="333" y="575"/>
                    <a:pt x="333" y="575"/>
                  </a:cubicBezTo>
                  <a:cubicBezTo>
                    <a:pt x="361" y="596"/>
                    <a:pt x="408" y="622"/>
                    <a:pt x="440" y="622"/>
                  </a:cubicBezTo>
                  <a:cubicBezTo>
                    <a:pt x="472" y="622"/>
                    <a:pt x="519" y="596"/>
                    <a:pt x="547" y="575"/>
                  </a:cubicBezTo>
                  <a:cubicBezTo>
                    <a:pt x="547" y="628"/>
                    <a:pt x="547" y="628"/>
                    <a:pt x="547" y="628"/>
                  </a:cubicBezTo>
                  <a:cubicBezTo>
                    <a:pt x="559" y="618"/>
                    <a:pt x="564" y="610"/>
                    <a:pt x="565" y="609"/>
                  </a:cubicBezTo>
                  <a:cubicBezTo>
                    <a:pt x="569" y="604"/>
                    <a:pt x="569" y="604"/>
                    <a:pt x="569" y="604"/>
                  </a:cubicBezTo>
                  <a:cubicBezTo>
                    <a:pt x="569" y="556"/>
                    <a:pt x="569" y="556"/>
                    <a:pt x="569" y="556"/>
                  </a:cubicBezTo>
                  <a:cubicBezTo>
                    <a:pt x="591" y="529"/>
                    <a:pt x="628" y="436"/>
                    <a:pt x="639" y="408"/>
                  </a:cubicBezTo>
                  <a:cubicBezTo>
                    <a:pt x="664" y="393"/>
                    <a:pt x="671" y="366"/>
                    <a:pt x="673" y="355"/>
                  </a:cubicBezTo>
                  <a:cubicBezTo>
                    <a:pt x="673" y="353"/>
                    <a:pt x="673" y="353"/>
                    <a:pt x="673" y="353"/>
                  </a:cubicBezTo>
                  <a:cubicBezTo>
                    <a:pt x="648" y="365"/>
                    <a:pt x="648" y="365"/>
                    <a:pt x="648" y="365"/>
                  </a:cubicBezTo>
                  <a:cubicBezTo>
                    <a:pt x="644" y="375"/>
                    <a:pt x="638" y="385"/>
                    <a:pt x="625" y="391"/>
                  </a:cubicBezTo>
                  <a:cubicBezTo>
                    <a:pt x="623" y="392"/>
                    <a:pt x="621" y="394"/>
                    <a:pt x="620" y="397"/>
                  </a:cubicBezTo>
                  <a:cubicBezTo>
                    <a:pt x="600" y="447"/>
                    <a:pt x="564" y="532"/>
                    <a:pt x="550" y="545"/>
                  </a:cubicBezTo>
                  <a:cubicBezTo>
                    <a:pt x="528" y="564"/>
                    <a:pt x="471" y="601"/>
                    <a:pt x="440" y="601"/>
                  </a:cubicBezTo>
                  <a:cubicBezTo>
                    <a:pt x="408" y="601"/>
                    <a:pt x="352" y="564"/>
                    <a:pt x="330" y="545"/>
                  </a:cubicBezTo>
                  <a:cubicBezTo>
                    <a:pt x="316" y="532"/>
                    <a:pt x="280" y="447"/>
                    <a:pt x="260" y="397"/>
                  </a:cubicBezTo>
                  <a:cubicBezTo>
                    <a:pt x="259" y="394"/>
                    <a:pt x="257" y="392"/>
                    <a:pt x="255" y="391"/>
                  </a:cubicBezTo>
                  <a:cubicBezTo>
                    <a:pt x="242" y="385"/>
                    <a:pt x="236" y="374"/>
                    <a:pt x="232" y="365"/>
                  </a:cubicBezTo>
                  <a:cubicBezTo>
                    <a:pt x="207" y="353"/>
                    <a:pt x="207" y="353"/>
                    <a:pt x="207" y="353"/>
                  </a:cubicBezTo>
                  <a:cubicBezTo>
                    <a:pt x="207" y="356"/>
                    <a:pt x="207" y="356"/>
                    <a:pt x="207" y="356"/>
                  </a:cubicBezTo>
                  <a:cubicBezTo>
                    <a:pt x="210" y="369"/>
                    <a:pt x="217" y="394"/>
                    <a:pt x="241" y="408"/>
                  </a:cubicBezTo>
                  <a:close/>
                  <a:moveTo>
                    <a:pt x="877" y="809"/>
                  </a:moveTo>
                  <a:cubicBezTo>
                    <a:pt x="864" y="773"/>
                    <a:pt x="825" y="678"/>
                    <a:pt x="771" y="654"/>
                  </a:cubicBezTo>
                  <a:cubicBezTo>
                    <a:pt x="705" y="623"/>
                    <a:pt x="582" y="622"/>
                    <a:pt x="582" y="622"/>
                  </a:cubicBezTo>
                  <a:cubicBezTo>
                    <a:pt x="582" y="622"/>
                    <a:pt x="578" y="628"/>
                    <a:pt x="569" y="637"/>
                  </a:cubicBezTo>
                  <a:cubicBezTo>
                    <a:pt x="568" y="638"/>
                    <a:pt x="567" y="638"/>
                    <a:pt x="567" y="639"/>
                  </a:cubicBezTo>
                  <a:cubicBezTo>
                    <a:pt x="545" y="659"/>
                    <a:pt x="503" y="689"/>
                    <a:pt x="440" y="690"/>
                  </a:cubicBezTo>
                  <a:cubicBezTo>
                    <a:pt x="377" y="689"/>
                    <a:pt x="335" y="659"/>
                    <a:pt x="313" y="639"/>
                  </a:cubicBezTo>
                  <a:cubicBezTo>
                    <a:pt x="313" y="638"/>
                    <a:pt x="312" y="638"/>
                    <a:pt x="311" y="637"/>
                  </a:cubicBezTo>
                  <a:cubicBezTo>
                    <a:pt x="302" y="628"/>
                    <a:pt x="298" y="622"/>
                    <a:pt x="298" y="622"/>
                  </a:cubicBezTo>
                  <a:cubicBezTo>
                    <a:pt x="298" y="622"/>
                    <a:pt x="175" y="623"/>
                    <a:pt x="109" y="654"/>
                  </a:cubicBezTo>
                  <a:cubicBezTo>
                    <a:pt x="55" y="678"/>
                    <a:pt x="16" y="773"/>
                    <a:pt x="3" y="809"/>
                  </a:cubicBezTo>
                  <a:cubicBezTo>
                    <a:pt x="0" y="816"/>
                    <a:pt x="5" y="824"/>
                    <a:pt x="13" y="824"/>
                  </a:cubicBezTo>
                  <a:cubicBezTo>
                    <a:pt x="867" y="824"/>
                    <a:pt x="867" y="824"/>
                    <a:pt x="867" y="824"/>
                  </a:cubicBezTo>
                  <a:cubicBezTo>
                    <a:pt x="875" y="824"/>
                    <a:pt x="880" y="816"/>
                    <a:pt x="877" y="809"/>
                  </a:cubicBezTo>
                  <a:close/>
                  <a:moveTo>
                    <a:pt x="315" y="200"/>
                  </a:moveTo>
                  <a:cubicBezTo>
                    <a:pt x="318" y="197"/>
                    <a:pt x="323" y="194"/>
                    <a:pt x="328" y="192"/>
                  </a:cubicBezTo>
                  <a:cubicBezTo>
                    <a:pt x="335" y="188"/>
                    <a:pt x="342" y="186"/>
                    <a:pt x="350" y="186"/>
                  </a:cubicBezTo>
                  <a:cubicBezTo>
                    <a:pt x="488" y="194"/>
                    <a:pt x="592" y="340"/>
                    <a:pt x="618" y="354"/>
                  </a:cubicBezTo>
                  <a:cubicBezTo>
                    <a:pt x="627" y="360"/>
                    <a:pt x="639" y="358"/>
                    <a:pt x="651" y="353"/>
                  </a:cubicBezTo>
                  <a:cubicBezTo>
                    <a:pt x="653" y="353"/>
                    <a:pt x="655" y="352"/>
                    <a:pt x="656" y="351"/>
                  </a:cubicBezTo>
                  <a:cubicBezTo>
                    <a:pt x="666" y="347"/>
                    <a:pt x="666" y="347"/>
                    <a:pt x="666" y="347"/>
                  </a:cubicBezTo>
                  <a:cubicBezTo>
                    <a:pt x="668" y="346"/>
                    <a:pt x="670" y="345"/>
                    <a:pt x="672" y="344"/>
                  </a:cubicBezTo>
                  <a:cubicBezTo>
                    <a:pt x="682" y="338"/>
                    <a:pt x="688" y="333"/>
                    <a:pt x="688" y="333"/>
                  </a:cubicBezTo>
                  <a:cubicBezTo>
                    <a:pt x="675" y="313"/>
                    <a:pt x="671" y="295"/>
                    <a:pt x="672" y="282"/>
                  </a:cubicBezTo>
                  <a:cubicBezTo>
                    <a:pt x="674" y="268"/>
                    <a:pt x="673" y="252"/>
                    <a:pt x="673" y="237"/>
                  </a:cubicBezTo>
                  <a:cubicBezTo>
                    <a:pt x="673" y="106"/>
                    <a:pt x="573" y="0"/>
                    <a:pt x="442" y="0"/>
                  </a:cubicBezTo>
                  <a:cubicBezTo>
                    <a:pt x="312" y="0"/>
                    <a:pt x="211" y="106"/>
                    <a:pt x="211" y="237"/>
                  </a:cubicBezTo>
                  <a:cubicBezTo>
                    <a:pt x="211" y="266"/>
                    <a:pt x="216" y="324"/>
                    <a:pt x="224" y="335"/>
                  </a:cubicBezTo>
                  <a:cubicBezTo>
                    <a:pt x="247" y="356"/>
                    <a:pt x="250" y="244"/>
                    <a:pt x="315" y="200"/>
                  </a:cubicBezTo>
                  <a:close/>
                </a:path>
              </a:pathLst>
            </a:custGeom>
            <a:solidFill>
              <a:srgbClr val="91A5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5" name="テキスト ボックス 118">
            <a:extLst>
              <a:ext uri="{FF2B5EF4-FFF2-40B4-BE49-F238E27FC236}">
                <a16:creationId xmlns:a16="http://schemas.microsoft.com/office/drawing/2014/main" id="{6C102FEC-984B-8B1D-5DFF-323CEBEC53F7}"/>
              </a:ext>
            </a:extLst>
          </p:cNvPr>
          <p:cNvSpPr txBox="1"/>
          <p:nvPr/>
        </p:nvSpPr>
        <p:spPr>
          <a:xfrm>
            <a:off x="11137783" y="4228847"/>
            <a:ext cx="421459" cy="1562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ユーザ</a:t>
            </a:r>
            <a:endParaRPr kumimoji="1" lang="en-US" altLang="ja-JP" sz="1050">
              <a:solidFill>
                <a:srgbClr val="575757"/>
              </a:solidFill>
              <a:latin typeface="Trebuchet MS" panose="020B0603020202020204" pitchFamily="34" charset="0"/>
              <a:ea typeface="Meiryo UI" panose="020B0604030504040204" pitchFamily="50" charset="-128"/>
            </a:endParaRPr>
          </a:p>
        </p:txBody>
      </p:sp>
      <p:grpSp>
        <p:nvGrpSpPr>
          <p:cNvPr id="92" name="Group 91">
            <a:extLst>
              <a:ext uri="{FF2B5EF4-FFF2-40B4-BE49-F238E27FC236}">
                <a16:creationId xmlns:a16="http://schemas.microsoft.com/office/drawing/2014/main" id="{8CB29395-C701-2FFE-D92A-7E6F5A7C07E8}"/>
              </a:ext>
            </a:extLst>
          </p:cNvPr>
          <p:cNvGrpSpPr/>
          <p:nvPr/>
        </p:nvGrpSpPr>
        <p:grpSpPr>
          <a:xfrm>
            <a:off x="8764945" y="6397719"/>
            <a:ext cx="2736744" cy="387580"/>
            <a:chOff x="8764945" y="6397719"/>
            <a:chExt cx="2736744" cy="387580"/>
          </a:xfrm>
        </p:grpSpPr>
        <p:sp>
          <p:nvSpPr>
            <p:cNvPr id="85" name="Rectangle 84">
              <a:extLst>
                <a:ext uri="{FF2B5EF4-FFF2-40B4-BE49-F238E27FC236}">
                  <a16:creationId xmlns:a16="http://schemas.microsoft.com/office/drawing/2014/main" id="{8185EB3F-DD0D-2238-F3D2-4C9839F0490C}"/>
                </a:ext>
              </a:extLst>
            </p:cNvPr>
            <p:cNvSpPr/>
            <p:nvPr/>
          </p:nvSpPr>
          <p:spPr>
            <a:xfrm>
              <a:off x="8764945" y="6397719"/>
              <a:ext cx="2736744" cy="387580"/>
            </a:xfrm>
            <a:prstGeom prst="rect">
              <a:avLst/>
            </a:prstGeom>
            <a:solidFill>
              <a:srgbClr val="FFFFFF"/>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endParaRPr lang="en-US" sz="900">
                <a:solidFill>
                  <a:srgbClr val="575757"/>
                </a:solidFill>
              </a:endParaRPr>
            </a:p>
          </p:txBody>
        </p:sp>
        <p:sp>
          <p:nvSpPr>
            <p:cNvPr id="86" name="Rectangle 85">
              <a:extLst>
                <a:ext uri="{FF2B5EF4-FFF2-40B4-BE49-F238E27FC236}">
                  <a16:creationId xmlns:a16="http://schemas.microsoft.com/office/drawing/2014/main" id="{4F2D8D0D-519B-B0E9-73ED-406244473A43}"/>
                </a:ext>
              </a:extLst>
            </p:cNvPr>
            <p:cNvSpPr/>
            <p:nvPr/>
          </p:nvSpPr>
          <p:spPr>
            <a:xfrm>
              <a:off x="9462002" y="6485957"/>
              <a:ext cx="607965" cy="198890"/>
            </a:xfrm>
            <a:prstGeom prst="rect">
              <a:avLst/>
            </a:prstGeom>
            <a:solidFill>
              <a:srgbClr val="FFFFFF"/>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業務</a:t>
              </a:r>
              <a:endParaRPr lang="en-US" sz="900">
                <a:solidFill>
                  <a:srgbClr val="575757"/>
                </a:solidFill>
              </a:endParaRPr>
            </a:p>
          </p:txBody>
        </p:sp>
        <p:sp>
          <p:nvSpPr>
            <p:cNvPr id="87" name="Rectangle 86">
              <a:extLst>
                <a:ext uri="{FF2B5EF4-FFF2-40B4-BE49-F238E27FC236}">
                  <a16:creationId xmlns:a16="http://schemas.microsoft.com/office/drawing/2014/main" id="{B55FF0AF-227A-107B-64C4-71F51DAF3944}"/>
                </a:ext>
              </a:extLst>
            </p:cNvPr>
            <p:cNvSpPr/>
            <p:nvPr/>
          </p:nvSpPr>
          <p:spPr>
            <a:xfrm>
              <a:off x="10159135" y="6485957"/>
              <a:ext cx="607965" cy="198890"/>
            </a:xfrm>
            <a:prstGeom prst="rect">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処理</a:t>
              </a:r>
              <a:endParaRPr lang="en-US" sz="900">
                <a:solidFill>
                  <a:srgbClr val="575757"/>
                </a:solidFill>
              </a:endParaRPr>
            </a:p>
          </p:txBody>
        </p:sp>
        <p:sp>
          <p:nvSpPr>
            <p:cNvPr id="89" name="Flowchart: Magnetic Disk 88">
              <a:extLst>
                <a:ext uri="{FF2B5EF4-FFF2-40B4-BE49-F238E27FC236}">
                  <a16:creationId xmlns:a16="http://schemas.microsoft.com/office/drawing/2014/main" id="{53749372-ABB0-691B-00C6-2293C5B0AC53}"/>
                </a:ext>
              </a:extLst>
            </p:cNvPr>
            <p:cNvSpPr/>
            <p:nvPr/>
          </p:nvSpPr>
          <p:spPr>
            <a:xfrm>
              <a:off x="10849572" y="6455060"/>
              <a:ext cx="507445" cy="260685"/>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データ</a:t>
              </a:r>
              <a:endParaRPr lang="en-US" altLang="ja-JP" sz="900">
                <a:solidFill>
                  <a:srgbClr val="575757"/>
                </a:solidFill>
              </a:endParaRPr>
            </a:p>
          </p:txBody>
        </p:sp>
        <p:sp>
          <p:nvSpPr>
            <p:cNvPr id="90" name="テキスト ボックス 118">
              <a:extLst>
                <a:ext uri="{FF2B5EF4-FFF2-40B4-BE49-F238E27FC236}">
                  <a16:creationId xmlns:a16="http://schemas.microsoft.com/office/drawing/2014/main" id="{8161659C-6E07-ABED-65C7-345C059D79DA}"/>
                </a:ext>
              </a:extLst>
            </p:cNvPr>
            <p:cNvSpPr txBox="1"/>
            <p:nvPr/>
          </p:nvSpPr>
          <p:spPr>
            <a:xfrm>
              <a:off x="8918688" y="6507301"/>
              <a:ext cx="421459" cy="1562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●凡例：</a:t>
              </a:r>
              <a:endParaRPr kumimoji="1" lang="en-US" altLang="ja-JP" sz="1050">
                <a:solidFill>
                  <a:srgbClr val="575757"/>
                </a:solidFill>
                <a:latin typeface="Trebuchet MS" panose="020B0603020202020204" pitchFamily="34" charset="0"/>
                <a:ea typeface="Meiryo UI" panose="020B0604030504040204" pitchFamily="50" charset="-128"/>
              </a:endParaRPr>
            </a:p>
          </p:txBody>
        </p:sp>
      </p:grpSp>
      <p:sp>
        <p:nvSpPr>
          <p:cNvPr id="114" name="Rectangle 113">
            <a:extLst>
              <a:ext uri="{FF2B5EF4-FFF2-40B4-BE49-F238E27FC236}">
                <a16:creationId xmlns:a16="http://schemas.microsoft.com/office/drawing/2014/main" id="{A6CBDBC4-1BFF-35AE-46EA-E62DF073E192}"/>
              </a:ext>
            </a:extLst>
          </p:cNvPr>
          <p:cNvSpPr/>
          <p:nvPr/>
        </p:nvSpPr>
        <p:spPr>
          <a:xfrm>
            <a:off x="3725764" y="4705022"/>
            <a:ext cx="129783" cy="198851"/>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2063" name="Rectangle 2062">
            <a:extLst>
              <a:ext uri="{FF2B5EF4-FFF2-40B4-BE49-F238E27FC236}">
                <a16:creationId xmlns:a16="http://schemas.microsoft.com/office/drawing/2014/main" id="{FEC134DB-2AB8-B0EC-9ABA-E946B7C01EC6}"/>
              </a:ext>
            </a:extLst>
          </p:cNvPr>
          <p:cNvSpPr/>
          <p:nvPr/>
        </p:nvSpPr>
        <p:spPr>
          <a:xfrm>
            <a:off x="4831155" y="4269112"/>
            <a:ext cx="129783" cy="198851"/>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2084" name="Rectangle 2083">
            <a:extLst>
              <a:ext uri="{FF2B5EF4-FFF2-40B4-BE49-F238E27FC236}">
                <a16:creationId xmlns:a16="http://schemas.microsoft.com/office/drawing/2014/main" id="{31459DA8-C9C7-351C-5C6A-DAF4230A8C4F}"/>
              </a:ext>
            </a:extLst>
          </p:cNvPr>
          <p:cNvSpPr/>
          <p:nvPr/>
        </p:nvSpPr>
        <p:spPr>
          <a:xfrm>
            <a:off x="840177" y="1967166"/>
            <a:ext cx="209274" cy="15620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2087" name="Rectangle 2086">
            <a:extLst>
              <a:ext uri="{FF2B5EF4-FFF2-40B4-BE49-F238E27FC236}">
                <a16:creationId xmlns:a16="http://schemas.microsoft.com/office/drawing/2014/main" id="{CE69A38C-838F-2E7E-6AF9-39FDAFDB800B}"/>
              </a:ext>
            </a:extLst>
          </p:cNvPr>
          <p:cNvSpPr/>
          <p:nvPr/>
        </p:nvSpPr>
        <p:spPr>
          <a:xfrm>
            <a:off x="840177" y="2097945"/>
            <a:ext cx="209274" cy="15620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grpSp>
        <p:nvGrpSpPr>
          <p:cNvPr id="2099" name="bcgBugs_Gender-neutral Front ">
            <a:extLst>
              <a:ext uri="{FF2B5EF4-FFF2-40B4-BE49-F238E27FC236}">
                <a16:creationId xmlns:a16="http://schemas.microsoft.com/office/drawing/2014/main" id="{09EE2239-7FA2-CE4C-8E4F-D28DA24581C6}"/>
              </a:ext>
            </a:extLst>
          </p:cNvPr>
          <p:cNvGrpSpPr>
            <a:grpSpLocks noChangeAspect="1"/>
          </p:cNvGrpSpPr>
          <p:nvPr/>
        </p:nvGrpSpPr>
        <p:grpSpPr bwMode="auto">
          <a:xfrm>
            <a:off x="7600256" y="2076492"/>
            <a:ext cx="258077" cy="258077"/>
            <a:chOff x="2652" y="972"/>
            <a:chExt cx="2376" cy="2376"/>
          </a:xfrm>
        </p:grpSpPr>
        <p:sp>
          <p:nvSpPr>
            <p:cNvPr id="2100" name="AutoShape 3">
              <a:extLst>
                <a:ext uri="{FF2B5EF4-FFF2-40B4-BE49-F238E27FC236}">
                  <a16:creationId xmlns:a16="http://schemas.microsoft.com/office/drawing/2014/main" id="{EC27BB41-FDC2-A09F-1B66-5EBD3CAAB865}"/>
                </a:ext>
              </a:extLst>
            </p:cNvPr>
            <p:cNvSpPr>
              <a:spLocks noChangeAspect="1" noChangeArrowheads="1" noTextEdit="1"/>
            </p:cNvSpPr>
            <p:nvPr/>
          </p:nvSpPr>
          <p:spPr bwMode="auto">
            <a:xfrm>
              <a:off x="2652" y="972"/>
              <a:ext cx="2376" cy="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1" name="Freeform 5">
              <a:extLst>
                <a:ext uri="{FF2B5EF4-FFF2-40B4-BE49-F238E27FC236}">
                  <a16:creationId xmlns:a16="http://schemas.microsoft.com/office/drawing/2014/main" id="{9B336AC5-E899-5AC8-B443-2DD585A1DABB}"/>
                </a:ext>
              </a:extLst>
            </p:cNvPr>
            <p:cNvSpPr>
              <a:spLocks noEditPoints="1"/>
            </p:cNvSpPr>
            <p:nvPr/>
          </p:nvSpPr>
          <p:spPr bwMode="auto">
            <a:xfrm>
              <a:off x="2795" y="1181"/>
              <a:ext cx="2093" cy="1960"/>
            </a:xfrm>
            <a:custGeom>
              <a:avLst/>
              <a:gdLst>
                <a:gd name="T0" fmla="*/ 241 w 880"/>
                <a:gd name="T1" fmla="*/ 408 h 824"/>
                <a:gd name="T2" fmla="*/ 311 w 880"/>
                <a:gd name="T3" fmla="*/ 556 h 824"/>
                <a:gd name="T4" fmla="*/ 311 w 880"/>
                <a:gd name="T5" fmla="*/ 604 h 824"/>
                <a:gd name="T6" fmla="*/ 315 w 880"/>
                <a:gd name="T7" fmla="*/ 609 h 824"/>
                <a:gd name="T8" fmla="*/ 333 w 880"/>
                <a:gd name="T9" fmla="*/ 628 h 824"/>
                <a:gd name="T10" fmla="*/ 333 w 880"/>
                <a:gd name="T11" fmla="*/ 575 h 824"/>
                <a:gd name="T12" fmla="*/ 440 w 880"/>
                <a:gd name="T13" fmla="*/ 622 h 824"/>
                <a:gd name="T14" fmla="*/ 547 w 880"/>
                <a:gd name="T15" fmla="*/ 575 h 824"/>
                <a:gd name="T16" fmla="*/ 547 w 880"/>
                <a:gd name="T17" fmla="*/ 628 h 824"/>
                <a:gd name="T18" fmla="*/ 565 w 880"/>
                <a:gd name="T19" fmla="*/ 609 h 824"/>
                <a:gd name="T20" fmla="*/ 569 w 880"/>
                <a:gd name="T21" fmla="*/ 604 h 824"/>
                <a:gd name="T22" fmla="*/ 569 w 880"/>
                <a:gd name="T23" fmla="*/ 556 h 824"/>
                <a:gd name="T24" fmla="*/ 639 w 880"/>
                <a:gd name="T25" fmla="*/ 408 h 824"/>
                <a:gd name="T26" fmla="*/ 673 w 880"/>
                <a:gd name="T27" fmla="*/ 355 h 824"/>
                <a:gd name="T28" fmla="*/ 673 w 880"/>
                <a:gd name="T29" fmla="*/ 353 h 824"/>
                <a:gd name="T30" fmla="*/ 648 w 880"/>
                <a:gd name="T31" fmla="*/ 365 h 824"/>
                <a:gd name="T32" fmla="*/ 625 w 880"/>
                <a:gd name="T33" fmla="*/ 391 h 824"/>
                <a:gd name="T34" fmla="*/ 620 w 880"/>
                <a:gd name="T35" fmla="*/ 397 h 824"/>
                <a:gd name="T36" fmla="*/ 550 w 880"/>
                <a:gd name="T37" fmla="*/ 545 h 824"/>
                <a:gd name="T38" fmla="*/ 440 w 880"/>
                <a:gd name="T39" fmla="*/ 601 h 824"/>
                <a:gd name="T40" fmla="*/ 330 w 880"/>
                <a:gd name="T41" fmla="*/ 545 h 824"/>
                <a:gd name="T42" fmla="*/ 260 w 880"/>
                <a:gd name="T43" fmla="*/ 397 h 824"/>
                <a:gd name="T44" fmla="*/ 255 w 880"/>
                <a:gd name="T45" fmla="*/ 391 h 824"/>
                <a:gd name="T46" fmla="*/ 232 w 880"/>
                <a:gd name="T47" fmla="*/ 365 h 824"/>
                <a:gd name="T48" fmla="*/ 207 w 880"/>
                <a:gd name="T49" fmla="*/ 353 h 824"/>
                <a:gd name="T50" fmla="*/ 207 w 880"/>
                <a:gd name="T51" fmla="*/ 356 h 824"/>
                <a:gd name="T52" fmla="*/ 241 w 880"/>
                <a:gd name="T53" fmla="*/ 408 h 824"/>
                <a:gd name="T54" fmla="*/ 877 w 880"/>
                <a:gd name="T55" fmla="*/ 809 h 824"/>
                <a:gd name="T56" fmla="*/ 771 w 880"/>
                <a:gd name="T57" fmla="*/ 654 h 824"/>
                <a:gd name="T58" fmla="*/ 582 w 880"/>
                <a:gd name="T59" fmla="*/ 622 h 824"/>
                <a:gd name="T60" fmla="*/ 569 w 880"/>
                <a:gd name="T61" fmla="*/ 637 h 824"/>
                <a:gd name="T62" fmla="*/ 567 w 880"/>
                <a:gd name="T63" fmla="*/ 639 h 824"/>
                <a:gd name="T64" fmla="*/ 440 w 880"/>
                <a:gd name="T65" fmla="*/ 690 h 824"/>
                <a:gd name="T66" fmla="*/ 313 w 880"/>
                <a:gd name="T67" fmla="*/ 639 h 824"/>
                <a:gd name="T68" fmla="*/ 311 w 880"/>
                <a:gd name="T69" fmla="*/ 637 h 824"/>
                <a:gd name="T70" fmla="*/ 298 w 880"/>
                <a:gd name="T71" fmla="*/ 622 h 824"/>
                <a:gd name="T72" fmla="*/ 109 w 880"/>
                <a:gd name="T73" fmla="*/ 654 h 824"/>
                <a:gd name="T74" fmla="*/ 3 w 880"/>
                <a:gd name="T75" fmla="*/ 809 h 824"/>
                <a:gd name="T76" fmla="*/ 13 w 880"/>
                <a:gd name="T77" fmla="*/ 824 h 824"/>
                <a:gd name="T78" fmla="*/ 867 w 880"/>
                <a:gd name="T79" fmla="*/ 824 h 824"/>
                <a:gd name="T80" fmla="*/ 877 w 880"/>
                <a:gd name="T81" fmla="*/ 809 h 824"/>
                <a:gd name="T82" fmla="*/ 315 w 880"/>
                <a:gd name="T83" fmla="*/ 200 h 824"/>
                <a:gd name="T84" fmla="*/ 328 w 880"/>
                <a:gd name="T85" fmla="*/ 192 h 824"/>
                <a:gd name="T86" fmla="*/ 350 w 880"/>
                <a:gd name="T87" fmla="*/ 186 h 824"/>
                <a:gd name="T88" fmla="*/ 618 w 880"/>
                <a:gd name="T89" fmla="*/ 354 h 824"/>
                <a:gd name="T90" fmla="*/ 651 w 880"/>
                <a:gd name="T91" fmla="*/ 353 h 824"/>
                <a:gd name="T92" fmla="*/ 656 w 880"/>
                <a:gd name="T93" fmla="*/ 351 h 824"/>
                <a:gd name="T94" fmla="*/ 666 w 880"/>
                <a:gd name="T95" fmla="*/ 347 h 824"/>
                <a:gd name="T96" fmla="*/ 672 w 880"/>
                <a:gd name="T97" fmla="*/ 344 h 824"/>
                <a:gd name="T98" fmla="*/ 688 w 880"/>
                <a:gd name="T99" fmla="*/ 333 h 824"/>
                <a:gd name="T100" fmla="*/ 672 w 880"/>
                <a:gd name="T101" fmla="*/ 282 h 824"/>
                <a:gd name="T102" fmla="*/ 673 w 880"/>
                <a:gd name="T103" fmla="*/ 237 h 824"/>
                <a:gd name="T104" fmla="*/ 442 w 880"/>
                <a:gd name="T105" fmla="*/ 0 h 824"/>
                <a:gd name="T106" fmla="*/ 211 w 880"/>
                <a:gd name="T107" fmla="*/ 237 h 824"/>
                <a:gd name="T108" fmla="*/ 224 w 880"/>
                <a:gd name="T109" fmla="*/ 335 h 824"/>
                <a:gd name="T110" fmla="*/ 315 w 880"/>
                <a:gd name="T111" fmla="*/ 20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0" h="824">
                  <a:moveTo>
                    <a:pt x="241" y="408"/>
                  </a:moveTo>
                  <a:cubicBezTo>
                    <a:pt x="252" y="436"/>
                    <a:pt x="289" y="529"/>
                    <a:pt x="311" y="556"/>
                  </a:cubicBezTo>
                  <a:cubicBezTo>
                    <a:pt x="311" y="604"/>
                    <a:pt x="311" y="604"/>
                    <a:pt x="311" y="604"/>
                  </a:cubicBezTo>
                  <a:cubicBezTo>
                    <a:pt x="315" y="609"/>
                    <a:pt x="315" y="609"/>
                    <a:pt x="315" y="609"/>
                  </a:cubicBezTo>
                  <a:cubicBezTo>
                    <a:pt x="316" y="610"/>
                    <a:pt x="321" y="618"/>
                    <a:pt x="333" y="628"/>
                  </a:cubicBezTo>
                  <a:cubicBezTo>
                    <a:pt x="333" y="575"/>
                    <a:pt x="333" y="575"/>
                    <a:pt x="333" y="575"/>
                  </a:cubicBezTo>
                  <a:cubicBezTo>
                    <a:pt x="361" y="596"/>
                    <a:pt x="408" y="622"/>
                    <a:pt x="440" y="622"/>
                  </a:cubicBezTo>
                  <a:cubicBezTo>
                    <a:pt x="472" y="622"/>
                    <a:pt x="519" y="596"/>
                    <a:pt x="547" y="575"/>
                  </a:cubicBezTo>
                  <a:cubicBezTo>
                    <a:pt x="547" y="628"/>
                    <a:pt x="547" y="628"/>
                    <a:pt x="547" y="628"/>
                  </a:cubicBezTo>
                  <a:cubicBezTo>
                    <a:pt x="559" y="618"/>
                    <a:pt x="564" y="610"/>
                    <a:pt x="565" y="609"/>
                  </a:cubicBezTo>
                  <a:cubicBezTo>
                    <a:pt x="569" y="604"/>
                    <a:pt x="569" y="604"/>
                    <a:pt x="569" y="604"/>
                  </a:cubicBezTo>
                  <a:cubicBezTo>
                    <a:pt x="569" y="556"/>
                    <a:pt x="569" y="556"/>
                    <a:pt x="569" y="556"/>
                  </a:cubicBezTo>
                  <a:cubicBezTo>
                    <a:pt x="591" y="529"/>
                    <a:pt x="628" y="436"/>
                    <a:pt x="639" y="408"/>
                  </a:cubicBezTo>
                  <a:cubicBezTo>
                    <a:pt x="664" y="393"/>
                    <a:pt x="671" y="366"/>
                    <a:pt x="673" y="355"/>
                  </a:cubicBezTo>
                  <a:cubicBezTo>
                    <a:pt x="673" y="353"/>
                    <a:pt x="673" y="353"/>
                    <a:pt x="673" y="353"/>
                  </a:cubicBezTo>
                  <a:cubicBezTo>
                    <a:pt x="648" y="365"/>
                    <a:pt x="648" y="365"/>
                    <a:pt x="648" y="365"/>
                  </a:cubicBezTo>
                  <a:cubicBezTo>
                    <a:pt x="644" y="375"/>
                    <a:pt x="638" y="385"/>
                    <a:pt x="625" y="391"/>
                  </a:cubicBezTo>
                  <a:cubicBezTo>
                    <a:pt x="623" y="392"/>
                    <a:pt x="621" y="394"/>
                    <a:pt x="620" y="397"/>
                  </a:cubicBezTo>
                  <a:cubicBezTo>
                    <a:pt x="600" y="447"/>
                    <a:pt x="564" y="532"/>
                    <a:pt x="550" y="545"/>
                  </a:cubicBezTo>
                  <a:cubicBezTo>
                    <a:pt x="528" y="564"/>
                    <a:pt x="471" y="601"/>
                    <a:pt x="440" y="601"/>
                  </a:cubicBezTo>
                  <a:cubicBezTo>
                    <a:pt x="408" y="601"/>
                    <a:pt x="352" y="564"/>
                    <a:pt x="330" y="545"/>
                  </a:cubicBezTo>
                  <a:cubicBezTo>
                    <a:pt x="316" y="532"/>
                    <a:pt x="280" y="447"/>
                    <a:pt x="260" y="397"/>
                  </a:cubicBezTo>
                  <a:cubicBezTo>
                    <a:pt x="259" y="394"/>
                    <a:pt x="257" y="392"/>
                    <a:pt x="255" y="391"/>
                  </a:cubicBezTo>
                  <a:cubicBezTo>
                    <a:pt x="242" y="385"/>
                    <a:pt x="236" y="374"/>
                    <a:pt x="232" y="365"/>
                  </a:cubicBezTo>
                  <a:cubicBezTo>
                    <a:pt x="207" y="353"/>
                    <a:pt x="207" y="353"/>
                    <a:pt x="207" y="353"/>
                  </a:cubicBezTo>
                  <a:cubicBezTo>
                    <a:pt x="207" y="356"/>
                    <a:pt x="207" y="356"/>
                    <a:pt x="207" y="356"/>
                  </a:cubicBezTo>
                  <a:cubicBezTo>
                    <a:pt x="210" y="369"/>
                    <a:pt x="217" y="394"/>
                    <a:pt x="241" y="408"/>
                  </a:cubicBezTo>
                  <a:close/>
                  <a:moveTo>
                    <a:pt x="877" y="809"/>
                  </a:moveTo>
                  <a:cubicBezTo>
                    <a:pt x="864" y="773"/>
                    <a:pt x="825" y="678"/>
                    <a:pt x="771" y="654"/>
                  </a:cubicBezTo>
                  <a:cubicBezTo>
                    <a:pt x="705" y="623"/>
                    <a:pt x="582" y="622"/>
                    <a:pt x="582" y="622"/>
                  </a:cubicBezTo>
                  <a:cubicBezTo>
                    <a:pt x="582" y="622"/>
                    <a:pt x="578" y="628"/>
                    <a:pt x="569" y="637"/>
                  </a:cubicBezTo>
                  <a:cubicBezTo>
                    <a:pt x="568" y="638"/>
                    <a:pt x="567" y="638"/>
                    <a:pt x="567" y="639"/>
                  </a:cubicBezTo>
                  <a:cubicBezTo>
                    <a:pt x="545" y="659"/>
                    <a:pt x="503" y="689"/>
                    <a:pt x="440" y="690"/>
                  </a:cubicBezTo>
                  <a:cubicBezTo>
                    <a:pt x="377" y="689"/>
                    <a:pt x="335" y="659"/>
                    <a:pt x="313" y="639"/>
                  </a:cubicBezTo>
                  <a:cubicBezTo>
                    <a:pt x="313" y="638"/>
                    <a:pt x="312" y="638"/>
                    <a:pt x="311" y="637"/>
                  </a:cubicBezTo>
                  <a:cubicBezTo>
                    <a:pt x="302" y="628"/>
                    <a:pt x="298" y="622"/>
                    <a:pt x="298" y="622"/>
                  </a:cubicBezTo>
                  <a:cubicBezTo>
                    <a:pt x="298" y="622"/>
                    <a:pt x="175" y="623"/>
                    <a:pt x="109" y="654"/>
                  </a:cubicBezTo>
                  <a:cubicBezTo>
                    <a:pt x="55" y="678"/>
                    <a:pt x="16" y="773"/>
                    <a:pt x="3" y="809"/>
                  </a:cubicBezTo>
                  <a:cubicBezTo>
                    <a:pt x="0" y="816"/>
                    <a:pt x="5" y="824"/>
                    <a:pt x="13" y="824"/>
                  </a:cubicBezTo>
                  <a:cubicBezTo>
                    <a:pt x="867" y="824"/>
                    <a:pt x="867" y="824"/>
                    <a:pt x="867" y="824"/>
                  </a:cubicBezTo>
                  <a:cubicBezTo>
                    <a:pt x="875" y="824"/>
                    <a:pt x="880" y="816"/>
                    <a:pt x="877" y="809"/>
                  </a:cubicBezTo>
                  <a:close/>
                  <a:moveTo>
                    <a:pt x="315" y="200"/>
                  </a:moveTo>
                  <a:cubicBezTo>
                    <a:pt x="318" y="197"/>
                    <a:pt x="323" y="194"/>
                    <a:pt x="328" y="192"/>
                  </a:cubicBezTo>
                  <a:cubicBezTo>
                    <a:pt x="335" y="188"/>
                    <a:pt x="342" y="186"/>
                    <a:pt x="350" y="186"/>
                  </a:cubicBezTo>
                  <a:cubicBezTo>
                    <a:pt x="488" y="194"/>
                    <a:pt x="592" y="340"/>
                    <a:pt x="618" y="354"/>
                  </a:cubicBezTo>
                  <a:cubicBezTo>
                    <a:pt x="627" y="360"/>
                    <a:pt x="639" y="358"/>
                    <a:pt x="651" y="353"/>
                  </a:cubicBezTo>
                  <a:cubicBezTo>
                    <a:pt x="653" y="353"/>
                    <a:pt x="655" y="352"/>
                    <a:pt x="656" y="351"/>
                  </a:cubicBezTo>
                  <a:cubicBezTo>
                    <a:pt x="666" y="347"/>
                    <a:pt x="666" y="347"/>
                    <a:pt x="666" y="347"/>
                  </a:cubicBezTo>
                  <a:cubicBezTo>
                    <a:pt x="668" y="346"/>
                    <a:pt x="670" y="345"/>
                    <a:pt x="672" y="344"/>
                  </a:cubicBezTo>
                  <a:cubicBezTo>
                    <a:pt x="682" y="338"/>
                    <a:pt x="688" y="333"/>
                    <a:pt x="688" y="333"/>
                  </a:cubicBezTo>
                  <a:cubicBezTo>
                    <a:pt x="675" y="313"/>
                    <a:pt x="671" y="295"/>
                    <a:pt x="672" y="282"/>
                  </a:cubicBezTo>
                  <a:cubicBezTo>
                    <a:pt x="674" y="268"/>
                    <a:pt x="673" y="252"/>
                    <a:pt x="673" y="237"/>
                  </a:cubicBezTo>
                  <a:cubicBezTo>
                    <a:pt x="673" y="106"/>
                    <a:pt x="573" y="0"/>
                    <a:pt x="442" y="0"/>
                  </a:cubicBezTo>
                  <a:cubicBezTo>
                    <a:pt x="312" y="0"/>
                    <a:pt x="211" y="106"/>
                    <a:pt x="211" y="237"/>
                  </a:cubicBezTo>
                  <a:cubicBezTo>
                    <a:pt x="211" y="266"/>
                    <a:pt x="216" y="324"/>
                    <a:pt x="224" y="335"/>
                  </a:cubicBezTo>
                  <a:cubicBezTo>
                    <a:pt x="247" y="356"/>
                    <a:pt x="250" y="244"/>
                    <a:pt x="315" y="200"/>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102" name="Rectangle 2101">
            <a:extLst>
              <a:ext uri="{FF2B5EF4-FFF2-40B4-BE49-F238E27FC236}">
                <a16:creationId xmlns:a16="http://schemas.microsoft.com/office/drawing/2014/main" id="{1D159655-AB4D-10D2-A19C-6D44EA9B4624}"/>
              </a:ext>
            </a:extLst>
          </p:cNvPr>
          <p:cNvSpPr/>
          <p:nvPr/>
        </p:nvSpPr>
        <p:spPr>
          <a:xfrm>
            <a:off x="8100195" y="2042989"/>
            <a:ext cx="890122" cy="320315"/>
          </a:xfrm>
          <a:prstGeom prst="rect">
            <a:avLst/>
          </a:prstGeom>
          <a:solidFill>
            <a:srgbClr val="FFFFFF"/>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企業内コンテンツ</a:t>
            </a:r>
            <a:br>
              <a:rPr lang="en-US" altLang="ja-JP" sz="900">
                <a:solidFill>
                  <a:srgbClr val="575757"/>
                </a:solidFill>
              </a:rPr>
            </a:br>
            <a:r>
              <a:rPr lang="ja-JP" altLang="en-US" sz="900">
                <a:solidFill>
                  <a:srgbClr val="575757"/>
                </a:solidFill>
              </a:rPr>
              <a:t>配信設定</a:t>
            </a:r>
            <a:endParaRPr lang="en-US" sz="900">
              <a:solidFill>
                <a:srgbClr val="575757"/>
              </a:solidFill>
            </a:endParaRPr>
          </a:p>
        </p:txBody>
      </p:sp>
      <p:cxnSp>
        <p:nvCxnSpPr>
          <p:cNvPr id="2103" name="Straight Arrow Connector 2102">
            <a:extLst>
              <a:ext uri="{FF2B5EF4-FFF2-40B4-BE49-F238E27FC236}">
                <a16:creationId xmlns:a16="http://schemas.microsoft.com/office/drawing/2014/main" id="{F86F7522-25C2-042B-EE38-68C8B548910F}"/>
              </a:ext>
            </a:extLst>
          </p:cNvPr>
          <p:cNvCxnSpPr>
            <a:cxnSpLocks/>
            <a:endCxn id="2102" idx="1"/>
          </p:cNvCxnSpPr>
          <p:nvPr/>
        </p:nvCxnSpPr>
        <p:spPr>
          <a:xfrm flipV="1">
            <a:off x="7858333" y="2203147"/>
            <a:ext cx="241862" cy="2384"/>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104" name="Flowchart: Magnetic Disk 2103">
            <a:extLst>
              <a:ext uri="{FF2B5EF4-FFF2-40B4-BE49-F238E27FC236}">
                <a16:creationId xmlns:a16="http://schemas.microsoft.com/office/drawing/2014/main" id="{92852E1E-90B6-C9C3-96CE-4A8675EE45E9}"/>
              </a:ext>
            </a:extLst>
          </p:cNvPr>
          <p:cNvSpPr/>
          <p:nvPr/>
        </p:nvSpPr>
        <p:spPr>
          <a:xfrm>
            <a:off x="9177035" y="1949491"/>
            <a:ext cx="742950" cy="508000"/>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企業別ｺﾝﾃﾝﾂ</a:t>
            </a:r>
            <a:br>
              <a:rPr lang="en-US" altLang="ja-JP" sz="900">
                <a:solidFill>
                  <a:srgbClr val="575757"/>
                </a:solidFill>
              </a:rPr>
            </a:br>
            <a:r>
              <a:rPr lang="ja-JP" altLang="en-US" sz="900">
                <a:solidFill>
                  <a:srgbClr val="575757"/>
                </a:solidFill>
              </a:rPr>
              <a:t>配信設定</a:t>
            </a:r>
            <a:endParaRPr lang="en-US" sz="900">
              <a:solidFill>
                <a:srgbClr val="575757"/>
              </a:solidFill>
            </a:endParaRPr>
          </a:p>
        </p:txBody>
      </p:sp>
      <p:cxnSp>
        <p:nvCxnSpPr>
          <p:cNvPr id="2105" name="Straight Arrow Connector 2104">
            <a:extLst>
              <a:ext uri="{FF2B5EF4-FFF2-40B4-BE49-F238E27FC236}">
                <a16:creationId xmlns:a16="http://schemas.microsoft.com/office/drawing/2014/main" id="{9426ABC2-B631-7C57-1F5B-312200B48DB9}"/>
              </a:ext>
            </a:extLst>
          </p:cNvPr>
          <p:cNvCxnSpPr>
            <a:cxnSpLocks/>
            <a:stCxn id="2102" idx="3"/>
            <a:endCxn id="2104" idx="2"/>
          </p:cNvCxnSpPr>
          <p:nvPr/>
        </p:nvCxnSpPr>
        <p:spPr>
          <a:xfrm>
            <a:off x="8990317" y="2203147"/>
            <a:ext cx="186718" cy="344"/>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107" name="Rectangle 2106">
            <a:extLst>
              <a:ext uri="{FF2B5EF4-FFF2-40B4-BE49-F238E27FC236}">
                <a16:creationId xmlns:a16="http://schemas.microsoft.com/office/drawing/2014/main" id="{29855DFD-2C56-FC56-641E-A6E4748040FF}"/>
              </a:ext>
            </a:extLst>
          </p:cNvPr>
          <p:cNvSpPr/>
          <p:nvPr/>
        </p:nvSpPr>
        <p:spPr>
          <a:xfrm>
            <a:off x="9181018" y="2250857"/>
            <a:ext cx="89621" cy="123045"/>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2108" name="テキスト ボックス 118">
            <a:extLst>
              <a:ext uri="{FF2B5EF4-FFF2-40B4-BE49-F238E27FC236}">
                <a16:creationId xmlns:a16="http://schemas.microsoft.com/office/drawing/2014/main" id="{B71C8E37-C81F-81DB-5B3B-88C83FBCB699}"/>
              </a:ext>
            </a:extLst>
          </p:cNvPr>
          <p:cNvSpPr txBox="1"/>
          <p:nvPr/>
        </p:nvSpPr>
        <p:spPr>
          <a:xfrm>
            <a:off x="7405058" y="1899108"/>
            <a:ext cx="421459" cy="1562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法人管理者</a:t>
            </a:r>
            <a:endParaRPr kumimoji="1" lang="en-US" altLang="ja-JP" sz="1050">
              <a:solidFill>
                <a:srgbClr val="575757"/>
              </a:solidFill>
              <a:latin typeface="Trebuchet MS" panose="020B0603020202020204" pitchFamily="34" charset="0"/>
              <a:ea typeface="Meiryo UI" panose="020B0604030504040204" pitchFamily="50" charset="-128"/>
            </a:endParaRPr>
          </a:p>
        </p:txBody>
      </p:sp>
      <p:sp>
        <p:nvSpPr>
          <p:cNvPr id="2118" name="Rectangle 2117">
            <a:extLst>
              <a:ext uri="{FF2B5EF4-FFF2-40B4-BE49-F238E27FC236}">
                <a16:creationId xmlns:a16="http://schemas.microsoft.com/office/drawing/2014/main" id="{54CBCC56-229F-0089-D0F9-3EE15CCA207D}"/>
              </a:ext>
            </a:extLst>
          </p:cNvPr>
          <p:cNvSpPr/>
          <p:nvPr/>
        </p:nvSpPr>
        <p:spPr>
          <a:xfrm>
            <a:off x="2471482" y="2580202"/>
            <a:ext cx="153221" cy="188446"/>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grpSp>
        <p:nvGrpSpPr>
          <p:cNvPr id="2132" name="bcgBugs_Gender-neutral Front ">
            <a:extLst>
              <a:ext uri="{FF2B5EF4-FFF2-40B4-BE49-F238E27FC236}">
                <a16:creationId xmlns:a16="http://schemas.microsoft.com/office/drawing/2014/main" id="{CFA2CFBA-CE4B-C446-DF87-5DFB6449386F}"/>
              </a:ext>
            </a:extLst>
          </p:cNvPr>
          <p:cNvGrpSpPr>
            <a:grpSpLocks noChangeAspect="1"/>
          </p:cNvGrpSpPr>
          <p:nvPr/>
        </p:nvGrpSpPr>
        <p:grpSpPr bwMode="auto">
          <a:xfrm>
            <a:off x="7600256" y="1621986"/>
            <a:ext cx="258077" cy="258077"/>
            <a:chOff x="2652" y="972"/>
            <a:chExt cx="2376" cy="2376"/>
          </a:xfrm>
        </p:grpSpPr>
        <p:sp>
          <p:nvSpPr>
            <p:cNvPr id="2133" name="AutoShape 3">
              <a:extLst>
                <a:ext uri="{FF2B5EF4-FFF2-40B4-BE49-F238E27FC236}">
                  <a16:creationId xmlns:a16="http://schemas.microsoft.com/office/drawing/2014/main" id="{6340BBFA-B243-F0F2-FB5C-22CA49111468}"/>
                </a:ext>
              </a:extLst>
            </p:cNvPr>
            <p:cNvSpPr>
              <a:spLocks noChangeAspect="1" noChangeArrowheads="1" noTextEdit="1"/>
            </p:cNvSpPr>
            <p:nvPr/>
          </p:nvSpPr>
          <p:spPr bwMode="auto">
            <a:xfrm>
              <a:off x="2652" y="972"/>
              <a:ext cx="2376" cy="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4" name="Freeform 5">
              <a:extLst>
                <a:ext uri="{FF2B5EF4-FFF2-40B4-BE49-F238E27FC236}">
                  <a16:creationId xmlns:a16="http://schemas.microsoft.com/office/drawing/2014/main" id="{25F35A29-505C-5F50-992E-60CAF096B1B1}"/>
                </a:ext>
              </a:extLst>
            </p:cNvPr>
            <p:cNvSpPr>
              <a:spLocks noEditPoints="1"/>
            </p:cNvSpPr>
            <p:nvPr/>
          </p:nvSpPr>
          <p:spPr bwMode="auto">
            <a:xfrm>
              <a:off x="2795" y="1181"/>
              <a:ext cx="2093" cy="1960"/>
            </a:xfrm>
            <a:custGeom>
              <a:avLst/>
              <a:gdLst>
                <a:gd name="T0" fmla="*/ 241 w 880"/>
                <a:gd name="T1" fmla="*/ 408 h 824"/>
                <a:gd name="T2" fmla="*/ 311 w 880"/>
                <a:gd name="T3" fmla="*/ 556 h 824"/>
                <a:gd name="T4" fmla="*/ 311 w 880"/>
                <a:gd name="T5" fmla="*/ 604 h 824"/>
                <a:gd name="T6" fmla="*/ 315 w 880"/>
                <a:gd name="T7" fmla="*/ 609 h 824"/>
                <a:gd name="T8" fmla="*/ 333 w 880"/>
                <a:gd name="T9" fmla="*/ 628 h 824"/>
                <a:gd name="T10" fmla="*/ 333 w 880"/>
                <a:gd name="T11" fmla="*/ 575 h 824"/>
                <a:gd name="T12" fmla="*/ 440 w 880"/>
                <a:gd name="T13" fmla="*/ 622 h 824"/>
                <a:gd name="T14" fmla="*/ 547 w 880"/>
                <a:gd name="T15" fmla="*/ 575 h 824"/>
                <a:gd name="T16" fmla="*/ 547 w 880"/>
                <a:gd name="T17" fmla="*/ 628 h 824"/>
                <a:gd name="T18" fmla="*/ 565 w 880"/>
                <a:gd name="T19" fmla="*/ 609 h 824"/>
                <a:gd name="T20" fmla="*/ 569 w 880"/>
                <a:gd name="T21" fmla="*/ 604 h 824"/>
                <a:gd name="T22" fmla="*/ 569 w 880"/>
                <a:gd name="T23" fmla="*/ 556 h 824"/>
                <a:gd name="T24" fmla="*/ 639 w 880"/>
                <a:gd name="T25" fmla="*/ 408 h 824"/>
                <a:gd name="T26" fmla="*/ 673 w 880"/>
                <a:gd name="T27" fmla="*/ 355 h 824"/>
                <a:gd name="T28" fmla="*/ 673 w 880"/>
                <a:gd name="T29" fmla="*/ 353 h 824"/>
                <a:gd name="T30" fmla="*/ 648 w 880"/>
                <a:gd name="T31" fmla="*/ 365 h 824"/>
                <a:gd name="T32" fmla="*/ 625 w 880"/>
                <a:gd name="T33" fmla="*/ 391 h 824"/>
                <a:gd name="T34" fmla="*/ 620 w 880"/>
                <a:gd name="T35" fmla="*/ 397 h 824"/>
                <a:gd name="T36" fmla="*/ 550 w 880"/>
                <a:gd name="T37" fmla="*/ 545 h 824"/>
                <a:gd name="T38" fmla="*/ 440 w 880"/>
                <a:gd name="T39" fmla="*/ 601 h 824"/>
                <a:gd name="T40" fmla="*/ 330 w 880"/>
                <a:gd name="T41" fmla="*/ 545 h 824"/>
                <a:gd name="T42" fmla="*/ 260 w 880"/>
                <a:gd name="T43" fmla="*/ 397 h 824"/>
                <a:gd name="T44" fmla="*/ 255 w 880"/>
                <a:gd name="T45" fmla="*/ 391 h 824"/>
                <a:gd name="T46" fmla="*/ 232 w 880"/>
                <a:gd name="T47" fmla="*/ 365 h 824"/>
                <a:gd name="T48" fmla="*/ 207 w 880"/>
                <a:gd name="T49" fmla="*/ 353 h 824"/>
                <a:gd name="T50" fmla="*/ 207 w 880"/>
                <a:gd name="T51" fmla="*/ 356 h 824"/>
                <a:gd name="T52" fmla="*/ 241 w 880"/>
                <a:gd name="T53" fmla="*/ 408 h 824"/>
                <a:gd name="T54" fmla="*/ 877 w 880"/>
                <a:gd name="T55" fmla="*/ 809 h 824"/>
                <a:gd name="T56" fmla="*/ 771 w 880"/>
                <a:gd name="T57" fmla="*/ 654 h 824"/>
                <a:gd name="T58" fmla="*/ 582 w 880"/>
                <a:gd name="T59" fmla="*/ 622 h 824"/>
                <a:gd name="T60" fmla="*/ 569 w 880"/>
                <a:gd name="T61" fmla="*/ 637 h 824"/>
                <a:gd name="T62" fmla="*/ 567 w 880"/>
                <a:gd name="T63" fmla="*/ 639 h 824"/>
                <a:gd name="T64" fmla="*/ 440 w 880"/>
                <a:gd name="T65" fmla="*/ 690 h 824"/>
                <a:gd name="T66" fmla="*/ 313 w 880"/>
                <a:gd name="T67" fmla="*/ 639 h 824"/>
                <a:gd name="T68" fmla="*/ 311 w 880"/>
                <a:gd name="T69" fmla="*/ 637 h 824"/>
                <a:gd name="T70" fmla="*/ 298 w 880"/>
                <a:gd name="T71" fmla="*/ 622 h 824"/>
                <a:gd name="T72" fmla="*/ 109 w 880"/>
                <a:gd name="T73" fmla="*/ 654 h 824"/>
                <a:gd name="T74" fmla="*/ 3 w 880"/>
                <a:gd name="T75" fmla="*/ 809 h 824"/>
                <a:gd name="T76" fmla="*/ 13 w 880"/>
                <a:gd name="T77" fmla="*/ 824 h 824"/>
                <a:gd name="T78" fmla="*/ 867 w 880"/>
                <a:gd name="T79" fmla="*/ 824 h 824"/>
                <a:gd name="T80" fmla="*/ 877 w 880"/>
                <a:gd name="T81" fmla="*/ 809 h 824"/>
                <a:gd name="T82" fmla="*/ 315 w 880"/>
                <a:gd name="T83" fmla="*/ 200 h 824"/>
                <a:gd name="T84" fmla="*/ 328 w 880"/>
                <a:gd name="T85" fmla="*/ 192 h 824"/>
                <a:gd name="T86" fmla="*/ 350 w 880"/>
                <a:gd name="T87" fmla="*/ 186 h 824"/>
                <a:gd name="T88" fmla="*/ 618 w 880"/>
                <a:gd name="T89" fmla="*/ 354 h 824"/>
                <a:gd name="T90" fmla="*/ 651 w 880"/>
                <a:gd name="T91" fmla="*/ 353 h 824"/>
                <a:gd name="T92" fmla="*/ 656 w 880"/>
                <a:gd name="T93" fmla="*/ 351 h 824"/>
                <a:gd name="T94" fmla="*/ 666 w 880"/>
                <a:gd name="T95" fmla="*/ 347 h 824"/>
                <a:gd name="T96" fmla="*/ 672 w 880"/>
                <a:gd name="T97" fmla="*/ 344 h 824"/>
                <a:gd name="T98" fmla="*/ 688 w 880"/>
                <a:gd name="T99" fmla="*/ 333 h 824"/>
                <a:gd name="T100" fmla="*/ 672 w 880"/>
                <a:gd name="T101" fmla="*/ 282 h 824"/>
                <a:gd name="T102" fmla="*/ 673 w 880"/>
                <a:gd name="T103" fmla="*/ 237 h 824"/>
                <a:gd name="T104" fmla="*/ 442 w 880"/>
                <a:gd name="T105" fmla="*/ 0 h 824"/>
                <a:gd name="T106" fmla="*/ 211 w 880"/>
                <a:gd name="T107" fmla="*/ 237 h 824"/>
                <a:gd name="T108" fmla="*/ 224 w 880"/>
                <a:gd name="T109" fmla="*/ 335 h 824"/>
                <a:gd name="T110" fmla="*/ 315 w 880"/>
                <a:gd name="T111" fmla="*/ 20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0" h="824">
                  <a:moveTo>
                    <a:pt x="241" y="408"/>
                  </a:moveTo>
                  <a:cubicBezTo>
                    <a:pt x="252" y="436"/>
                    <a:pt x="289" y="529"/>
                    <a:pt x="311" y="556"/>
                  </a:cubicBezTo>
                  <a:cubicBezTo>
                    <a:pt x="311" y="604"/>
                    <a:pt x="311" y="604"/>
                    <a:pt x="311" y="604"/>
                  </a:cubicBezTo>
                  <a:cubicBezTo>
                    <a:pt x="315" y="609"/>
                    <a:pt x="315" y="609"/>
                    <a:pt x="315" y="609"/>
                  </a:cubicBezTo>
                  <a:cubicBezTo>
                    <a:pt x="316" y="610"/>
                    <a:pt x="321" y="618"/>
                    <a:pt x="333" y="628"/>
                  </a:cubicBezTo>
                  <a:cubicBezTo>
                    <a:pt x="333" y="575"/>
                    <a:pt x="333" y="575"/>
                    <a:pt x="333" y="575"/>
                  </a:cubicBezTo>
                  <a:cubicBezTo>
                    <a:pt x="361" y="596"/>
                    <a:pt x="408" y="622"/>
                    <a:pt x="440" y="622"/>
                  </a:cubicBezTo>
                  <a:cubicBezTo>
                    <a:pt x="472" y="622"/>
                    <a:pt x="519" y="596"/>
                    <a:pt x="547" y="575"/>
                  </a:cubicBezTo>
                  <a:cubicBezTo>
                    <a:pt x="547" y="628"/>
                    <a:pt x="547" y="628"/>
                    <a:pt x="547" y="628"/>
                  </a:cubicBezTo>
                  <a:cubicBezTo>
                    <a:pt x="559" y="618"/>
                    <a:pt x="564" y="610"/>
                    <a:pt x="565" y="609"/>
                  </a:cubicBezTo>
                  <a:cubicBezTo>
                    <a:pt x="569" y="604"/>
                    <a:pt x="569" y="604"/>
                    <a:pt x="569" y="604"/>
                  </a:cubicBezTo>
                  <a:cubicBezTo>
                    <a:pt x="569" y="556"/>
                    <a:pt x="569" y="556"/>
                    <a:pt x="569" y="556"/>
                  </a:cubicBezTo>
                  <a:cubicBezTo>
                    <a:pt x="591" y="529"/>
                    <a:pt x="628" y="436"/>
                    <a:pt x="639" y="408"/>
                  </a:cubicBezTo>
                  <a:cubicBezTo>
                    <a:pt x="664" y="393"/>
                    <a:pt x="671" y="366"/>
                    <a:pt x="673" y="355"/>
                  </a:cubicBezTo>
                  <a:cubicBezTo>
                    <a:pt x="673" y="353"/>
                    <a:pt x="673" y="353"/>
                    <a:pt x="673" y="353"/>
                  </a:cubicBezTo>
                  <a:cubicBezTo>
                    <a:pt x="648" y="365"/>
                    <a:pt x="648" y="365"/>
                    <a:pt x="648" y="365"/>
                  </a:cubicBezTo>
                  <a:cubicBezTo>
                    <a:pt x="644" y="375"/>
                    <a:pt x="638" y="385"/>
                    <a:pt x="625" y="391"/>
                  </a:cubicBezTo>
                  <a:cubicBezTo>
                    <a:pt x="623" y="392"/>
                    <a:pt x="621" y="394"/>
                    <a:pt x="620" y="397"/>
                  </a:cubicBezTo>
                  <a:cubicBezTo>
                    <a:pt x="600" y="447"/>
                    <a:pt x="564" y="532"/>
                    <a:pt x="550" y="545"/>
                  </a:cubicBezTo>
                  <a:cubicBezTo>
                    <a:pt x="528" y="564"/>
                    <a:pt x="471" y="601"/>
                    <a:pt x="440" y="601"/>
                  </a:cubicBezTo>
                  <a:cubicBezTo>
                    <a:pt x="408" y="601"/>
                    <a:pt x="352" y="564"/>
                    <a:pt x="330" y="545"/>
                  </a:cubicBezTo>
                  <a:cubicBezTo>
                    <a:pt x="316" y="532"/>
                    <a:pt x="280" y="447"/>
                    <a:pt x="260" y="397"/>
                  </a:cubicBezTo>
                  <a:cubicBezTo>
                    <a:pt x="259" y="394"/>
                    <a:pt x="257" y="392"/>
                    <a:pt x="255" y="391"/>
                  </a:cubicBezTo>
                  <a:cubicBezTo>
                    <a:pt x="242" y="385"/>
                    <a:pt x="236" y="374"/>
                    <a:pt x="232" y="365"/>
                  </a:cubicBezTo>
                  <a:cubicBezTo>
                    <a:pt x="207" y="353"/>
                    <a:pt x="207" y="353"/>
                    <a:pt x="207" y="353"/>
                  </a:cubicBezTo>
                  <a:cubicBezTo>
                    <a:pt x="207" y="356"/>
                    <a:pt x="207" y="356"/>
                    <a:pt x="207" y="356"/>
                  </a:cubicBezTo>
                  <a:cubicBezTo>
                    <a:pt x="210" y="369"/>
                    <a:pt x="217" y="394"/>
                    <a:pt x="241" y="408"/>
                  </a:cubicBezTo>
                  <a:close/>
                  <a:moveTo>
                    <a:pt x="877" y="809"/>
                  </a:moveTo>
                  <a:cubicBezTo>
                    <a:pt x="864" y="773"/>
                    <a:pt x="825" y="678"/>
                    <a:pt x="771" y="654"/>
                  </a:cubicBezTo>
                  <a:cubicBezTo>
                    <a:pt x="705" y="623"/>
                    <a:pt x="582" y="622"/>
                    <a:pt x="582" y="622"/>
                  </a:cubicBezTo>
                  <a:cubicBezTo>
                    <a:pt x="582" y="622"/>
                    <a:pt x="578" y="628"/>
                    <a:pt x="569" y="637"/>
                  </a:cubicBezTo>
                  <a:cubicBezTo>
                    <a:pt x="568" y="638"/>
                    <a:pt x="567" y="638"/>
                    <a:pt x="567" y="639"/>
                  </a:cubicBezTo>
                  <a:cubicBezTo>
                    <a:pt x="545" y="659"/>
                    <a:pt x="503" y="689"/>
                    <a:pt x="440" y="690"/>
                  </a:cubicBezTo>
                  <a:cubicBezTo>
                    <a:pt x="377" y="689"/>
                    <a:pt x="335" y="659"/>
                    <a:pt x="313" y="639"/>
                  </a:cubicBezTo>
                  <a:cubicBezTo>
                    <a:pt x="313" y="638"/>
                    <a:pt x="312" y="638"/>
                    <a:pt x="311" y="637"/>
                  </a:cubicBezTo>
                  <a:cubicBezTo>
                    <a:pt x="302" y="628"/>
                    <a:pt x="298" y="622"/>
                    <a:pt x="298" y="622"/>
                  </a:cubicBezTo>
                  <a:cubicBezTo>
                    <a:pt x="298" y="622"/>
                    <a:pt x="175" y="623"/>
                    <a:pt x="109" y="654"/>
                  </a:cubicBezTo>
                  <a:cubicBezTo>
                    <a:pt x="55" y="678"/>
                    <a:pt x="16" y="773"/>
                    <a:pt x="3" y="809"/>
                  </a:cubicBezTo>
                  <a:cubicBezTo>
                    <a:pt x="0" y="816"/>
                    <a:pt x="5" y="824"/>
                    <a:pt x="13" y="824"/>
                  </a:cubicBezTo>
                  <a:cubicBezTo>
                    <a:pt x="867" y="824"/>
                    <a:pt x="867" y="824"/>
                    <a:pt x="867" y="824"/>
                  </a:cubicBezTo>
                  <a:cubicBezTo>
                    <a:pt x="875" y="824"/>
                    <a:pt x="880" y="816"/>
                    <a:pt x="877" y="809"/>
                  </a:cubicBezTo>
                  <a:close/>
                  <a:moveTo>
                    <a:pt x="315" y="200"/>
                  </a:moveTo>
                  <a:cubicBezTo>
                    <a:pt x="318" y="197"/>
                    <a:pt x="323" y="194"/>
                    <a:pt x="328" y="192"/>
                  </a:cubicBezTo>
                  <a:cubicBezTo>
                    <a:pt x="335" y="188"/>
                    <a:pt x="342" y="186"/>
                    <a:pt x="350" y="186"/>
                  </a:cubicBezTo>
                  <a:cubicBezTo>
                    <a:pt x="488" y="194"/>
                    <a:pt x="592" y="340"/>
                    <a:pt x="618" y="354"/>
                  </a:cubicBezTo>
                  <a:cubicBezTo>
                    <a:pt x="627" y="360"/>
                    <a:pt x="639" y="358"/>
                    <a:pt x="651" y="353"/>
                  </a:cubicBezTo>
                  <a:cubicBezTo>
                    <a:pt x="653" y="353"/>
                    <a:pt x="655" y="352"/>
                    <a:pt x="656" y="351"/>
                  </a:cubicBezTo>
                  <a:cubicBezTo>
                    <a:pt x="666" y="347"/>
                    <a:pt x="666" y="347"/>
                    <a:pt x="666" y="347"/>
                  </a:cubicBezTo>
                  <a:cubicBezTo>
                    <a:pt x="668" y="346"/>
                    <a:pt x="670" y="345"/>
                    <a:pt x="672" y="344"/>
                  </a:cubicBezTo>
                  <a:cubicBezTo>
                    <a:pt x="682" y="338"/>
                    <a:pt x="688" y="333"/>
                    <a:pt x="688" y="333"/>
                  </a:cubicBezTo>
                  <a:cubicBezTo>
                    <a:pt x="675" y="313"/>
                    <a:pt x="671" y="295"/>
                    <a:pt x="672" y="282"/>
                  </a:cubicBezTo>
                  <a:cubicBezTo>
                    <a:pt x="674" y="268"/>
                    <a:pt x="673" y="252"/>
                    <a:pt x="673" y="237"/>
                  </a:cubicBezTo>
                  <a:cubicBezTo>
                    <a:pt x="673" y="106"/>
                    <a:pt x="573" y="0"/>
                    <a:pt x="442" y="0"/>
                  </a:cubicBezTo>
                  <a:cubicBezTo>
                    <a:pt x="312" y="0"/>
                    <a:pt x="211" y="106"/>
                    <a:pt x="211" y="237"/>
                  </a:cubicBezTo>
                  <a:cubicBezTo>
                    <a:pt x="211" y="266"/>
                    <a:pt x="216" y="324"/>
                    <a:pt x="224" y="335"/>
                  </a:cubicBezTo>
                  <a:cubicBezTo>
                    <a:pt x="247" y="356"/>
                    <a:pt x="250" y="244"/>
                    <a:pt x="315" y="200"/>
                  </a:cubicBezTo>
                  <a:close/>
                </a:path>
              </a:pathLst>
            </a:custGeom>
            <a:solidFill>
              <a:srgbClr val="91A5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135" name="Rectangle 2134">
            <a:extLst>
              <a:ext uri="{FF2B5EF4-FFF2-40B4-BE49-F238E27FC236}">
                <a16:creationId xmlns:a16="http://schemas.microsoft.com/office/drawing/2014/main" id="{1F900813-EEFC-1B7B-866C-3F64A7425F28}"/>
              </a:ext>
            </a:extLst>
          </p:cNvPr>
          <p:cNvSpPr/>
          <p:nvPr/>
        </p:nvSpPr>
        <p:spPr>
          <a:xfrm>
            <a:off x="8100195" y="1588483"/>
            <a:ext cx="890122" cy="320315"/>
          </a:xfrm>
          <a:prstGeom prst="rect">
            <a:avLst/>
          </a:prstGeom>
          <a:solidFill>
            <a:srgbClr val="FFFFFF"/>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履修公開範囲</a:t>
            </a:r>
            <a:br>
              <a:rPr lang="en-US" altLang="ja-JP" sz="900">
                <a:solidFill>
                  <a:srgbClr val="575757"/>
                </a:solidFill>
              </a:rPr>
            </a:br>
            <a:r>
              <a:rPr lang="ja-JP" altLang="en-US" sz="900">
                <a:solidFill>
                  <a:srgbClr val="575757"/>
                </a:solidFill>
              </a:rPr>
              <a:t>設定</a:t>
            </a:r>
            <a:endParaRPr lang="en-US" sz="900">
              <a:solidFill>
                <a:srgbClr val="575757"/>
              </a:solidFill>
            </a:endParaRPr>
          </a:p>
        </p:txBody>
      </p:sp>
      <p:cxnSp>
        <p:nvCxnSpPr>
          <p:cNvPr id="2136" name="Straight Arrow Connector 2135">
            <a:extLst>
              <a:ext uri="{FF2B5EF4-FFF2-40B4-BE49-F238E27FC236}">
                <a16:creationId xmlns:a16="http://schemas.microsoft.com/office/drawing/2014/main" id="{2049F894-160D-5427-6D7F-4492313B3661}"/>
              </a:ext>
            </a:extLst>
          </p:cNvPr>
          <p:cNvCxnSpPr>
            <a:cxnSpLocks/>
            <a:endCxn id="2135" idx="1"/>
          </p:cNvCxnSpPr>
          <p:nvPr/>
        </p:nvCxnSpPr>
        <p:spPr>
          <a:xfrm flipV="1">
            <a:off x="7858333" y="1748641"/>
            <a:ext cx="241862" cy="2384"/>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137" name="Flowchart: Magnetic Disk 2136">
            <a:extLst>
              <a:ext uri="{FF2B5EF4-FFF2-40B4-BE49-F238E27FC236}">
                <a16:creationId xmlns:a16="http://schemas.microsoft.com/office/drawing/2014/main" id="{338AFF28-6C8F-8C2B-DF97-B485F245F467}"/>
              </a:ext>
            </a:extLst>
          </p:cNvPr>
          <p:cNvSpPr/>
          <p:nvPr/>
        </p:nvSpPr>
        <p:spPr>
          <a:xfrm>
            <a:off x="9177035" y="1494985"/>
            <a:ext cx="742950" cy="508000"/>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履修公開範囲</a:t>
            </a:r>
            <a:br>
              <a:rPr lang="en-US" altLang="ja-JP" sz="900">
                <a:solidFill>
                  <a:srgbClr val="575757"/>
                </a:solidFill>
              </a:rPr>
            </a:br>
            <a:r>
              <a:rPr lang="ja-JP" altLang="en-US" sz="900">
                <a:solidFill>
                  <a:srgbClr val="575757"/>
                </a:solidFill>
              </a:rPr>
              <a:t>設定</a:t>
            </a:r>
            <a:endParaRPr lang="en-US" sz="900">
              <a:solidFill>
                <a:srgbClr val="575757"/>
              </a:solidFill>
            </a:endParaRPr>
          </a:p>
        </p:txBody>
      </p:sp>
      <p:cxnSp>
        <p:nvCxnSpPr>
          <p:cNvPr id="2138" name="Straight Arrow Connector 2137">
            <a:extLst>
              <a:ext uri="{FF2B5EF4-FFF2-40B4-BE49-F238E27FC236}">
                <a16:creationId xmlns:a16="http://schemas.microsoft.com/office/drawing/2014/main" id="{69BDE725-355A-EFDA-D17B-083EF8AE8C67}"/>
              </a:ext>
            </a:extLst>
          </p:cNvPr>
          <p:cNvCxnSpPr>
            <a:cxnSpLocks/>
            <a:stCxn id="2135" idx="3"/>
            <a:endCxn id="2137" idx="2"/>
          </p:cNvCxnSpPr>
          <p:nvPr/>
        </p:nvCxnSpPr>
        <p:spPr>
          <a:xfrm>
            <a:off x="8990317" y="1748641"/>
            <a:ext cx="186718" cy="344"/>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139" name="Rectangle 2138">
            <a:extLst>
              <a:ext uri="{FF2B5EF4-FFF2-40B4-BE49-F238E27FC236}">
                <a16:creationId xmlns:a16="http://schemas.microsoft.com/office/drawing/2014/main" id="{63A93C20-5195-E6CB-AFE3-52996F0AA3D5}"/>
              </a:ext>
            </a:extLst>
          </p:cNvPr>
          <p:cNvSpPr/>
          <p:nvPr/>
        </p:nvSpPr>
        <p:spPr>
          <a:xfrm>
            <a:off x="9181018" y="1796351"/>
            <a:ext cx="89621" cy="123045"/>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2140" name="テキスト ボックス 118">
            <a:extLst>
              <a:ext uri="{FF2B5EF4-FFF2-40B4-BE49-F238E27FC236}">
                <a16:creationId xmlns:a16="http://schemas.microsoft.com/office/drawing/2014/main" id="{E7251447-B93E-8B54-6DE2-46317A8DA7FA}"/>
              </a:ext>
            </a:extLst>
          </p:cNvPr>
          <p:cNvSpPr txBox="1"/>
          <p:nvPr/>
        </p:nvSpPr>
        <p:spPr>
          <a:xfrm>
            <a:off x="7405058" y="1444602"/>
            <a:ext cx="421459" cy="1562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ユーザ</a:t>
            </a:r>
            <a:endParaRPr kumimoji="1" lang="en-US" altLang="ja-JP" sz="1050">
              <a:solidFill>
                <a:srgbClr val="575757"/>
              </a:solidFill>
              <a:latin typeface="Trebuchet MS" panose="020B0603020202020204" pitchFamily="34" charset="0"/>
              <a:ea typeface="Meiryo UI" panose="020B0604030504040204" pitchFamily="50" charset="-128"/>
            </a:endParaRPr>
          </a:p>
        </p:txBody>
      </p:sp>
      <p:sp>
        <p:nvSpPr>
          <p:cNvPr id="2141" name="Rectangle 2140">
            <a:extLst>
              <a:ext uri="{FF2B5EF4-FFF2-40B4-BE49-F238E27FC236}">
                <a16:creationId xmlns:a16="http://schemas.microsoft.com/office/drawing/2014/main" id="{7C1D5638-CA78-4210-548C-2CDC72C399EF}"/>
              </a:ext>
            </a:extLst>
          </p:cNvPr>
          <p:cNvSpPr/>
          <p:nvPr/>
        </p:nvSpPr>
        <p:spPr>
          <a:xfrm>
            <a:off x="7607316" y="2730129"/>
            <a:ext cx="241862" cy="209926"/>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cxnSp>
        <p:nvCxnSpPr>
          <p:cNvPr id="2142" name="Connector: Elbow 2141">
            <a:extLst>
              <a:ext uri="{FF2B5EF4-FFF2-40B4-BE49-F238E27FC236}">
                <a16:creationId xmlns:a16="http://schemas.microsoft.com/office/drawing/2014/main" id="{C7A775B7-34C6-5DE2-0AB2-36250ACBD2BB}"/>
              </a:ext>
            </a:extLst>
          </p:cNvPr>
          <p:cNvCxnSpPr>
            <a:cxnSpLocks/>
            <a:stCxn id="2104" idx="4"/>
            <a:endCxn id="2141" idx="1"/>
          </p:cNvCxnSpPr>
          <p:nvPr/>
        </p:nvCxnSpPr>
        <p:spPr>
          <a:xfrm flipH="1">
            <a:off x="7607316" y="2203491"/>
            <a:ext cx="2312669" cy="631601"/>
          </a:xfrm>
          <a:prstGeom prst="bentConnector5">
            <a:avLst>
              <a:gd name="adj1" fmla="val -9885"/>
              <a:gd name="adj2" fmla="val 61798"/>
              <a:gd name="adj3" fmla="val 109885"/>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147" name="テキスト ボックス 118">
            <a:extLst>
              <a:ext uri="{FF2B5EF4-FFF2-40B4-BE49-F238E27FC236}">
                <a16:creationId xmlns:a16="http://schemas.microsoft.com/office/drawing/2014/main" id="{E0642262-E344-FDDD-BC50-D4D0C6156137}"/>
              </a:ext>
            </a:extLst>
          </p:cNvPr>
          <p:cNvSpPr txBox="1"/>
          <p:nvPr/>
        </p:nvSpPr>
        <p:spPr>
          <a:xfrm>
            <a:off x="7321846" y="2404989"/>
            <a:ext cx="348314" cy="1562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r>
              <a:rPr kumimoji="1" lang="ja-JP" altLang="en-US" sz="1050">
                <a:solidFill>
                  <a:srgbClr val="575757"/>
                </a:solidFill>
                <a:latin typeface="Trebuchet MS" panose="020B0603020202020204" pitchFamily="34" charset="0"/>
                <a:ea typeface="Meiryo UI" panose="020B0604030504040204" pitchFamily="50" charset="-128"/>
              </a:rPr>
              <a:t>通知</a:t>
            </a:r>
            <a:endParaRPr kumimoji="1" lang="en-US" altLang="ja-JP" sz="1050">
              <a:solidFill>
                <a:srgbClr val="575757"/>
              </a:solidFill>
              <a:latin typeface="Trebuchet MS" panose="020B0603020202020204" pitchFamily="34" charset="0"/>
              <a:ea typeface="Meiryo UI" panose="020B0604030504040204" pitchFamily="50" charset="-128"/>
            </a:endParaRPr>
          </a:p>
        </p:txBody>
      </p:sp>
      <p:sp>
        <p:nvSpPr>
          <p:cNvPr id="29" name="Rectangle 28">
            <a:extLst>
              <a:ext uri="{FF2B5EF4-FFF2-40B4-BE49-F238E27FC236}">
                <a16:creationId xmlns:a16="http://schemas.microsoft.com/office/drawing/2014/main" id="{148C0D80-9469-2343-DE16-0E108D923512}"/>
              </a:ext>
            </a:extLst>
          </p:cNvPr>
          <p:cNvSpPr/>
          <p:nvPr/>
        </p:nvSpPr>
        <p:spPr>
          <a:xfrm>
            <a:off x="3860309" y="2740205"/>
            <a:ext cx="890122" cy="320315"/>
          </a:xfrm>
          <a:prstGeom prst="rect">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コンテンツ配信</a:t>
            </a:r>
            <a:endParaRPr lang="en-US" sz="900">
              <a:solidFill>
                <a:srgbClr val="575757"/>
              </a:solidFill>
            </a:endParaRPr>
          </a:p>
        </p:txBody>
      </p:sp>
      <p:cxnSp>
        <p:nvCxnSpPr>
          <p:cNvPr id="32" name="Connector: Elbow 31">
            <a:extLst>
              <a:ext uri="{FF2B5EF4-FFF2-40B4-BE49-F238E27FC236}">
                <a16:creationId xmlns:a16="http://schemas.microsoft.com/office/drawing/2014/main" id="{705B094A-24DB-2BE4-E63F-328CA08E5AF8}"/>
              </a:ext>
            </a:extLst>
          </p:cNvPr>
          <p:cNvCxnSpPr>
            <a:cxnSpLocks/>
            <a:stCxn id="18" idx="27"/>
            <a:endCxn id="29" idx="1"/>
          </p:cNvCxnSpPr>
          <p:nvPr/>
        </p:nvCxnSpPr>
        <p:spPr>
          <a:xfrm>
            <a:off x="529196" y="1758517"/>
            <a:ext cx="3331113" cy="1141846"/>
          </a:xfrm>
          <a:prstGeom prst="bentConnector3">
            <a:avLst>
              <a:gd name="adj1" fmla="val 5000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37" name="テキスト ボックス 118">
            <a:extLst>
              <a:ext uri="{FF2B5EF4-FFF2-40B4-BE49-F238E27FC236}">
                <a16:creationId xmlns:a16="http://schemas.microsoft.com/office/drawing/2014/main" id="{39B98F2C-F929-86C9-D312-32DB435B694A}"/>
              </a:ext>
            </a:extLst>
          </p:cNvPr>
          <p:cNvSpPr txBox="1"/>
          <p:nvPr/>
        </p:nvSpPr>
        <p:spPr>
          <a:xfrm>
            <a:off x="3512141" y="3219697"/>
            <a:ext cx="1836682" cy="198851"/>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ダミーアカウントで事前審査</a:t>
            </a:r>
            <a:endParaRPr kumimoji="1" lang="en-US" altLang="ja-JP" sz="1050">
              <a:solidFill>
                <a:srgbClr val="575757"/>
              </a:solidFill>
              <a:latin typeface="Trebuchet MS" panose="020B0603020202020204" pitchFamily="34" charset="0"/>
              <a:ea typeface="Meiryo UI" panose="020B0604030504040204" pitchFamily="50" charset="-128"/>
            </a:endParaRPr>
          </a:p>
        </p:txBody>
      </p:sp>
      <p:cxnSp>
        <p:nvCxnSpPr>
          <p:cNvPr id="44" name="Connector: Elbow 43">
            <a:extLst>
              <a:ext uri="{FF2B5EF4-FFF2-40B4-BE49-F238E27FC236}">
                <a16:creationId xmlns:a16="http://schemas.microsoft.com/office/drawing/2014/main" id="{ED8CDAA9-B91D-C321-C48B-B30D4A33104D}"/>
              </a:ext>
            </a:extLst>
          </p:cNvPr>
          <p:cNvCxnSpPr>
            <a:cxnSpLocks/>
            <a:stCxn id="17" idx="3"/>
          </p:cNvCxnSpPr>
          <p:nvPr/>
        </p:nvCxnSpPr>
        <p:spPr>
          <a:xfrm>
            <a:off x="545178" y="1655838"/>
            <a:ext cx="6707561" cy="1155346"/>
          </a:xfrm>
          <a:prstGeom prst="bentConnector3">
            <a:avLst>
              <a:gd name="adj1" fmla="val 7052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56" name="テキスト ボックス 118">
            <a:extLst>
              <a:ext uri="{FF2B5EF4-FFF2-40B4-BE49-F238E27FC236}">
                <a16:creationId xmlns:a16="http://schemas.microsoft.com/office/drawing/2014/main" id="{8CD51626-D9E6-EF6C-14ED-05E5FD19902A}"/>
              </a:ext>
            </a:extLst>
          </p:cNvPr>
          <p:cNvSpPr txBox="1"/>
          <p:nvPr/>
        </p:nvSpPr>
        <p:spPr>
          <a:xfrm>
            <a:off x="3243343" y="1590203"/>
            <a:ext cx="1379926" cy="198851"/>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視聴用アカウント通知</a:t>
            </a:r>
            <a:endParaRPr kumimoji="1" lang="en-US" altLang="ja-JP" sz="1050">
              <a:solidFill>
                <a:srgbClr val="575757"/>
              </a:solidFill>
              <a:latin typeface="Trebuchet MS" panose="020B0603020202020204" pitchFamily="34" charset="0"/>
              <a:ea typeface="Meiryo UI" panose="020B0604030504040204" pitchFamily="50" charset="-128"/>
            </a:endParaRPr>
          </a:p>
        </p:txBody>
      </p:sp>
      <p:sp>
        <p:nvSpPr>
          <p:cNvPr id="59" name="Rectangle 58">
            <a:extLst>
              <a:ext uri="{FF2B5EF4-FFF2-40B4-BE49-F238E27FC236}">
                <a16:creationId xmlns:a16="http://schemas.microsoft.com/office/drawing/2014/main" id="{6C4CD9F1-9434-F9CF-8E56-9EBCCBFE6D1A}"/>
              </a:ext>
            </a:extLst>
          </p:cNvPr>
          <p:cNvSpPr/>
          <p:nvPr/>
        </p:nvSpPr>
        <p:spPr>
          <a:xfrm>
            <a:off x="7759716" y="2882529"/>
            <a:ext cx="241862" cy="209926"/>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cxnSp>
        <p:nvCxnSpPr>
          <p:cNvPr id="78" name="Connector: Elbow 77">
            <a:extLst>
              <a:ext uri="{FF2B5EF4-FFF2-40B4-BE49-F238E27FC236}">
                <a16:creationId xmlns:a16="http://schemas.microsoft.com/office/drawing/2014/main" id="{EBFA049A-1DF3-BB80-5C50-47FDD2E1A01E}"/>
              </a:ext>
            </a:extLst>
          </p:cNvPr>
          <p:cNvCxnSpPr>
            <a:cxnSpLocks/>
          </p:cNvCxnSpPr>
          <p:nvPr/>
        </p:nvCxnSpPr>
        <p:spPr>
          <a:xfrm flipV="1">
            <a:off x="5565278" y="3009596"/>
            <a:ext cx="4605724" cy="1862626"/>
          </a:xfrm>
          <a:prstGeom prst="bentConnector3">
            <a:avLst>
              <a:gd name="adj1" fmla="val 95705"/>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84" name="Connector: Elbow 83">
            <a:extLst>
              <a:ext uri="{FF2B5EF4-FFF2-40B4-BE49-F238E27FC236}">
                <a16:creationId xmlns:a16="http://schemas.microsoft.com/office/drawing/2014/main" id="{9D06DFD2-6CE3-0FE1-423E-75556F7041D9}"/>
              </a:ext>
            </a:extLst>
          </p:cNvPr>
          <p:cNvCxnSpPr>
            <a:cxnSpLocks/>
            <a:stCxn id="14" idx="3"/>
            <a:endCxn id="23" idx="1"/>
          </p:cNvCxnSpPr>
          <p:nvPr/>
        </p:nvCxnSpPr>
        <p:spPr>
          <a:xfrm>
            <a:off x="529196" y="1560143"/>
            <a:ext cx="7571974" cy="2288158"/>
          </a:xfrm>
          <a:prstGeom prst="bentConnector3">
            <a:avLst>
              <a:gd name="adj1" fmla="val 76053"/>
            </a:avLst>
          </a:prstGeom>
          <a:ln w="9525" cap="rnd" cmpd="sng" algn="ctr">
            <a:solidFill>
              <a:srgbClr val="E71C57"/>
            </a:solidFill>
            <a:prstDash val="solid"/>
            <a:roun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7" name="Multiplication Sign 116">
            <a:extLst>
              <a:ext uri="{FF2B5EF4-FFF2-40B4-BE49-F238E27FC236}">
                <a16:creationId xmlns:a16="http://schemas.microsoft.com/office/drawing/2014/main" id="{4ED460FC-B066-08CD-EEF7-58FC1F1BA399}"/>
              </a:ext>
            </a:extLst>
          </p:cNvPr>
          <p:cNvSpPr/>
          <p:nvPr/>
        </p:nvSpPr>
        <p:spPr>
          <a:xfrm>
            <a:off x="8940010" y="2730378"/>
            <a:ext cx="278606" cy="289732"/>
          </a:xfrm>
          <a:prstGeom prst="mathMultiply">
            <a:avLst>
              <a:gd name="adj1" fmla="val 10923"/>
            </a:avLst>
          </a:prstGeom>
          <a:solidFill>
            <a:srgbClr val="E71C57"/>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E71C57"/>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118" name="テキスト ボックス 118">
            <a:extLst>
              <a:ext uri="{FF2B5EF4-FFF2-40B4-BE49-F238E27FC236}">
                <a16:creationId xmlns:a16="http://schemas.microsoft.com/office/drawing/2014/main" id="{55BD2EFE-4D0B-C673-C5E0-43DCB1FA5EAE}"/>
              </a:ext>
            </a:extLst>
          </p:cNvPr>
          <p:cNvSpPr txBox="1"/>
          <p:nvPr/>
        </p:nvSpPr>
        <p:spPr>
          <a:xfrm>
            <a:off x="7850055" y="4185386"/>
            <a:ext cx="2069525" cy="516331"/>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buFont typeface="Trebuchet MS" panose="020B0603020202020204" pitchFamily="34" charset="0"/>
              <a:buChar char="​"/>
            </a:pPr>
            <a:r>
              <a:rPr kumimoji="1" lang="ja-JP" altLang="en-US" sz="1050">
                <a:solidFill>
                  <a:srgbClr val="E71C57"/>
                </a:solidFill>
                <a:latin typeface="Trebuchet MS" panose="020B0603020202020204" pitchFamily="34" charset="0"/>
                <a:ea typeface="Meiryo UI" panose="020B0604030504040204" pitchFamily="50" charset="-128"/>
              </a:rPr>
              <a:t>履修時に自動でステータス管理はせず、</a:t>
            </a:r>
            <a:br>
              <a:rPr kumimoji="1" lang="en-US" altLang="ja-JP" sz="1050">
                <a:solidFill>
                  <a:srgbClr val="E71C57"/>
                </a:solidFill>
                <a:latin typeface="Trebuchet MS" panose="020B0603020202020204" pitchFamily="34" charset="0"/>
                <a:ea typeface="Meiryo UI" panose="020B0604030504040204" pitchFamily="50" charset="-128"/>
              </a:rPr>
            </a:br>
            <a:r>
              <a:rPr kumimoji="1" lang="ja-JP" altLang="en-US" sz="1050">
                <a:solidFill>
                  <a:srgbClr val="E71C57"/>
                </a:solidFill>
                <a:latin typeface="Trebuchet MS" panose="020B0603020202020204" pitchFamily="34" charset="0"/>
                <a:ea typeface="Meiryo UI" panose="020B0604030504040204" pitchFamily="50" charset="-128"/>
              </a:rPr>
              <a:t>コンテンツプロバイダーが履修結果を</a:t>
            </a:r>
            <a:br>
              <a:rPr kumimoji="1" lang="en-US" altLang="ja-JP" sz="1050">
                <a:solidFill>
                  <a:srgbClr val="E71C57"/>
                </a:solidFill>
                <a:latin typeface="Trebuchet MS" panose="020B0603020202020204" pitchFamily="34" charset="0"/>
                <a:ea typeface="Meiryo UI" panose="020B0604030504040204" pitchFamily="50" charset="-128"/>
              </a:rPr>
            </a:br>
            <a:r>
              <a:rPr kumimoji="1" lang="ja-JP" altLang="en-US" sz="1050">
                <a:solidFill>
                  <a:srgbClr val="E71C57"/>
                </a:solidFill>
                <a:latin typeface="Trebuchet MS" panose="020B0603020202020204" pitchFamily="34" charset="0"/>
                <a:ea typeface="Meiryo UI" panose="020B0604030504040204" pitchFamily="50" charset="-128"/>
              </a:rPr>
              <a:t>返却する際にステータスを更新</a:t>
            </a:r>
            <a:endParaRPr kumimoji="1" lang="en-US" altLang="ja-JP" sz="1050">
              <a:solidFill>
                <a:srgbClr val="E71C57"/>
              </a:solidFill>
              <a:latin typeface="Trebuchet MS" panose="020B0603020202020204" pitchFamily="34" charset="0"/>
              <a:ea typeface="Meiryo UI" panose="020B0604030504040204" pitchFamily="50" charset="-128"/>
            </a:endParaRPr>
          </a:p>
        </p:txBody>
      </p:sp>
      <p:sp>
        <p:nvSpPr>
          <p:cNvPr id="14" name="Rectangle 13">
            <a:extLst>
              <a:ext uri="{FF2B5EF4-FFF2-40B4-BE49-F238E27FC236}">
                <a16:creationId xmlns:a16="http://schemas.microsoft.com/office/drawing/2014/main" id="{010904A8-E285-7FED-C89B-98350BADFC94}"/>
              </a:ext>
            </a:extLst>
          </p:cNvPr>
          <p:cNvSpPr/>
          <p:nvPr/>
        </p:nvSpPr>
        <p:spPr>
          <a:xfrm>
            <a:off x="320355" y="1413108"/>
            <a:ext cx="208841" cy="294069"/>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23" name="Rectangle 22">
            <a:extLst>
              <a:ext uri="{FF2B5EF4-FFF2-40B4-BE49-F238E27FC236}">
                <a16:creationId xmlns:a16="http://schemas.microsoft.com/office/drawing/2014/main" id="{82B0639F-3292-90AA-0618-279D917F9417}"/>
              </a:ext>
            </a:extLst>
          </p:cNvPr>
          <p:cNvSpPr/>
          <p:nvPr/>
        </p:nvSpPr>
        <p:spPr>
          <a:xfrm>
            <a:off x="8101170" y="3688143"/>
            <a:ext cx="890122" cy="320315"/>
          </a:xfrm>
          <a:prstGeom prst="rect">
            <a:avLst/>
          </a:prstGeom>
          <a:solidFill>
            <a:schemeClr val="bg1">
              <a:lumMod val="95000"/>
            </a:schemeClr>
          </a:solidFill>
          <a:ln w="9525" cap="rnd" cmpd="sng" algn="ctr">
            <a:solidFill>
              <a:srgbClr val="E71C57"/>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履修ステータス</a:t>
            </a:r>
            <a:br>
              <a:rPr lang="en-US" altLang="ja-JP" sz="900">
                <a:solidFill>
                  <a:srgbClr val="575757"/>
                </a:solidFill>
              </a:rPr>
            </a:br>
            <a:r>
              <a:rPr lang="ja-JP" altLang="en-US" sz="900">
                <a:solidFill>
                  <a:srgbClr val="575757"/>
                </a:solidFill>
              </a:rPr>
              <a:t>更新処理</a:t>
            </a:r>
          </a:p>
        </p:txBody>
      </p:sp>
      <p:cxnSp>
        <p:nvCxnSpPr>
          <p:cNvPr id="26" name="Connector: Elbow 25">
            <a:extLst>
              <a:ext uri="{FF2B5EF4-FFF2-40B4-BE49-F238E27FC236}">
                <a16:creationId xmlns:a16="http://schemas.microsoft.com/office/drawing/2014/main" id="{64BB1C5D-901B-1B73-A98E-CC0C67FEC710}"/>
              </a:ext>
            </a:extLst>
          </p:cNvPr>
          <p:cNvCxnSpPr>
            <a:cxnSpLocks/>
            <a:stCxn id="23" idx="3"/>
            <a:endCxn id="119" idx="3"/>
          </p:cNvCxnSpPr>
          <p:nvPr/>
        </p:nvCxnSpPr>
        <p:spPr>
          <a:xfrm flipV="1">
            <a:off x="8991292" y="3154707"/>
            <a:ext cx="557218" cy="693594"/>
          </a:xfrm>
          <a:prstGeom prst="bentConnector2">
            <a:avLst/>
          </a:prstGeom>
          <a:ln w="9525" cap="rnd" cmpd="sng" algn="ctr">
            <a:solidFill>
              <a:srgbClr val="E71C57"/>
            </a:solidFill>
            <a:prstDash val="solid"/>
            <a:round/>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9A19B193-E20B-2A14-194E-1478048157FD}"/>
              </a:ext>
            </a:extLst>
          </p:cNvPr>
          <p:cNvPicPr>
            <a:picLocks noChangeAspect="1"/>
          </p:cNvPicPr>
          <p:nvPr/>
        </p:nvPicPr>
        <p:blipFill>
          <a:blip r:embed="rId3"/>
          <a:stretch>
            <a:fillRect/>
          </a:stretch>
        </p:blipFill>
        <p:spPr>
          <a:xfrm>
            <a:off x="9846726" y="110805"/>
            <a:ext cx="1182520" cy="637978"/>
          </a:xfrm>
          <a:prstGeom prst="rect">
            <a:avLst/>
          </a:prstGeom>
        </p:spPr>
      </p:pic>
      <p:sp>
        <p:nvSpPr>
          <p:cNvPr id="19" name="Rectangle 18">
            <a:extLst>
              <a:ext uri="{FF2B5EF4-FFF2-40B4-BE49-F238E27FC236}">
                <a16:creationId xmlns:a16="http://schemas.microsoft.com/office/drawing/2014/main" id="{2FB255A5-762F-2F13-88FF-3916F1691977}"/>
              </a:ext>
            </a:extLst>
          </p:cNvPr>
          <p:cNvSpPr/>
          <p:nvPr/>
        </p:nvSpPr>
        <p:spPr>
          <a:xfrm>
            <a:off x="10291765" y="97662"/>
            <a:ext cx="371476" cy="659575"/>
          </a:xfrm>
          <a:prstGeom prst="rect">
            <a:avLst/>
          </a:prstGeom>
          <a:noFill/>
          <a:ln w="28575" cap="rnd" cmpd="sng" algn="ctr">
            <a:solidFill>
              <a:srgbClr val="E71C57"/>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Tree>
    <p:extLst>
      <p:ext uri="{BB962C8B-B14F-4D97-AF65-F5344CB8AC3E}">
        <p14:creationId xmlns:p14="http://schemas.microsoft.com/office/powerpoint/2010/main" val="30396285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C61B72-F9B7-D7E9-8A50-E845EAB8F369}"/>
            </a:ext>
          </a:extLst>
        </p:cNvPr>
        <p:cNvGrpSpPr/>
        <p:nvPr/>
      </p:nvGrpSpPr>
      <p:grpSpPr>
        <a:xfrm>
          <a:off x="0" y="0"/>
          <a:ext cx="0" cy="0"/>
          <a:chOff x="0" y="0"/>
          <a:chExt cx="0" cy="0"/>
        </a:xfrm>
      </p:grpSpPr>
      <p:sp>
        <p:nvSpPr>
          <p:cNvPr id="3" name="タイトル 140">
            <a:extLst>
              <a:ext uri="{FF2B5EF4-FFF2-40B4-BE49-F238E27FC236}">
                <a16:creationId xmlns:a16="http://schemas.microsoft.com/office/drawing/2014/main" id="{9D6EE1C6-BE6C-F1F8-6164-FA58F1293D0C}"/>
              </a:ext>
            </a:extLst>
          </p:cNvPr>
          <p:cNvSpPr txBox="1">
            <a:spLocks/>
          </p:cNvSpPr>
          <p:nvPr/>
        </p:nvSpPr>
        <p:spPr>
          <a:xfrm>
            <a:off x="372826" y="97662"/>
            <a:ext cx="10561874" cy="461905"/>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2400" b="1" kern="1200">
                <a:solidFill>
                  <a:schemeClr val="bg1"/>
                </a:solidFill>
                <a:latin typeface="+mj-lt"/>
                <a:ea typeface="+mj-ea"/>
                <a:cs typeface="+mj-cs"/>
                <a:sym typeface="Trebuchet MS" panose="020B0603020202020204" pitchFamily="34" charset="0"/>
              </a:defRPr>
            </a:lvl1pPr>
          </a:lstStyle>
          <a:p>
            <a:pPr>
              <a:buSzPts val="2400"/>
            </a:pPr>
            <a:br>
              <a:rPr lang="en-US" altLang="ja-JP" sz="1400"/>
            </a:br>
            <a:r>
              <a:rPr lang="ja-JP" altLang="en-US"/>
              <a:t>システム機能概要</a:t>
            </a:r>
            <a:r>
              <a:rPr lang="en-US" altLang="ja-JP"/>
              <a:t>| </a:t>
            </a:r>
            <a:r>
              <a:rPr lang="ja-JP" altLang="en-US"/>
              <a:t>学習コンテンツ（処理フロー概略）③</a:t>
            </a:r>
            <a:endParaRPr lang="en-US" altLang="ja-JP"/>
          </a:p>
        </p:txBody>
      </p:sp>
      <p:sp>
        <p:nvSpPr>
          <p:cNvPr id="4" name="Rectangle: Rounded Corners 3">
            <a:extLst>
              <a:ext uri="{FF2B5EF4-FFF2-40B4-BE49-F238E27FC236}">
                <a16:creationId xmlns:a16="http://schemas.microsoft.com/office/drawing/2014/main" id="{D1E43331-4477-8EF8-80BE-8F28A2BD0FA6}"/>
              </a:ext>
            </a:extLst>
          </p:cNvPr>
          <p:cNvSpPr/>
          <p:nvPr/>
        </p:nvSpPr>
        <p:spPr>
          <a:xfrm>
            <a:off x="50042" y="1461700"/>
            <a:ext cx="4867072" cy="1647387"/>
          </a:xfrm>
          <a:prstGeom prst="roundRect">
            <a:avLst>
              <a:gd name="adj" fmla="val 2693"/>
            </a:avLst>
          </a:prstGeom>
          <a:ln w="9525" cap="rnd">
            <a:solidFill>
              <a:srgbClr val="9A9A9A"/>
            </a:solidFill>
            <a:prstDash val="dash"/>
            <a:round/>
            <a:tailEnd type="triangl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grpSp>
        <p:nvGrpSpPr>
          <p:cNvPr id="5" name="グループ化 55">
            <a:extLst>
              <a:ext uri="{FF2B5EF4-FFF2-40B4-BE49-F238E27FC236}">
                <a16:creationId xmlns:a16="http://schemas.microsoft.com/office/drawing/2014/main" id="{7BFD7D1A-6900-7F60-29CF-7A6806BAC654}"/>
              </a:ext>
            </a:extLst>
          </p:cNvPr>
          <p:cNvGrpSpPr/>
          <p:nvPr/>
        </p:nvGrpSpPr>
        <p:grpSpPr>
          <a:xfrm>
            <a:off x="229125" y="837535"/>
            <a:ext cx="5434955" cy="215444"/>
            <a:chOff x="444138" y="1319029"/>
            <a:chExt cx="3168515" cy="215444"/>
          </a:xfrm>
        </p:grpSpPr>
        <p:sp>
          <p:nvSpPr>
            <p:cNvPr id="6" name="正方形/長方形 3">
              <a:extLst>
                <a:ext uri="{FF2B5EF4-FFF2-40B4-BE49-F238E27FC236}">
                  <a16:creationId xmlns:a16="http://schemas.microsoft.com/office/drawing/2014/main" id="{B9E450FA-18A8-FC3F-2DC9-E969D8493490}"/>
                </a:ext>
              </a:extLst>
            </p:cNvPr>
            <p:cNvSpPr/>
            <p:nvPr/>
          </p:nvSpPr>
          <p:spPr>
            <a:xfrm>
              <a:off x="444138" y="1319029"/>
              <a:ext cx="3168515" cy="215444"/>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b"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chemeClr val="accent3"/>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コンテンツ登録</a:t>
              </a:r>
              <a:r>
                <a:rPr kumimoji="1" lang="en-US" altLang="ja-JP" sz="1400" b="0" i="0" u="none" strike="noStrike" kern="1200" cap="none" spc="0" normalizeH="0" baseline="0" noProof="0">
                  <a:ln>
                    <a:noFill/>
                  </a:ln>
                  <a:solidFill>
                    <a:schemeClr val="accent3"/>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(CP</a:t>
              </a:r>
              <a:r>
                <a:rPr kumimoji="1" lang="ja-JP" altLang="en-US" sz="1400">
                  <a:solidFill>
                    <a:schemeClr val="accent3"/>
                  </a:solidFill>
                  <a:latin typeface="Trebuchet MS" panose="020B0603020202020204" pitchFamily="34" charset="0"/>
                  <a:ea typeface="Meiryo UI" panose="020B0604030504040204" pitchFamily="50" charset="-128"/>
                  <a:sym typeface="Trebuchet MS" panose="020B0603020202020204" pitchFamily="34" charset="0"/>
                </a:rPr>
                <a:t>側で</a:t>
              </a:r>
              <a:r>
                <a:rPr kumimoji="1" lang="ja-JP" altLang="en-US" sz="1400" b="0" i="0" u="none" strike="noStrike" kern="1200" cap="none" spc="0" normalizeH="0" baseline="0" noProof="0">
                  <a:ln>
                    <a:noFill/>
                  </a:ln>
                  <a:solidFill>
                    <a:schemeClr val="accent3"/>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コンテンツ提供</a:t>
              </a:r>
              <a:r>
                <a:rPr kumimoji="1" lang="en-US" altLang="ja-JP" sz="1400" b="0" i="0" u="none" strike="noStrike" kern="1200" cap="none" spc="0" normalizeH="0" baseline="0" noProof="0">
                  <a:ln>
                    <a:noFill/>
                  </a:ln>
                  <a:solidFill>
                    <a:schemeClr val="accent3"/>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a:t>
              </a:r>
              <a:endParaRPr kumimoji="1" lang="en-US" sz="1400" b="0" i="0" u="none" strike="noStrike" kern="1200" cap="none" spc="0" normalizeH="0" baseline="0" noProof="0">
                <a:ln>
                  <a:noFill/>
                </a:ln>
                <a:solidFill>
                  <a:schemeClr val="accent3"/>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endParaRPr>
            </a:p>
          </p:txBody>
        </p:sp>
        <p:cxnSp>
          <p:nvCxnSpPr>
            <p:cNvPr id="7" name="直線コネクタ 5">
              <a:extLst>
                <a:ext uri="{FF2B5EF4-FFF2-40B4-BE49-F238E27FC236}">
                  <a16:creationId xmlns:a16="http://schemas.microsoft.com/office/drawing/2014/main" id="{07F8C66C-4AF9-5D15-6038-8F76BF014BEF}"/>
                </a:ext>
              </a:extLst>
            </p:cNvPr>
            <p:cNvCxnSpPr/>
            <p:nvPr/>
          </p:nvCxnSpPr>
          <p:spPr>
            <a:xfrm>
              <a:off x="444138" y="1534473"/>
              <a:ext cx="3168515" cy="0"/>
            </a:xfrm>
            <a:prstGeom prst="line">
              <a:avLst/>
            </a:prstGeom>
            <a:ln w="9525" cap="rnd" cmpd="sng" algn="ctr">
              <a:solidFill>
                <a:srgbClr val="9A9A9A"/>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8" name="グループ化 55">
            <a:extLst>
              <a:ext uri="{FF2B5EF4-FFF2-40B4-BE49-F238E27FC236}">
                <a16:creationId xmlns:a16="http://schemas.microsoft.com/office/drawing/2014/main" id="{9B9BFD37-AFC4-A17B-C7F7-9EB6B1E5109A}"/>
              </a:ext>
            </a:extLst>
          </p:cNvPr>
          <p:cNvGrpSpPr/>
          <p:nvPr/>
        </p:nvGrpSpPr>
        <p:grpSpPr>
          <a:xfrm>
            <a:off x="5762781" y="837535"/>
            <a:ext cx="3349470" cy="215444"/>
            <a:chOff x="444138" y="1319029"/>
            <a:chExt cx="3168515" cy="215444"/>
          </a:xfrm>
        </p:grpSpPr>
        <p:sp>
          <p:nvSpPr>
            <p:cNvPr id="9" name="正方形/長方形 3">
              <a:extLst>
                <a:ext uri="{FF2B5EF4-FFF2-40B4-BE49-F238E27FC236}">
                  <a16:creationId xmlns:a16="http://schemas.microsoft.com/office/drawing/2014/main" id="{57873154-7F71-EF6D-773A-54BEAFDCD026}"/>
                </a:ext>
              </a:extLst>
            </p:cNvPr>
            <p:cNvSpPr/>
            <p:nvPr/>
          </p:nvSpPr>
          <p:spPr>
            <a:xfrm>
              <a:off x="444138" y="1319029"/>
              <a:ext cx="3168515" cy="215444"/>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b"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chemeClr val="accent3"/>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コンテンツ履修</a:t>
              </a:r>
              <a:r>
                <a:rPr kumimoji="1" lang="en-US" altLang="ja-JP" sz="1400" b="0" i="0" u="none" strike="noStrike" kern="1200" cap="none" spc="0" normalizeH="0" baseline="0" noProof="0">
                  <a:ln>
                    <a:noFill/>
                  </a:ln>
                  <a:solidFill>
                    <a:schemeClr val="accent3"/>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(CP</a:t>
              </a:r>
              <a:r>
                <a:rPr kumimoji="1" lang="ja-JP" altLang="en-US" sz="1400" b="0" i="0" u="none" strike="noStrike" kern="1200" cap="none" spc="0" normalizeH="0" baseline="0" noProof="0">
                  <a:ln>
                    <a:noFill/>
                  </a:ln>
                  <a:solidFill>
                    <a:schemeClr val="accent3"/>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から履修データ連携なし</a:t>
              </a:r>
              <a:r>
                <a:rPr kumimoji="1" lang="en-US" altLang="ja-JP" sz="1400" b="0" i="0" u="none" strike="noStrike" kern="1200" cap="none" spc="0" normalizeH="0" baseline="0" noProof="0">
                  <a:ln>
                    <a:noFill/>
                  </a:ln>
                  <a:solidFill>
                    <a:schemeClr val="accent3"/>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a:t>
              </a:r>
              <a:endParaRPr kumimoji="1" lang="en-US" sz="1400" b="0" i="0" u="none" strike="noStrike" kern="1200" cap="none" spc="0" normalizeH="0" baseline="0" noProof="0">
                <a:ln>
                  <a:noFill/>
                </a:ln>
                <a:solidFill>
                  <a:schemeClr val="accent3"/>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endParaRPr>
            </a:p>
          </p:txBody>
        </p:sp>
        <p:cxnSp>
          <p:nvCxnSpPr>
            <p:cNvPr id="10" name="直線コネクタ 5">
              <a:extLst>
                <a:ext uri="{FF2B5EF4-FFF2-40B4-BE49-F238E27FC236}">
                  <a16:creationId xmlns:a16="http://schemas.microsoft.com/office/drawing/2014/main" id="{F6C2F8B7-997C-18A8-2F5E-8D96461880E7}"/>
                </a:ext>
              </a:extLst>
            </p:cNvPr>
            <p:cNvCxnSpPr/>
            <p:nvPr/>
          </p:nvCxnSpPr>
          <p:spPr>
            <a:xfrm>
              <a:off x="444138" y="1534473"/>
              <a:ext cx="3168515" cy="0"/>
            </a:xfrm>
            <a:prstGeom prst="line">
              <a:avLst/>
            </a:prstGeom>
            <a:ln w="9525" cap="rnd" cmpd="sng" algn="ctr">
              <a:solidFill>
                <a:srgbClr val="9A9A9A"/>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1" name="グループ化 55">
            <a:extLst>
              <a:ext uri="{FF2B5EF4-FFF2-40B4-BE49-F238E27FC236}">
                <a16:creationId xmlns:a16="http://schemas.microsoft.com/office/drawing/2014/main" id="{8FDB20A8-1629-E20D-EECE-F08E466FD367}"/>
              </a:ext>
            </a:extLst>
          </p:cNvPr>
          <p:cNvGrpSpPr/>
          <p:nvPr/>
        </p:nvGrpSpPr>
        <p:grpSpPr>
          <a:xfrm>
            <a:off x="9177036" y="837535"/>
            <a:ext cx="2778744" cy="215444"/>
            <a:chOff x="444138" y="1319029"/>
            <a:chExt cx="3168515" cy="215444"/>
          </a:xfrm>
        </p:grpSpPr>
        <p:sp>
          <p:nvSpPr>
            <p:cNvPr id="12" name="正方形/長方形 3">
              <a:extLst>
                <a:ext uri="{FF2B5EF4-FFF2-40B4-BE49-F238E27FC236}">
                  <a16:creationId xmlns:a16="http://schemas.microsoft.com/office/drawing/2014/main" id="{FF18EAE0-1EF7-982B-45F6-1052E60DA554}"/>
                </a:ext>
              </a:extLst>
            </p:cNvPr>
            <p:cNvSpPr/>
            <p:nvPr/>
          </p:nvSpPr>
          <p:spPr>
            <a:xfrm>
              <a:off x="444138" y="1319029"/>
              <a:ext cx="3168515" cy="215444"/>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b"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chemeClr val="accent3"/>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コンテンツ履修完了</a:t>
              </a:r>
              <a:endParaRPr kumimoji="1" lang="en-US" sz="1400" b="0" i="0" u="none" strike="noStrike" kern="1200" cap="none" spc="0" normalizeH="0" baseline="0" noProof="0">
                <a:ln>
                  <a:noFill/>
                </a:ln>
                <a:solidFill>
                  <a:schemeClr val="accent3"/>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endParaRPr>
            </a:p>
          </p:txBody>
        </p:sp>
        <p:cxnSp>
          <p:nvCxnSpPr>
            <p:cNvPr id="13" name="直線コネクタ 5">
              <a:extLst>
                <a:ext uri="{FF2B5EF4-FFF2-40B4-BE49-F238E27FC236}">
                  <a16:creationId xmlns:a16="http://schemas.microsoft.com/office/drawing/2014/main" id="{5B5AA5EC-145B-00EE-8F18-6D511BC3EE90}"/>
                </a:ext>
              </a:extLst>
            </p:cNvPr>
            <p:cNvCxnSpPr/>
            <p:nvPr/>
          </p:nvCxnSpPr>
          <p:spPr>
            <a:xfrm>
              <a:off x="444138" y="1534473"/>
              <a:ext cx="3168515" cy="0"/>
            </a:xfrm>
            <a:prstGeom prst="line">
              <a:avLst/>
            </a:prstGeom>
            <a:ln w="9525" cap="rnd" cmpd="sng" algn="ctr">
              <a:solidFill>
                <a:srgbClr val="9A9A9A"/>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6" name="bcgBugs_Gender-neutral Front ">
            <a:extLst>
              <a:ext uri="{FF2B5EF4-FFF2-40B4-BE49-F238E27FC236}">
                <a16:creationId xmlns:a16="http://schemas.microsoft.com/office/drawing/2014/main" id="{7293AF76-0971-D3C5-A2DE-985FBF50CF7D}"/>
              </a:ext>
            </a:extLst>
          </p:cNvPr>
          <p:cNvGrpSpPr>
            <a:grpSpLocks noChangeAspect="1"/>
          </p:cNvGrpSpPr>
          <p:nvPr/>
        </p:nvGrpSpPr>
        <p:grpSpPr bwMode="auto">
          <a:xfrm>
            <a:off x="287101" y="1526799"/>
            <a:ext cx="258077" cy="258077"/>
            <a:chOff x="2652" y="972"/>
            <a:chExt cx="2376" cy="2376"/>
          </a:xfrm>
        </p:grpSpPr>
        <p:sp>
          <p:nvSpPr>
            <p:cNvPr id="17" name="AutoShape 3">
              <a:extLst>
                <a:ext uri="{FF2B5EF4-FFF2-40B4-BE49-F238E27FC236}">
                  <a16:creationId xmlns:a16="http://schemas.microsoft.com/office/drawing/2014/main" id="{D7CB7F4F-476E-12E8-8F92-FBDB17C68357}"/>
                </a:ext>
              </a:extLst>
            </p:cNvPr>
            <p:cNvSpPr>
              <a:spLocks noChangeAspect="1" noChangeArrowheads="1" noTextEdit="1"/>
            </p:cNvSpPr>
            <p:nvPr/>
          </p:nvSpPr>
          <p:spPr bwMode="auto">
            <a:xfrm>
              <a:off x="2652" y="972"/>
              <a:ext cx="2376" cy="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5">
              <a:extLst>
                <a:ext uri="{FF2B5EF4-FFF2-40B4-BE49-F238E27FC236}">
                  <a16:creationId xmlns:a16="http://schemas.microsoft.com/office/drawing/2014/main" id="{EA23BD76-9D4C-EEC8-9468-D88B96F01AFA}"/>
                </a:ext>
              </a:extLst>
            </p:cNvPr>
            <p:cNvSpPr>
              <a:spLocks noEditPoints="1"/>
            </p:cNvSpPr>
            <p:nvPr/>
          </p:nvSpPr>
          <p:spPr bwMode="auto">
            <a:xfrm>
              <a:off x="2795" y="1181"/>
              <a:ext cx="2093" cy="1960"/>
            </a:xfrm>
            <a:custGeom>
              <a:avLst/>
              <a:gdLst>
                <a:gd name="T0" fmla="*/ 241 w 880"/>
                <a:gd name="T1" fmla="*/ 408 h 824"/>
                <a:gd name="T2" fmla="*/ 311 w 880"/>
                <a:gd name="T3" fmla="*/ 556 h 824"/>
                <a:gd name="T4" fmla="*/ 311 w 880"/>
                <a:gd name="T5" fmla="*/ 604 h 824"/>
                <a:gd name="T6" fmla="*/ 315 w 880"/>
                <a:gd name="T7" fmla="*/ 609 h 824"/>
                <a:gd name="T8" fmla="*/ 333 w 880"/>
                <a:gd name="T9" fmla="*/ 628 h 824"/>
                <a:gd name="T10" fmla="*/ 333 w 880"/>
                <a:gd name="T11" fmla="*/ 575 h 824"/>
                <a:gd name="T12" fmla="*/ 440 w 880"/>
                <a:gd name="T13" fmla="*/ 622 h 824"/>
                <a:gd name="T14" fmla="*/ 547 w 880"/>
                <a:gd name="T15" fmla="*/ 575 h 824"/>
                <a:gd name="T16" fmla="*/ 547 w 880"/>
                <a:gd name="T17" fmla="*/ 628 h 824"/>
                <a:gd name="T18" fmla="*/ 565 w 880"/>
                <a:gd name="T19" fmla="*/ 609 h 824"/>
                <a:gd name="T20" fmla="*/ 569 w 880"/>
                <a:gd name="T21" fmla="*/ 604 h 824"/>
                <a:gd name="T22" fmla="*/ 569 w 880"/>
                <a:gd name="T23" fmla="*/ 556 h 824"/>
                <a:gd name="T24" fmla="*/ 639 w 880"/>
                <a:gd name="T25" fmla="*/ 408 h 824"/>
                <a:gd name="T26" fmla="*/ 673 w 880"/>
                <a:gd name="T27" fmla="*/ 355 h 824"/>
                <a:gd name="T28" fmla="*/ 673 w 880"/>
                <a:gd name="T29" fmla="*/ 353 h 824"/>
                <a:gd name="T30" fmla="*/ 648 w 880"/>
                <a:gd name="T31" fmla="*/ 365 h 824"/>
                <a:gd name="T32" fmla="*/ 625 w 880"/>
                <a:gd name="T33" fmla="*/ 391 h 824"/>
                <a:gd name="T34" fmla="*/ 620 w 880"/>
                <a:gd name="T35" fmla="*/ 397 h 824"/>
                <a:gd name="T36" fmla="*/ 550 w 880"/>
                <a:gd name="T37" fmla="*/ 545 h 824"/>
                <a:gd name="T38" fmla="*/ 440 w 880"/>
                <a:gd name="T39" fmla="*/ 601 h 824"/>
                <a:gd name="T40" fmla="*/ 330 w 880"/>
                <a:gd name="T41" fmla="*/ 545 h 824"/>
                <a:gd name="T42" fmla="*/ 260 w 880"/>
                <a:gd name="T43" fmla="*/ 397 h 824"/>
                <a:gd name="T44" fmla="*/ 255 w 880"/>
                <a:gd name="T45" fmla="*/ 391 h 824"/>
                <a:gd name="T46" fmla="*/ 232 w 880"/>
                <a:gd name="T47" fmla="*/ 365 h 824"/>
                <a:gd name="T48" fmla="*/ 207 w 880"/>
                <a:gd name="T49" fmla="*/ 353 h 824"/>
                <a:gd name="T50" fmla="*/ 207 w 880"/>
                <a:gd name="T51" fmla="*/ 356 h 824"/>
                <a:gd name="T52" fmla="*/ 241 w 880"/>
                <a:gd name="T53" fmla="*/ 408 h 824"/>
                <a:gd name="T54" fmla="*/ 877 w 880"/>
                <a:gd name="T55" fmla="*/ 809 h 824"/>
                <a:gd name="T56" fmla="*/ 771 w 880"/>
                <a:gd name="T57" fmla="*/ 654 h 824"/>
                <a:gd name="T58" fmla="*/ 582 w 880"/>
                <a:gd name="T59" fmla="*/ 622 h 824"/>
                <a:gd name="T60" fmla="*/ 569 w 880"/>
                <a:gd name="T61" fmla="*/ 637 h 824"/>
                <a:gd name="T62" fmla="*/ 567 w 880"/>
                <a:gd name="T63" fmla="*/ 639 h 824"/>
                <a:gd name="T64" fmla="*/ 440 w 880"/>
                <a:gd name="T65" fmla="*/ 690 h 824"/>
                <a:gd name="T66" fmla="*/ 313 w 880"/>
                <a:gd name="T67" fmla="*/ 639 h 824"/>
                <a:gd name="T68" fmla="*/ 311 w 880"/>
                <a:gd name="T69" fmla="*/ 637 h 824"/>
                <a:gd name="T70" fmla="*/ 298 w 880"/>
                <a:gd name="T71" fmla="*/ 622 h 824"/>
                <a:gd name="T72" fmla="*/ 109 w 880"/>
                <a:gd name="T73" fmla="*/ 654 h 824"/>
                <a:gd name="T74" fmla="*/ 3 w 880"/>
                <a:gd name="T75" fmla="*/ 809 h 824"/>
                <a:gd name="T76" fmla="*/ 13 w 880"/>
                <a:gd name="T77" fmla="*/ 824 h 824"/>
                <a:gd name="T78" fmla="*/ 867 w 880"/>
                <a:gd name="T79" fmla="*/ 824 h 824"/>
                <a:gd name="T80" fmla="*/ 877 w 880"/>
                <a:gd name="T81" fmla="*/ 809 h 824"/>
                <a:gd name="T82" fmla="*/ 315 w 880"/>
                <a:gd name="T83" fmla="*/ 200 h 824"/>
                <a:gd name="T84" fmla="*/ 328 w 880"/>
                <a:gd name="T85" fmla="*/ 192 h 824"/>
                <a:gd name="T86" fmla="*/ 350 w 880"/>
                <a:gd name="T87" fmla="*/ 186 h 824"/>
                <a:gd name="T88" fmla="*/ 618 w 880"/>
                <a:gd name="T89" fmla="*/ 354 h 824"/>
                <a:gd name="T90" fmla="*/ 651 w 880"/>
                <a:gd name="T91" fmla="*/ 353 h 824"/>
                <a:gd name="T92" fmla="*/ 656 w 880"/>
                <a:gd name="T93" fmla="*/ 351 h 824"/>
                <a:gd name="T94" fmla="*/ 666 w 880"/>
                <a:gd name="T95" fmla="*/ 347 h 824"/>
                <a:gd name="T96" fmla="*/ 672 w 880"/>
                <a:gd name="T97" fmla="*/ 344 h 824"/>
                <a:gd name="T98" fmla="*/ 688 w 880"/>
                <a:gd name="T99" fmla="*/ 333 h 824"/>
                <a:gd name="T100" fmla="*/ 672 w 880"/>
                <a:gd name="T101" fmla="*/ 282 h 824"/>
                <a:gd name="T102" fmla="*/ 673 w 880"/>
                <a:gd name="T103" fmla="*/ 237 h 824"/>
                <a:gd name="T104" fmla="*/ 442 w 880"/>
                <a:gd name="T105" fmla="*/ 0 h 824"/>
                <a:gd name="T106" fmla="*/ 211 w 880"/>
                <a:gd name="T107" fmla="*/ 237 h 824"/>
                <a:gd name="T108" fmla="*/ 224 w 880"/>
                <a:gd name="T109" fmla="*/ 335 h 824"/>
                <a:gd name="T110" fmla="*/ 315 w 880"/>
                <a:gd name="T111" fmla="*/ 20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0" h="824">
                  <a:moveTo>
                    <a:pt x="241" y="408"/>
                  </a:moveTo>
                  <a:cubicBezTo>
                    <a:pt x="252" y="436"/>
                    <a:pt x="289" y="529"/>
                    <a:pt x="311" y="556"/>
                  </a:cubicBezTo>
                  <a:cubicBezTo>
                    <a:pt x="311" y="604"/>
                    <a:pt x="311" y="604"/>
                    <a:pt x="311" y="604"/>
                  </a:cubicBezTo>
                  <a:cubicBezTo>
                    <a:pt x="315" y="609"/>
                    <a:pt x="315" y="609"/>
                    <a:pt x="315" y="609"/>
                  </a:cubicBezTo>
                  <a:cubicBezTo>
                    <a:pt x="316" y="610"/>
                    <a:pt x="321" y="618"/>
                    <a:pt x="333" y="628"/>
                  </a:cubicBezTo>
                  <a:cubicBezTo>
                    <a:pt x="333" y="575"/>
                    <a:pt x="333" y="575"/>
                    <a:pt x="333" y="575"/>
                  </a:cubicBezTo>
                  <a:cubicBezTo>
                    <a:pt x="361" y="596"/>
                    <a:pt x="408" y="622"/>
                    <a:pt x="440" y="622"/>
                  </a:cubicBezTo>
                  <a:cubicBezTo>
                    <a:pt x="472" y="622"/>
                    <a:pt x="519" y="596"/>
                    <a:pt x="547" y="575"/>
                  </a:cubicBezTo>
                  <a:cubicBezTo>
                    <a:pt x="547" y="628"/>
                    <a:pt x="547" y="628"/>
                    <a:pt x="547" y="628"/>
                  </a:cubicBezTo>
                  <a:cubicBezTo>
                    <a:pt x="559" y="618"/>
                    <a:pt x="564" y="610"/>
                    <a:pt x="565" y="609"/>
                  </a:cubicBezTo>
                  <a:cubicBezTo>
                    <a:pt x="569" y="604"/>
                    <a:pt x="569" y="604"/>
                    <a:pt x="569" y="604"/>
                  </a:cubicBezTo>
                  <a:cubicBezTo>
                    <a:pt x="569" y="556"/>
                    <a:pt x="569" y="556"/>
                    <a:pt x="569" y="556"/>
                  </a:cubicBezTo>
                  <a:cubicBezTo>
                    <a:pt x="591" y="529"/>
                    <a:pt x="628" y="436"/>
                    <a:pt x="639" y="408"/>
                  </a:cubicBezTo>
                  <a:cubicBezTo>
                    <a:pt x="664" y="393"/>
                    <a:pt x="671" y="366"/>
                    <a:pt x="673" y="355"/>
                  </a:cubicBezTo>
                  <a:cubicBezTo>
                    <a:pt x="673" y="353"/>
                    <a:pt x="673" y="353"/>
                    <a:pt x="673" y="353"/>
                  </a:cubicBezTo>
                  <a:cubicBezTo>
                    <a:pt x="648" y="365"/>
                    <a:pt x="648" y="365"/>
                    <a:pt x="648" y="365"/>
                  </a:cubicBezTo>
                  <a:cubicBezTo>
                    <a:pt x="644" y="375"/>
                    <a:pt x="638" y="385"/>
                    <a:pt x="625" y="391"/>
                  </a:cubicBezTo>
                  <a:cubicBezTo>
                    <a:pt x="623" y="392"/>
                    <a:pt x="621" y="394"/>
                    <a:pt x="620" y="397"/>
                  </a:cubicBezTo>
                  <a:cubicBezTo>
                    <a:pt x="600" y="447"/>
                    <a:pt x="564" y="532"/>
                    <a:pt x="550" y="545"/>
                  </a:cubicBezTo>
                  <a:cubicBezTo>
                    <a:pt x="528" y="564"/>
                    <a:pt x="471" y="601"/>
                    <a:pt x="440" y="601"/>
                  </a:cubicBezTo>
                  <a:cubicBezTo>
                    <a:pt x="408" y="601"/>
                    <a:pt x="352" y="564"/>
                    <a:pt x="330" y="545"/>
                  </a:cubicBezTo>
                  <a:cubicBezTo>
                    <a:pt x="316" y="532"/>
                    <a:pt x="280" y="447"/>
                    <a:pt x="260" y="397"/>
                  </a:cubicBezTo>
                  <a:cubicBezTo>
                    <a:pt x="259" y="394"/>
                    <a:pt x="257" y="392"/>
                    <a:pt x="255" y="391"/>
                  </a:cubicBezTo>
                  <a:cubicBezTo>
                    <a:pt x="242" y="385"/>
                    <a:pt x="236" y="374"/>
                    <a:pt x="232" y="365"/>
                  </a:cubicBezTo>
                  <a:cubicBezTo>
                    <a:pt x="207" y="353"/>
                    <a:pt x="207" y="353"/>
                    <a:pt x="207" y="353"/>
                  </a:cubicBezTo>
                  <a:cubicBezTo>
                    <a:pt x="207" y="356"/>
                    <a:pt x="207" y="356"/>
                    <a:pt x="207" y="356"/>
                  </a:cubicBezTo>
                  <a:cubicBezTo>
                    <a:pt x="210" y="369"/>
                    <a:pt x="217" y="394"/>
                    <a:pt x="241" y="408"/>
                  </a:cubicBezTo>
                  <a:close/>
                  <a:moveTo>
                    <a:pt x="877" y="809"/>
                  </a:moveTo>
                  <a:cubicBezTo>
                    <a:pt x="864" y="773"/>
                    <a:pt x="825" y="678"/>
                    <a:pt x="771" y="654"/>
                  </a:cubicBezTo>
                  <a:cubicBezTo>
                    <a:pt x="705" y="623"/>
                    <a:pt x="582" y="622"/>
                    <a:pt x="582" y="622"/>
                  </a:cubicBezTo>
                  <a:cubicBezTo>
                    <a:pt x="582" y="622"/>
                    <a:pt x="578" y="628"/>
                    <a:pt x="569" y="637"/>
                  </a:cubicBezTo>
                  <a:cubicBezTo>
                    <a:pt x="568" y="638"/>
                    <a:pt x="567" y="638"/>
                    <a:pt x="567" y="639"/>
                  </a:cubicBezTo>
                  <a:cubicBezTo>
                    <a:pt x="545" y="659"/>
                    <a:pt x="503" y="689"/>
                    <a:pt x="440" y="690"/>
                  </a:cubicBezTo>
                  <a:cubicBezTo>
                    <a:pt x="377" y="689"/>
                    <a:pt x="335" y="659"/>
                    <a:pt x="313" y="639"/>
                  </a:cubicBezTo>
                  <a:cubicBezTo>
                    <a:pt x="313" y="638"/>
                    <a:pt x="312" y="638"/>
                    <a:pt x="311" y="637"/>
                  </a:cubicBezTo>
                  <a:cubicBezTo>
                    <a:pt x="302" y="628"/>
                    <a:pt x="298" y="622"/>
                    <a:pt x="298" y="622"/>
                  </a:cubicBezTo>
                  <a:cubicBezTo>
                    <a:pt x="298" y="622"/>
                    <a:pt x="175" y="623"/>
                    <a:pt x="109" y="654"/>
                  </a:cubicBezTo>
                  <a:cubicBezTo>
                    <a:pt x="55" y="678"/>
                    <a:pt x="16" y="773"/>
                    <a:pt x="3" y="809"/>
                  </a:cubicBezTo>
                  <a:cubicBezTo>
                    <a:pt x="0" y="816"/>
                    <a:pt x="5" y="824"/>
                    <a:pt x="13" y="824"/>
                  </a:cubicBezTo>
                  <a:cubicBezTo>
                    <a:pt x="867" y="824"/>
                    <a:pt x="867" y="824"/>
                    <a:pt x="867" y="824"/>
                  </a:cubicBezTo>
                  <a:cubicBezTo>
                    <a:pt x="875" y="824"/>
                    <a:pt x="880" y="816"/>
                    <a:pt x="877" y="809"/>
                  </a:cubicBezTo>
                  <a:close/>
                  <a:moveTo>
                    <a:pt x="315" y="200"/>
                  </a:moveTo>
                  <a:cubicBezTo>
                    <a:pt x="318" y="197"/>
                    <a:pt x="323" y="194"/>
                    <a:pt x="328" y="192"/>
                  </a:cubicBezTo>
                  <a:cubicBezTo>
                    <a:pt x="335" y="188"/>
                    <a:pt x="342" y="186"/>
                    <a:pt x="350" y="186"/>
                  </a:cubicBezTo>
                  <a:cubicBezTo>
                    <a:pt x="488" y="194"/>
                    <a:pt x="592" y="340"/>
                    <a:pt x="618" y="354"/>
                  </a:cubicBezTo>
                  <a:cubicBezTo>
                    <a:pt x="627" y="360"/>
                    <a:pt x="639" y="358"/>
                    <a:pt x="651" y="353"/>
                  </a:cubicBezTo>
                  <a:cubicBezTo>
                    <a:pt x="653" y="353"/>
                    <a:pt x="655" y="352"/>
                    <a:pt x="656" y="351"/>
                  </a:cubicBezTo>
                  <a:cubicBezTo>
                    <a:pt x="666" y="347"/>
                    <a:pt x="666" y="347"/>
                    <a:pt x="666" y="347"/>
                  </a:cubicBezTo>
                  <a:cubicBezTo>
                    <a:pt x="668" y="346"/>
                    <a:pt x="670" y="345"/>
                    <a:pt x="672" y="344"/>
                  </a:cubicBezTo>
                  <a:cubicBezTo>
                    <a:pt x="682" y="338"/>
                    <a:pt x="688" y="333"/>
                    <a:pt x="688" y="333"/>
                  </a:cubicBezTo>
                  <a:cubicBezTo>
                    <a:pt x="675" y="313"/>
                    <a:pt x="671" y="295"/>
                    <a:pt x="672" y="282"/>
                  </a:cubicBezTo>
                  <a:cubicBezTo>
                    <a:pt x="674" y="268"/>
                    <a:pt x="673" y="252"/>
                    <a:pt x="673" y="237"/>
                  </a:cubicBezTo>
                  <a:cubicBezTo>
                    <a:pt x="673" y="106"/>
                    <a:pt x="573" y="0"/>
                    <a:pt x="442" y="0"/>
                  </a:cubicBezTo>
                  <a:cubicBezTo>
                    <a:pt x="312" y="0"/>
                    <a:pt x="211" y="106"/>
                    <a:pt x="211" y="237"/>
                  </a:cubicBezTo>
                  <a:cubicBezTo>
                    <a:pt x="211" y="266"/>
                    <a:pt x="216" y="324"/>
                    <a:pt x="224" y="335"/>
                  </a:cubicBezTo>
                  <a:cubicBezTo>
                    <a:pt x="247" y="356"/>
                    <a:pt x="250" y="244"/>
                    <a:pt x="315" y="200"/>
                  </a:cubicBezTo>
                  <a:close/>
                </a:path>
              </a:pathLst>
            </a:custGeom>
            <a:solidFill>
              <a:srgbClr val="0089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7" name="テキスト ボックス 118">
            <a:extLst>
              <a:ext uri="{FF2B5EF4-FFF2-40B4-BE49-F238E27FC236}">
                <a16:creationId xmlns:a16="http://schemas.microsoft.com/office/drawing/2014/main" id="{F59512ED-70D2-D12A-3411-34783C872E1E}"/>
              </a:ext>
            </a:extLst>
          </p:cNvPr>
          <p:cNvSpPr txBox="1"/>
          <p:nvPr/>
        </p:nvSpPr>
        <p:spPr>
          <a:xfrm>
            <a:off x="144226" y="1815536"/>
            <a:ext cx="421459" cy="1562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コンテンツ</a:t>
            </a:r>
            <a:br>
              <a:rPr kumimoji="1" lang="en-US" altLang="ja-JP" sz="1050">
                <a:solidFill>
                  <a:srgbClr val="575757"/>
                </a:solidFill>
                <a:latin typeface="Trebuchet MS" panose="020B0603020202020204" pitchFamily="34" charset="0"/>
                <a:ea typeface="Meiryo UI" panose="020B0604030504040204" pitchFamily="50" charset="-128"/>
              </a:rPr>
            </a:br>
            <a:r>
              <a:rPr kumimoji="1" lang="ja-JP" altLang="en-US" sz="1050">
                <a:solidFill>
                  <a:srgbClr val="575757"/>
                </a:solidFill>
                <a:latin typeface="Trebuchet MS" panose="020B0603020202020204" pitchFamily="34" charset="0"/>
                <a:ea typeface="Meiryo UI" panose="020B0604030504040204" pitchFamily="50" charset="-128"/>
              </a:rPr>
              <a:t>プロバイダー</a:t>
            </a:r>
            <a:endParaRPr kumimoji="1" lang="en-US" altLang="ja-JP" sz="1050">
              <a:solidFill>
                <a:srgbClr val="575757"/>
              </a:solidFill>
              <a:latin typeface="Trebuchet MS" panose="020B0603020202020204" pitchFamily="34" charset="0"/>
              <a:ea typeface="Meiryo UI" panose="020B0604030504040204" pitchFamily="50" charset="-128"/>
            </a:endParaRPr>
          </a:p>
        </p:txBody>
      </p:sp>
      <p:sp>
        <p:nvSpPr>
          <p:cNvPr id="33" name="Flowchart: Magnetic Disk 32">
            <a:extLst>
              <a:ext uri="{FF2B5EF4-FFF2-40B4-BE49-F238E27FC236}">
                <a16:creationId xmlns:a16="http://schemas.microsoft.com/office/drawing/2014/main" id="{D677C578-F6BB-82D8-FC3C-CD58358362B1}"/>
              </a:ext>
            </a:extLst>
          </p:cNvPr>
          <p:cNvSpPr/>
          <p:nvPr/>
        </p:nvSpPr>
        <p:spPr>
          <a:xfrm>
            <a:off x="1939573" y="4007339"/>
            <a:ext cx="742950" cy="508000"/>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タグ情報</a:t>
            </a:r>
            <a:endParaRPr lang="en-US" altLang="ja-JP" sz="900">
              <a:solidFill>
                <a:srgbClr val="575757"/>
              </a:solidFill>
            </a:endParaRPr>
          </a:p>
        </p:txBody>
      </p:sp>
      <p:sp>
        <p:nvSpPr>
          <p:cNvPr id="34" name="Flowchart: Magnetic Disk 33">
            <a:extLst>
              <a:ext uri="{FF2B5EF4-FFF2-40B4-BE49-F238E27FC236}">
                <a16:creationId xmlns:a16="http://schemas.microsoft.com/office/drawing/2014/main" id="{ED70BFCE-E4E8-6B07-A203-54AD322F348E}"/>
              </a:ext>
            </a:extLst>
          </p:cNvPr>
          <p:cNvSpPr/>
          <p:nvPr/>
        </p:nvSpPr>
        <p:spPr>
          <a:xfrm>
            <a:off x="1939573" y="3578495"/>
            <a:ext cx="742950" cy="508000"/>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拡張</a:t>
            </a:r>
            <a:r>
              <a:rPr lang="en-US" altLang="ja-JP" sz="900">
                <a:solidFill>
                  <a:srgbClr val="575757"/>
                </a:solidFill>
              </a:rPr>
              <a:t>DSS</a:t>
            </a:r>
            <a:r>
              <a:rPr lang="ja-JP" altLang="en-US" sz="900">
                <a:solidFill>
                  <a:srgbClr val="575757"/>
                </a:solidFill>
              </a:rPr>
              <a:t>定義</a:t>
            </a:r>
            <a:endParaRPr lang="en-US" altLang="ja-JP" sz="900">
              <a:solidFill>
                <a:srgbClr val="575757"/>
              </a:solidFill>
            </a:endParaRPr>
          </a:p>
        </p:txBody>
      </p:sp>
      <p:grpSp>
        <p:nvGrpSpPr>
          <p:cNvPr id="38" name="bcgBugs_Gender-neutral Front ">
            <a:extLst>
              <a:ext uri="{FF2B5EF4-FFF2-40B4-BE49-F238E27FC236}">
                <a16:creationId xmlns:a16="http://schemas.microsoft.com/office/drawing/2014/main" id="{BBBF10E3-BDBA-BD52-AB5C-2A89F87408D3}"/>
              </a:ext>
            </a:extLst>
          </p:cNvPr>
          <p:cNvGrpSpPr>
            <a:grpSpLocks noChangeAspect="1"/>
          </p:cNvGrpSpPr>
          <p:nvPr/>
        </p:nvGrpSpPr>
        <p:grpSpPr bwMode="auto">
          <a:xfrm>
            <a:off x="3104456" y="4130429"/>
            <a:ext cx="258077" cy="258077"/>
            <a:chOff x="2652" y="972"/>
            <a:chExt cx="2376" cy="2376"/>
          </a:xfrm>
        </p:grpSpPr>
        <p:sp>
          <p:nvSpPr>
            <p:cNvPr id="39" name="AutoShape 3">
              <a:extLst>
                <a:ext uri="{FF2B5EF4-FFF2-40B4-BE49-F238E27FC236}">
                  <a16:creationId xmlns:a16="http://schemas.microsoft.com/office/drawing/2014/main" id="{DF7FDC34-8C45-EA57-D68A-A5B9FFAB3820}"/>
                </a:ext>
              </a:extLst>
            </p:cNvPr>
            <p:cNvSpPr>
              <a:spLocks noChangeAspect="1" noChangeArrowheads="1" noTextEdit="1"/>
            </p:cNvSpPr>
            <p:nvPr/>
          </p:nvSpPr>
          <p:spPr bwMode="auto">
            <a:xfrm>
              <a:off x="2652" y="972"/>
              <a:ext cx="2376" cy="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5">
              <a:extLst>
                <a:ext uri="{FF2B5EF4-FFF2-40B4-BE49-F238E27FC236}">
                  <a16:creationId xmlns:a16="http://schemas.microsoft.com/office/drawing/2014/main" id="{D9E745D7-F703-BC94-F499-43A680E19C81}"/>
                </a:ext>
              </a:extLst>
            </p:cNvPr>
            <p:cNvSpPr>
              <a:spLocks noEditPoints="1"/>
            </p:cNvSpPr>
            <p:nvPr/>
          </p:nvSpPr>
          <p:spPr bwMode="auto">
            <a:xfrm>
              <a:off x="2795" y="1181"/>
              <a:ext cx="2093" cy="1960"/>
            </a:xfrm>
            <a:custGeom>
              <a:avLst/>
              <a:gdLst>
                <a:gd name="T0" fmla="*/ 241 w 880"/>
                <a:gd name="T1" fmla="*/ 408 h 824"/>
                <a:gd name="T2" fmla="*/ 311 w 880"/>
                <a:gd name="T3" fmla="*/ 556 h 824"/>
                <a:gd name="T4" fmla="*/ 311 w 880"/>
                <a:gd name="T5" fmla="*/ 604 h 824"/>
                <a:gd name="T6" fmla="*/ 315 w 880"/>
                <a:gd name="T7" fmla="*/ 609 h 824"/>
                <a:gd name="T8" fmla="*/ 333 w 880"/>
                <a:gd name="T9" fmla="*/ 628 h 824"/>
                <a:gd name="T10" fmla="*/ 333 w 880"/>
                <a:gd name="T11" fmla="*/ 575 h 824"/>
                <a:gd name="T12" fmla="*/ 440 w 880"/>
                <a:gd name="T13" fmla="*/ 622 h 824"/>
                <a:gd name="T14" fmla="*/ 547 w 880"/>
                <a:gd name="T15" fmla="*/ 575 h 824"/>
                <a:gd name="T16" fmla="*/ 547 w 880"/>
                <a:gd name="T17" fmla="*/ 628 h 824"/>
                <a:gd name="T18" fmla="*/ 565 w 880"/>
                <a:gd name="T19" fmla="*/ 609 h 824"/>
                <a:gd name="T20" fmla="*/ 569 w 880"/>
                <a:gd name="T21" fmla="*/ 604 h 824"/>
                <a:gd name="T22" fmla="*/ 569 w 880"/>
                <a:gd name="T23" fmla="*/ 556 h 824"/>
                <a:gd name="T24" fmla="*/ 639 w 880"/>
                <a:gd name="T25" fmla="*/ 408 h 824"/>
                <a:gd name="T26" fmla="*/ 673 w 880"/>
                <a:gd name="T27" fmla="*/ 355 h 824"/>
                <a:gd name="T28" fmla="*/ 673 w 880"/>
                <a:gd name="T29" fmla="*/ 353 h 824"/>
                <a:gd name="T30" fmla="*/ 648 w 880"/>
                <a:gd name="T31" fmla="*/ 365 h 824"/>
                <a:gd name="T32" fmla="*/ 625 w 880"/>
                <a:gd name="T33" fmla="*/ 391 h 824"/>
                <a:gd name="T34" fmla="*/ 620 w 880"/>
                <a:gd name="T35" fmla="*/ 397 h 824"/>
                <a:gd name="T36" fmla="*/ 550 w 880"/>
                <a:gd name="T37" fmla="*/ 545 h 824"/>
                <a:gd name="T38" fmla="*/ 440 w 880"/>
                <a:gd name="T39" fmla="*/ 601 h 824"/>
                <a:gd name="T40" fmla="*/ 330 w 880"/>
                <a:gd name="T41" fmla="*/ 545 h 824"/>
                <a:gd name="T42" fmla="*/ 260 w 880"/>
                <a:gd name="T43" fmla="*/ 397 h 824"/>
                <a:gd name="T44" fmla="*/ 255 w 880"/>
                <a:gd name="T45" fmla="*/ 391 h 824"/>
                <a:gd name="T46" fmla="*/ 232 w 880"/>
                <a:gd name="T47" fmla="*/ 365 h 824"/>
                <a:gd name="T48" fmla="*/ 207 w 880"/>
                <a:gd name="T49" fmla="*/ 353 h 824"/>
                <a:gd name="T50" fmla="*/ 207 w 880"/>
                <a:gd name="T51" fmla="*/ 356 h 824"/>
                <a:gd name="T52" fmla="*/ 241 w 880"/>
                <a:gd name="T53" fmla="*/ 408 h 824"/>
                <a:gd name="T54" fmla="*/ 877 w 880"/>
                <a:gd name="T55" fmla="*/ 809 h 824"/>
                <a:gd name="T56" fmla="*/ 771 w 880"/>
                <a:gd name="T57" fmla="*/ 654 h 824"/>
                <a:gd name="T58" fmla="*/ 582 w 880"/>
                <a:gd name="T59" fmla="*/ 622 h 824"/>
                <a:gd name="T60" fmla="*/ 569 w 880"/>
                <a:gd name="T61" fmla="*/ 637 h 824"/>
                <a:gd name="T62" fmla="*/ 567 w 880"/>
                <a:gd name="T63" fmla="*/ 639 h 824"/>
                <a:gd name="T64" fmla="*/ 440 w 880"/>
                <a:gd name="T65" fmla="*/ 690 h 824"/>
                <a:gd name="T66" fmla="*/ 313 w 880"/>
                <a:gd name="T67" fmla="*/ 639 h 824"/>
                <a:gd name="T68" fmla="*/ 311 w 880"/>
                <a:gd name="T69" fmla="*/ 637 h 824"/>
                <a:gd name="T70" fmla="*/ 298 w 880"/>
                <a:gd name="T71" fmla="*/ 622 h 824"/>
                <a:gd name="T72" fmla="*/ 109 w 880"/>
                <a:gd name="T73" fmla="*/ 654 h 824"/>
                <a:gd name="T74" fmla="*/ 3 w 880"/>
                <a:gd name="T75" fmla="*/ 809 h 824"/>
                <a:gd name="T76" fmla="*/ 13 w 880"/>
                <a:gd name="T77" fmla="*/ 824 h 824"/>
                <a:gd name="T78" fmla="*/ 867 w 880"/>
                <a:gd name="T79" fmla="*/ 824 h 824"/>
                <a:gd name="T80" fmla="*/ 877 w 880"/>
                <a:gd name="T81" fmla="*/ 809 h 824"/>
                <a:gd name="T82" fmla="*/ 315 w 880"/>
                <a:gd name="T83" fmla="*/ 200 h 824"/>
                <a:gd name="T84" fmla="*/ 328 w 880"/>
                <a:gd name="T85" fmla="*/ 192 h 824"/>
                <a:gd name="T86" fmla="*/ 350 w 880"/>
                <a:gd name="T87" fmla="*/ 186 h 824"/>
                <a:gd name="T88" fmla="*/ 618 w 880"/>
                <a:gd name="T89" fmla="*/ 354 h 824"/>
                <a:gd name="T90" fmla="*/ 651 w 880"/>
                <a:gd name="T91" fmla="*/ 353 h 824"/>
                <a:gd name="T92" fmla="*/ 656 w 880"/>
                <a:gd name="T93" fmla="*/ 351 h 824"/>
                <a:gd name="T94" fmla="*/ 666 w 880"/>
                <a:gd name="T95" fmla="*/ 347 h 824"/>
                <a:gd name="T96" fmla="*/ 672 w 880"/>
                <a:gd name="T97" fmla="*/ 344 h 824"/>
                <a:gd name="T98" fmla="*/ 688 w 880"/>
                <a:gd name="T99" fmla="*/ 333 h 824"/>
                <a:gd name="T100" fmla="*/ 672 w 880"/>
                <a:gd name="T101" fmla="*/ 282 h 824"/>
                <a:gd name="T102" fmla="*/ 673 w 880"/>
                <a:gd name="T103" fmla="*/ 237 h 824"/>
                <a:gd name="T104" fmla="*/ 442 w 880"/>
                <a:gd name="T105" fmla="*/ 0 h 824"/>
                <a:gd name="T106" fmla="*/ 211 w 880"/>
                <a:gd name="T107" fmla="*/ 237 h 824"/>
                <a:gd name="T108" fmla="*/ 224 w 880"/>
                <a:gd name="T109" fmla="*/ 335 h 824"/>
                <a:gd name="T110" fmla="*/ 315 w 880"/>
                <a:gd name="T111" fmla="*/ 20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0" h="824">
                  <a:moveTo>
                    <a:pt x="241" y="408"/>
                  </a:moveTo>
                  <a:cubicBezTo>
                    <a:pt x="252" y="436"/>
                    <a:pt x="289" y="529"/>
                    <a:pt x="311" y="556"/>
                  </a:cubicBezTo>
                  <a:cubicBezTo>
                    <a:pt x="311" y="604"/>
                    <a:pt x="311" y="604"/>
                    <a:pt x="311" y="604"/>
                  </a:cubicBezTo>
                  <a:cubicBezTo>
                    <a:pt x="315" y="609"/>
                    <a:pt x="315" y="609"/>
                    <a:pt x="315" y="609"/>
                  </a:cubicBezTo>
                  <a:cubicBezTo>
                    <a:pt x="316" y="610"/>
                    <a:pt x="321" y="618"/>
                    <a:pt x="333" y="628"/>
                  </a:cubicBezTo>
                  <a:cubicBezTo>
                    <a:pt x="333" y="575"/>
                    <a:pt x="333" y="575"/>
                    <a:pt x="333" y="575"/>
                  </a:cubicBezTo>
                  <a:cubicBezTo>
                    <a:pt x="361" y="596"/>
                    <a:pt x="408" y="622"/>
                    <a:pt x="440" y="622"/>
                  </a:cubicBezTo>
                  <a:cubicBezTo>
                    <a:pt x="472" y="622"/>
                    <a:pt x="519" y="596"/>
                    <a:pt x="547" y="575"/>
                  </a:cubicBezTo>
                  <a:cubicBezTo>
                    <a:pt x="547" y="628"/>
                    <a:pt x="547" y="628"/>
                    <a:pt x="547" y="628"/>
                  </a:cubicBezTo>
                  <a:cubicBezTo>
                    <a:pt x="559" y="618"/>
                    <a:pt x="564" y="610"/>
                    <a:pt x="565" y="609"/>
                  </a:cubicBezTo>
                  <a:cubicBezTo>
                    <a:pt x="569" y="604"/>
                    <a:pt x="569" y="604"/>
                    <a:pt x="569" y="604"/>
                  </a:cubicBezTo>
                  <a:cubicBezTo>
                    <a:pt x="569" y="556"/>
                    <a:pt x="569" y="556"/>
                    <a:pt x="569" y="556"/>
                  </a:cubicBezTo>
                  <a:cubicBezTo>
                    <a:pt x="591" y="529"/>
                    <a:pt x="628" y="436"/>
                    <a:pt x="639" y="408"/>
                  </a:cubicBezTo>
                  <a:cubicBezTo>
                    <a:pt x="664" y="393"/>
                    <a:pt x="671" y="366"/>
                    <a:pt x="673" y="355"/>
                  </a:cubicBezTo>
                  <a:cubicBezTo>
                    <a:pt x="673" y="353"/>
                    <a:pt x="673" y="353"/>
                    <a:pt x="673" y="353"/>
                  </a:cubicBezTo>
                  <a:cubicBezTo>
                    <a:pt x="648" y="365"/>
                    <a:pt x="648" y="365"/>
                    <a:pt x="648" y="365"/>
                  </a:cubicBezTo>
                  <a:cubicBezTo>
                    <a:pt x="644" y="375"/>
                    <a:pt x="638" y="385"/>
                    <a:pt x="625" y="391"/>
                  </a:cubicBezTo>
                  <a:cubicBezTo>
                    <a:pt x="623" y="392"/>
                    <a:pt x="621" y="394"/>
                    <a:pt x="620" y="397"/>
                  </a:cubicBezTo>
                  <a:cubicBezTo>
                    <a:pt x="600" y="447"/>
                    <a:pt x="564" y="532"/>
                    <a:pt x="550" y="545"/>
                  </a:cubicBezTo>
                  <a:cubicBezTo>
                    <a:pt x="528" y="564"/>
                    <a:pt x="471" y="601"/>
                    <a:pt x="440" y="601"/>
                  </a:cubicBezTo>
                  <a:cubicBezTo>
                    <a:pt x="408" y="601"/>
                    <a:pt x="352" y="564"/>
                    <a:pt x="330" y="545"/>
                  </a:cubicBezTo>
                  <a:cubicBezTo>
                    <a:pt x="316" y="532"/>
                    <a:pt x="280" y="447"/>
                    <a:pt x="260" y="397"/>
                  </a:cubicBezTo>
                  <a:cubicBezTo>
                    <a:pt x="259" y="394"/>
                    <a:pt x="257" y="392"/>
                    <a:pt x="255" y="391"/>
                  </a:cubicBezTo>
                  <a:cubicBezTo>
                    <a:pt x="242" y="385"/>
                    <a:pt x="236" y="374"/>
                    <a:pt x="232" y="365"/>
                  </a:cubicBezTo>
                  <a:cubicBezTo>
                    <a:pt x="207" y="353"/>
                    <a:pt x="207" y="353"/>
                    <a:pt x="207" y="353"/>
                  </a:cubicBezTo>
                  <a:cubicBezTo>
                    <a:pt x="207" y="356"/>
                    <a:pt x="207" y="356"/>
                    <a:pt x="207" y="356"/>
                  </a:cubicBezTo>
                  <a:cubicBezTo>
                    <a:pt x="210" y="369"/>
                    <a:pt x="217" y="394"/>
                    <a:pt x="241" y="408"/>
                  </a:cubicBezTo>
                  <a:close/>
                  <a:moveTo>
                    <a:pt x="877" y="809"/>
                  </a:moveTo>
                  <a:cubicBezTo>
                    <a:pt x="864" y="773"/>
                    <a:pt x="825" y="678"/>
                    <a:pt x="771" y="654"/>
                  </a:cubicBezTo>
                  <a:cubicBezTo>
                    <a:pt x="705" y="623"/>
                    <a:pt x="582" y="622"/>
                    <a:pt x="582" y="622"/>
                  </a:cubicBezTo>
                  <a:cubicBezTo>
                    <a:pt x="582" y="622"/>
                    <a:pt x="578" y="628"/>
                    <a:pt x="569" y="637"/>
                  </a:cubicBezTo>
                  <a:cubicBezTo>
                    <a:pt x="568" y="638"/>
                    <a:pt x="567" y="638"/>
                    <a:pt x="567" y="639"/>
                  </a:cubicBezTo>
                  <a:cubicBezTo>
                    <a:pt x="545" y="659"/>
                    <a:pt x="503" y="689"/>
                    <a:pt x="440" y="690"/>
                  </a:cubicBezTo>
                  <a:cubicBezTo>
                    <a:pt x="377" y="689"/>
                    <a:pt x="335" y="659"/>
                    <a:pt x="313" y="639"/>
                  </a:cubicBezTo>
                  <a:cubicBezTo>
                    <a:pt x="313" y="638"/>
                    <a:pt x="312" y="638"/>
                    <a:pt x="311" y="637"/>
                  </a:cubicBezTo>
                  <a:cubicBezTo>
                    <a:pt x="302" y="628"/>
                    <a:pt x="298" y="622"/>
                    <a:pt x="298" y="622"/>
                  </a:cubicBezTo>
                  <a:cubicBezTo>
                    <a:pt x="298" y="622"/>
                    <a:pt x="175" y="623"/>
                    <a:pt x="109" y="654"/>
                  </a:cubicBezTo>
                  <a:cubicBezTo>
                    <a:pt x="55" y="678"/>
                    <a:pt x="16" y="773"/>
                    <a:pt x="3" y="809"/>
                  </a:cubicBezTo>
                  <a:cubicBezTo>
                    <a:pt x="0" y="816"/>
                    <a:pt x="5" y="824"/>
                    <a:pt x="13" y="824"/>
                  </a:cubicBezTo>
                  <a:cubicBezTo>
                    <a:pt x="867" y="824"/>
                    <a:pt x="867" y="824"/>
                    <a:pt x="867" y="824"/>
                  </a:cubicBezTo>
                  <a:cubicBezTo>
                    <a:pt x="875" y="824"/>
                    <a:pt x="880" y="816"/>
                    <a:pt x="877" y="809"/>
                  </a:cubicBezTo>
                  <a:close/>
                  <a:moveTo>
                    <a:pt x="315" y="200"/>
                  </a:moveTo>
                  <a:cubicBezTo>
                    <a:pt x="318" y="197"/>
                    <a:pt x="323" y="194"/>
                    <a:pt x="328" y="192"/>
                  </a:cubicBezTo>
                  <a:cubicBezTo>
                    <a:pt x="335" y="188"/>
                    <a:pt x="342" y="186"/>
                    <a:pt x="350" y="186"/>
                  </a:cubicBezTo>
                  <a:cubicBezTo>
                    <a:pt x="488" y="194"/>
                    <a:pt x="592" y="340"/>
                    <a:pt x="618" y="354"/>
                  </a:cubicBezTo>
                  <a:cubicBezTo>
                    <a:pt x="627" y="360"/>
                    <a:pt x="639" y="358"/>
                    <a:pt x="651" y="353"/>
                  </a:cubicBezTo>
                  <a:cubicBezTo>
                    <a:pt x="653" y="353"/>
                    <a:pt x="655" y="352"/>
                    <a:pt x="656" y="351"/>
                  </a:cubicBezTo>
                  <a:cubicBezTo>
                    <a:pt x="666" y="347"/>
                    <a:pt x="666" y="347"/>
                    <a:pt x="666" y="347"/>
                  </a:cubicBezTo>
                  <a:cubicBezTo>
                    <a:pt x="668" y="346"/>
                    <a:pt x="670" y="345"/>
                    <a:pt x="672" y="344"/>
                  </a:cubicBezTo>
                  <a:cubicBezTo>
                    <a:pt x="682" y="338"/>
                    <a:pt x="688" y="333"/>
                    <a:pt x="688" y="333"/>
                  </a:cubicBezTo>
                  <a:cubicBezTo>
                    <a:pt x="675" y="313"/>
                    <a:pt x="671" y="295"/>
                    <a:pt x="672" y="282"/>
                  </a:cubicBezTo>
                  <a:cubicBezTo>
                    <a:pt x="674" y="268"/>
                    <a:pt x="673" y="252"/>
                    <a:pt x="673" y="237"/>
                  </a:cubicBezTo>
                  <a:cubicBezTo>
                    <a:pt x="673" y="106"/>
                    <a:pt x="573" y="0"/>
                    <a:pt x="442" y="0"/>
                  </a:cubicBezTo>
                  <a:cubicBezTo>
                    <a:pt x="312" y="0"/>
                    <a:pt x="211" y="106"/>
                    <a:pt x="211" y="237"/>
                  </a:cubicBezTo>
                  <a:cubicBezTo>
                    <a:pt x="211" y="266"/>
                    <a:pt x="216" y="324"/>
                    <a:pt x="224" y="335"/>
                  </a:cubicBezTo>
                  <a:cubicBezTo>
                    <a:pt x="247" y="356"/>
                    <a:pt x="250" y="244"/>
                    <a:pt x="315" y="200"/>
                  </a:cubicBezTo>
                  <a:close/>
                </a:path>
              </a:pathLst>
            </a:custGeom>
            <a:solidFill>
              <a:srgbClr val="3091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1" name="Rectangle 40">
            <a:extLst>
              <a:ext uri="{FF2B5EF4-FFF2-40B4-BE49-F238E27FC236}">
                <a16:creationId xmlns:a16="http://schemas.microsoft.com/office/drawing/2014/main" id="{BD3D643E-F7D8-AB0D-C119-79E4200C4778}"/>
              </a:ext>
            </a:extLst>
          </p:cNvPr>
          <p:cNvSpPr/>
          <p:nvPr/>
        </p:nvSpPr>
        <p:spPr>
          <a:xfrm>
            <a:off x="3734457" y="4112512"/>
            <a:ext cx="890122" cy="320315"/>
          </a:xfrm>
          <a:prstGeom prst="rect">
            <a:avLst/>
          </a:prstGeom>
          <a:solidFill>
            <a:srgbClr val="FFFFFF"/>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コンテンツ審査</a:t>
            </a:r>
            <a:endParaRPr lang="en-US" sz="900">
              <a:solidFill>
                <a:srgbClr val="575757"/>
              </a:solidFill>
            </a:endParaRPr>
          </a:p>
        </p:txBody>
      </p:sp>
      <p:cxnSp>
        <p:nvCxnSpPr>
          <p:cNvPr id="42" name="Straight Arrow Connector 41">
            <a:extLst>
              <a:ext uri="{FF2B5EF4-FFF2-40B4-BE49-F238E27FC236}">
                <a16:creationId xmlns:a16="http://schemas.microsoft.com/office/drawing/2014/main" id="{A877CDF0-F894-E6D2-E39C-49DCB5453A65}"/>
              </a:ext>
            </a:extLst>
          </p:cNvPr>
          <p:cNvCxnSpPr>
            <a:cxnSpLocks/>
          </p:cNvCxnSpPr>
          <p:nvPr/>
        </p:nvCxnSpPr>
        <p:spPr>
          <a:xfrm flipV="1">
            <a:off x="3388727" y="4240460"/>
            <a:ext cx="337037" cy="460"/>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1F0F26CF-35C8-C586-6603-31B9C3ED94A0}"/>
              </a:ext>
            </a:extLst>
          </p:cNvPr>
          <p:cNvCxnSpPr>
            <a:cxnSpLocks/>
          </p:cNvCxnSpPr>
          <p:nvPr/>
        </p:nvCxnSpPr>
        <p:spPr>
          <a:xfrm>
            <a:off x="2682523" y="4358049"/>
            <a:ext cx="421933" cy="3019"/>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47" name="Connector: Elbow 46">
            <a:extLst>
              <a:ext uri="{FF2B5EF4-FFF2-40B4-BE49-F238E27FC236}">
                <a16:creationId xmlns:a16="http://schemas.microsoft.com/office/drawing/2014/main" id="{337034C4-023C-8F6E-2D54-06A65D2B8189}"/>
              </a:ext>
            </a:extLst>
          </p:cNvPr>
          <p:cNvCxnSpPr>
            <a:cxnSpLocks/>
            <a:stCxn id="34" idx="4"/>
          </p:cNvCxnSpPr>
          <p:nvPr/>
        </p:nvCxnSpPr>
        <p:spPr>
          <a:xfrm>
            <a:off x="2682523" y="3832495"/>
            <a:ext cx="420137" cy="459225"/>
          </a:xfrm>
          <a:prstGeom prst="bentConnector3">
            <a:avLst>
              <a:gd name="adj1" fmla="val 5000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53" name="Connector: Elbow 52">
            <a:extLst>
              <a:ext uri="{FF2B5EF4-FFF2-40B4-BE49-F238E27FC236}">
                <a16:creationId xmlns:a16="http://schemas.microsoft.com/office/drawing/2014/main" id="{7B4D95A6-6A03-633B-34F3-36D7DD428CA9}"/>
              </a:ext>
            </a:extLst>
          </p:cNvPr>
          <p:cNvCxnSpPr>
            <a:cxnSpLocks/>
            <a:stCxn id="15" idx="0"/>
            <a:endCxn id="29" idx="2"/>
          </p:cNvCxnSpPr>
          <p:nvPr/>
        </p:nvCxnSpPr>
        <p:spPr>
          <a:xfrm rot="5400000" flipH="1" flipV="1">
            <a:off x="3400822" y="3044816"/>
            <a:ext cx="888844" cy="920252"/>
          </a:xfrm>
          <a:prstGeom prst="bentConnector3">
            <a:avLst>
              <a:gd name="adj1" fmla="val 5000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61" name="Rectangle 60">
            <a:extLst>
              <a:ext uri="{FF2B5EF4-FFF2-40B4-BE49-F238E27FC236}">
                <a16:creationId xmlns:a16="http://schemas.microsoft.com/office/drawing/2014/main" id="{CE45D727-5BE4-C38E-D37A-973F331B18D2}"/>
              </a:ext>
            </a:extLst>
          </p:cNvPr>
          <p:cNvSpPr/>
          <p:nvPr/>
        </p:nvSpPr>
        <p:spPr>
          <a:xfrm>
            <a:off x="3734457" y="4551907"/>
            <a:ext cx="890122" cy="320315"/>
          </a:xfrm>
          <a:prstGeom prst="rect">
            <a:avLst/>
          </a:prstGeom>
          <a:solidFill>
            <a:srgbClr val="FFFFFF"/>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履修完了基準</a:t>
            </a:r>
            <a:br>
              <a:rPr lang="en-US" altLang="ja-JP" sz="900">
                <a:solidFill>
                  <a:srgbClr val="575757"/>
                </a:solidFill>
              </a:rPr>
            </a:br>
            <a:r>
              <a:rPr lang="ja-JP" altLang="en-US" sz="900">
                <a:solidFill>
                  <a:srgbClr val="575757"/>
                </a:solidFill>
              </a:rPr>
              <a:t>の設定</a:t>
            </a:r>
            <a:endParaRPr lang="en-US" sz="900">
              <a:solidFill>
                <a:srgbClr val="575757"/>
              </a:solidFill>
            </a:endParaRPr>
          </a:p>
        </p:txBody>
      </p:sp>
      <p:sp>
        <p:nvSpPr>
          <p:cNvPr id="62" name="Flowchart: Magnetic Disk 61">
            <a:extLst>
              <a:ext uri="{FF2B5EF4-FFF2-40B4-BE49-F238E27FC236}">
                <a16:creationId xmlns:a16="http://schemas.microsoft.com/office/drawing/2014/main" id="{E836A258-57D9-BA07-C231-84E09FD5D1BD}"/>
              </a:ext>
            </a:extLst>
          </p:cNvPr>
          <p:cNvSpPr/>
          <p:nvPr/>
        </p:nvSpPr>
        <p:spPr>
          <a:xfrm>
            <a:off x="4822328" y="4460467"/>
            <a:ext cx="742950" cy="508000"/>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履修完了基準</a:t>
            </a:r>
            <a:br>
              <a:rPr lang="en-US" altLang="ja-JP" sz="900">
                <a:solidFill>
                  <a:srgbClr val="575757"/>
                </a:solidFill>
              </a:rPr>
            </a:br>
            <a:r>
              <a:rPr lang="ja-JP" altLang="en-US" sz="900">
                <a:solidFill>
                  <a:srgbClr val="575757"/>
                </a:solidFill>
              </a:rPr>
              <a:t>設定テーブル</a:t>
            </a:r>
            <a:endParaRPr lang="en-US" altLang="ja-JP" sz="900">
              <a:solidFill>
                <a:srgbClr val="575757"/>
              </a:solidFill>
            </a:endParaRPr>
          </a:p>
        </p:txBody>
      </p:sp>
      <p:sp>
        <p:nvSpPr>
          <p:cNvPr id="63" name="Flowchart: Magnetic Disk 62">
            <a:extLst>
              <a:ext uri="{FF2B5EF4-FFF2-40B4-BE49-F238E27FC236}">
                <a16:creationId xmlns:a16="http://schemas.microsoft.com/office/drawing/2014/main" id="{48305333-7C04-B1A0-CCDD-0E4B80CFAC73}"/>
              </a:ext>
            </a:extLst>
          </p:cNvPr>
          <p:cNvSpPr/>
          <p:nvPr/>
        </p:nvSpPr>
        <p:spPr>
          <a:xfrm>
            <a:off x="4822328" y="4017689"/>
            <a:ext cx="742950" cy="508000"/>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学習コンテンツ</a:t>
            </a:r>
            <a:br>
              <a:rPr lang="en-US" altLang="ja-JP" sz="900">
                <a:solidFill>
                  <a:srgbClr val="575757"/>
                </a:solidFill>
              </a:rPr>
            </a:br>
            <a:r>
              <a:rPr lang="ja-JP" altLang="en-US" sz="900">
                <a:solidFill>
                  <a:srgbClr val="575757"/>
                </a:solidFill>
              </a:rPr>
              <a:t>管理テーブル</a:t>
            </a:r>
            <a:endParaRPr lang="en-US" altLang="ja-JP" sz="900">
              <a:solidFill>
                <a:srgbClr val="575757"/>
              </a:solidFill>
            </a:endParaRPr>
          </a:p>
        </p:txBody>
      </p:sp>
      <p:cxnSp>
        <p:nvCxnSpPr>
          <p:cNvPr id="64" name="Straight Arrow Connector 63">
            <a:extLst>
              <a:ext uri="{FF2B5EF4-FFF2-40B4-BE49-F238E27FC236}">
                <a16:creationId xmlns:a16="http://schemas.microsoft.com/office/drawing/2014/main" id="{56E4E2A7-0CAD-495B-E514-EBA8102F5A86}"/>
              </a:ext>
            </a:extLst>
          </p:cNvPr>
          <p:cNvCxnSpPr>
            <a:cxnSpLocks/>
            <a:stCxn id="41" idx="3"/>
            <a:endCxn id="63" idx="2"/>
          </p:cNvCxnSpPr>
          <p:nvPr/>
        </p:nvCxnSpPr>
        <p:spPr>
          <a:xfrm flipV="1">
            <a:off x="4624579" y="4271689"/>
            <a:ext cx="197749" cy="981"/>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68" name="Straight Arrow Connector 67">
            <a:extLst>
              <a:ext uri="{FF2B5EF4-FFF2-40B4-BE49-F238E27FC236}">
                <a16:creationId xmlns:a16="http://schemas.microsoft.com/office/drawing/2014/main" id="{2E1E00FC-959C-40FE-53F2-F0F7452252AE}"/>
              </a:ext>
            </a:extLst>
          </p:cNvPr>
          <p:cNvCxnSpPr>
            <a:cxnSpLocks/>
            <a:stCxn id="61" idx="3"/>
            <a:endCxn id="62" idx="2"/>
          </p:cNvCxnSpPr>
          <p:nvPr/>
        </p:nvCxnSpPr>
        <p:spPr>
          <a:xfrm>
            <a:off x="4624579" y="4712065"/>
            <a:ext cx="197749" cy="2402"/>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71" name="Connector: Elbow 70">
            <a:extLst>
              <a:ext uri="{FF2B5EF4-FFF2-40B4-BE49-F238E27FC236}">
                <a16:creationId xmlns:a16="http://schemas.microsoft.com/office/drawing/2014/main" id="{8481F257-5844-5F60-C523-672A89A3F9CE}"/>
              </a:ext>
            </a:extLst>
          </p:cNvPr>
          <p:cNvCxnSpPr>
            <a:cxnSpLocks/>
            <a:endCxn id="61" idx="1"/>
          </p:cNvCxnSpPr>
          <p:nvPr/>
        </p:nvCxnSpPr>
        <p:spPr>
          <a:xfrm>
            <a:off x="3384292" y="4342671"/>
            <a:ext cx="350165" cy="369394"/>
          </a:xfrm>
          <a:prstGeom prst="bentConnector3">
            <a:avLst>
              <a:gd name="adj1" fmla="val 5000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77" name="Rectangle 76">
            <a:extLst>
              <a:ext uri="{FF2B5EF4-FFF2-40B4-BE49-F238E27FC236}">
                <a16:creationId xmlns:a16="http://schemas.microsoft.com/office/drawing/2014/main" id="{07122EA6-80BE-BB90-0B7F-9BA7381AE167}"/>
              </a:ext>
            </a:extLst>
          </p:cNvPr>
          <p:cNvSpPr/>
          <p:nvPr/>
        </p:nvSpPr>
        <p:spPr>
          <a:xfrm>
            <a:off x="6498421" y="4293959"/>
            <a:ext cx="890122" cy="320315"/>
          </a:xfrm>
          <a:prstGeom prst="rect">
            <a:avLst/>
          </a:prstGeom>
          <a:solidFill>
            <a:srgbClr val="FFFFFF"/>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公開設定</a:t>
            </a:r>
            <a:endParaRPr lang="en-US" sz="900">
              <a:solidFill>
                <a:srgbClr val="575757"/>
              </a:solidFill>
            </a:endParaRPr>
          </a:p>
        </p:txBody>
      </p:sp>
      <p:grpSp>
        <p:nvGrpSpPr>
          <p:cNvPr id="80" name="bcgBugs_Gender-neutral Front ">
            <a:extLst>
              <a:ext uri="{FF2B5EF4-FFF2-40B4-BE49-F238E27FC236}">
                <a16:creationId xmlns:a16="http://schemas.microsoft.com/office/drawing/2014/main" id="{58CB13BA-4B45-1563-2094-50BCC9B3951C}"/>
              </a:ext>
            </a:extLst>
          </p:cNvPr>
          <p:cNvGrpSpPr>
            <a:grpSpLocks noChangeAspect="1"/>
          </p:cNvGrpSpPr>
          <p:nvPr/>
        </p:nvGrpSpPr>
        <p:grpSpPr bwMode="auto">
          <a:xfrm>
            <a:off x="5866262" y="4324295"/>
            <a:ext cx="258077" cy="258077"/>
            <a:chOff x="2652" y="972"/>
            <a:chExt cx="2376" cy="2376"/>
          </a:xfrm>
        </p:grpSpPr>
        <p:sp>
          <p:nvSpPr>
            <p:cNvPr id="81" name="AutoShape 3">
              <a:extLst>
                <a:ext uri="{FF2B5EF4-FFF2-40B4-BE49-F238E27FC236}">
                  <a16:creationId xmlns:a16="http://schemas.microsoft.com/office/drawing/2014/main" id="{5944BC89-83F7-C6A7-6AE3-21F49A99A928}"/>
                </a:ext>
              </a:extLst>
            </p:cNvPr>
            <p:cNvSpPr>
              <a:spLocks noChangeAspect="1" noChangeArrowheads="1" noTextEdit="1"/>
            </p:cNvSpPr>
            <p:nvPr/>
          </p:nvSpPr>
          <p:spPr bwMode="auto">
            <a:xfrm>
              <a:off x="2652" y="972"/>
              <a:ext cx="2376" cy="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5">
              <a:extLst>
                <a:ext uri="{FF2B5EF4-FFF2-40B4-BE49-F238E27FC236}">
                  <a16:creationId xmlns:a16="http://schemas.microsoft.com/office/drawing/2014/main" id="{E206E575-792A-6B93-474A-CB128B8E58B1}"/>
                </a:ext>
              </a:extLst>
            </p:cNvPr>
            <p:cNvSpPr>
              <a:spLocks noEditPoints="1"/>
            </p:cNvSpPr>
            <p:nvPr/>
          </p:nvSpPr>
          <p:spPr bwMode="auto">
            <a:xfrm>
              <a:off x="2795" y="1181"/>
              <a:ext cx="2093" cy="1960"/>
            </a:xfrm>
            <a:custGeom>
              <a:avLst/>
              <a:gdLst>
                <a:gd name="T0" fmla="*/ 241 w 880"/>
                <a:gd name="T1" fmla="*/ 408 h 824"/>
                <a:gd name="T2" fmla="*/ 311 w 880"/>
                <a:gd name="T3" fmla="*/ 556 h 824"/>
                <a:gd name="T4" fmla="*/ 311 w 880"/>
                <a:gd name="T5" fmla="*/ 604 h 824"/>
                <a:gd name="T6" fmla="*/ 315 w 880"/>
                <a:gd name="T7" fmla="*/ 609 h 824"/>
                <a:gd name="T8" fmla="*/ 333 w 880"/>
                <a:gd name="T9" fmla="*/ 628 h 824"/>
                <a:gd name="T10" fmla="*/ 333 w 880"/>
                <a:gd name="T11" fmla="*/ 575 h 824"/>
                <a:gd name="T12" fmla="*/ 440 w 880"/>
                <a:gd name="T13" fmla="*/ 622 h 824"/>
                <a:gd name="T14" fmla="*/ 547 w 880"/>
                <a:gd name="T15" fmla="*/ 575 h 824"/>
                <a:gd name="T16" fmla="*/ 547 w 880"/>
                <a:gd name="T17" fmla="*/ 628 h 824"/>
                <a:gd name="T18" fmla="*/ 565 w 880"/>
                <a:gd name="T19" fmla="*/ 609 h 824"/>
                <a:gd name="T20" fmla="*/ 569 w 880"/>
                <a:gd name="T21" fmla="*/ 604 h 824"/>
                <a:gd name="T22" fmla="*/ 569 w 880"/>
                <a:gd name="T23" fmla="*/ 556 h 824"/>
                <a:gd name="T24" fmla="*/ 639 w 880"/>
                <a:gd name="T25" fmla="*/ 408 h 824"/>
                <a:gd name="T26" fmla="*/ 673 w 880"/>
                <a:gd name="T27" fmla="*/ 355 h 824"/>
                <a:gd name="T28" fmla="*/ 673 w 880"/>
                <a:gd name="T29" fmla="*/ 353 h 824"/>
                <a:gd name="T30" fmla="*/ 648 w 880"/>
                <a:gd name="T31" fmla="*/ 365 h 824"/>
                <a:gd name="T32" fmla="*/ 625 w 880"/>
                <a:gd name="T33" fmla="*/ 391 h 824"/>
                <a:gd name="T34" fmla="*/ 620 w 880"/>
                <a:gd name="T35" fmla="*/ 397 h 824"/>
                <a:gd name="T36" fmla="*/ 550 w 880"/>
                <a:gd name="T37" fmla="*/ 545 h 824"/>
                <a:gd name="T38" fmla="*/ 440 w 880"/>
                <a:gd name="T39" fmla="*/ 601 h 824"/>
                <a:gd name="T40" fmla="*/ 330 w 880"/>
                <a:gd name="T41" fmla="*/ 545 h 824"/>
                <a:gd name="T42" fmla="*/ 260 w 880"/>
                <a:gd name="T43" fmla="*/ 397 h 824"/>
                <a:gd name="T44" fmla="*/ 255 w 880"/>
                <a:gd name="T45" fmla="*/ 391 h 824"/>
                <a:gd name="T46" fmla="*/ 232 w 880"/>
                <a:gd name="T47" fmla="*/ 365 h 824"/>
                <a:gd name="T48" fmla="*/ 207 w 880"/>
                <a:gd name="T49" fmla="*/ 353 h 824"/>
                <a:gd name="T50" fmla="*/ 207 w 880"/>
                <a:gd name="T51" fmla="*/ 356 h 824"/>
                <a:gd name="T52" fmla="*/ 241 w 880"/>
                <a:gd name="T53" fmla="*/ 408 h 824"/>
                <a:gd name="T54" fmla="*/ 877 w 880"/>
                <a:gd name="T55" fmla="*/ 809 h 824"/>
                <a:gd name="T56" fmla="*/ 771 w 880"/>
                <a:gd name="T57" fmla="*/ 654 h 824"/>
                <a:gd name="T58" fmla="*/ 582 w 880"/>
                <a:gd name="T59" fmla="*/ 622 h 824"/>
                <a:gd name="T60" fmla="*/ 569 w 880"/>
                <a:gd name="T61" fmla="*/ 637 h 824"/>
                <a:gd name="T62" fmla="*/ 567 w 880"/>
                <a:gd name="T63" fmla="*/ 639 h 824"/>
                <a:gd name="T64" fmla="*/ 440 w 880"/>
                <a:gd name="T65" fmla="*/ 690 h 824"/>
                <a:gd name="T66" fmla="*/ 313 w 880"/>
                <a:gd name="T67" fmla="*/ 639 h 824"/>
                <a:gd name="T68" fmla="*/ 311 w 880"/>
                <a:gd name="T69" fmla="*/ 637 h 824"/>
                <a:gd name="T70" fmla="*/ 298 w 880"/>
                <a:gd name="T71" fmla="*/ 622 h 824"/>
                <a:gd name="T72" fmla="*/ 109 w 880"/>
                <a:gd name="T73" fmla="*/ 654 h 824"/>
                <a:gd name="T74" fmla="*/ 3 w 880"/>
                <a:gd name="T75" fmla="*/ 809 h 824"/>
                <a:gd name="T76" fmla="*/ 13 w 880"/>
                <a:gd name="T77" fmla="*/ 824 h 824"/>
                <a:gd name="T78" fmla="*/ 867 w 880"/>
                <a:gd name="T79" fmla="*/ 824 h 824"/>
                <a:gd name="T80" fmla="*/ 877 w 880"/>
                <a:gd name="T81" fmla="*/ 809 h 824"/>
                <a:gd name="T82" fmla="*/ 315 w 880"/>
                <a:gd name="T83" fmla="*/ 200 h 824"/>
                <a:gd name="T84" fmla="*/ 328 w 880"/>
                <a:gd name="T85" fmla="*/ 192 h 824"/>
                <a:gd name="T86" fmla="*/ 350 w 880"/>
                <a:gd name="T87" fmla="*/ 186 h 824"/>
                <a:gd name="T88" fmla="*/ 618 w 880"/>
                <a:gd name="T89" fmla="*/ 354 h 824"/>
                <a:gd name="T90" fmla="*/ 651 w 880"/>
                <a:gd name="T91" fmla="*/ 353 h 824"/>
                <a:gd name="T92" fmla="*/ 656 w 880"/>
                <a:gd name="T93" fmla="*/ 351 h 824"/>
                <a:gd name="T94" fmla="*/ 666 w 880"/>
                <a:gd name="T95" fmla="*/ 347 h 824"/>
                <a:gd name="T96" fmla="*/ 672 w 880"/>
                <a:gd name="T97" fmla="*/ 344 h 824"/>
                <a:gd name="T98" fmla="*/ 688 w 880"/>
                <a:gd name="T99" fmla="*/ 333 h 824"/>
                <a:gd name="T100" fmla="*/ 672 w 880"/>
                <a:gd name="T101" fmla="*/ 282 h 824"/>
                <a:gd name="T102" fmla="*/ 673 w 880"/>
                <a:gd name="T103" fmla="*/ 237 h 824"/>
                <a:gd name="T104" fmla="*/ 442 w 880"/>
                <a:gd name="T105" fmla="*/ 0 h 824"/>
                <a:gd name="T106" fmla="*/ 211 w 880"/>
                <a:gd name="T107" fmla="*/ 237 h 824"/>
                <a:gd name="T108" fmla="*/ 224 w 880"/>
                <a:gd name="T109" fmla="*/ 335 h 824"/>
                <a:gd name="T110" fmla="*/ 315 w 880"/>
                <a:gd name="T111" fmla="*/ 20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0" h="824">
                  <a:moveTo>
                    <a:pt x="241" y="408"/>
                  </a:moveTo>
                  <a:cubicBezTo>
                    <a:pt x="252" y="436"/>
                    <a:pt x="289" y="529"/>
                    <a:pt x="311" y="556"/>
                  </a:cubicBezTo>
                  <a:cubicBezTo>
                    <a:pt x="311" y="604"/>
                    <a:pt x="311" y="604"/>
                    <a:pt x="311" y="604"/>
                  </a:cubicBezTo>
                  <a:cubicBezTo>
                    <a:pt x="315" y="609"/>
                    <a:pt x="315" y="609"/>
                    <a:pt x="315" y="609"/>
                  </a:cubicBezTo>
                  <a:cubicBezTo>
                    <a:pt x="316" y="610"/>
                    <a:pt x="321" y="618"/>
                    <a:pt x="333" y="628"/>
                  </a:cubicBezTo>
                  <a:cubicBezTo>
                    <a:pt x="333" y="575"/>
                    <a:pt x="333" y="575"/>
                    <a:pt x="333" y="575"/>
                  </a:cubicBezTo>
                  <a:cubicBezTo>
                    <a:pt x="361" y="596"/>
                    <a:pt x="408" y="622"/>
                    <a:pt x="440" y="622"/>
                  </a:cubicBezTo>
                  <a:cubicBezTo>
                    <a:pt x="472" y="622"/>
                    <a:pt x="519" y="596"/>
                    <a:pt x="547" y="575"/>
                  </a:cubicBezTo>
                  <a:cubicBezTo>
                    <a:pt x="547" y="628"/>
                    <a:pt x="547" y="628"/>
                    <a:pt x="547" y="628"/>
                  </a:cubicBezTo>
                  <a:cubicBezTo>
                    <a:pt x="559" y="618"/>
                    <a:pt x="564" y="610"/>
                    <a:pt x="565" y="609"/>
                  </a:cubicBezTo>
                  <a:cubicBezTo>
                    <a:pt x="569" y="604"/>
                    <a:pt x="569" y="604"/>
                    <a:pt x="569" y="604"/>
                  </a:cubicBezTo>
                  <a:cubicBezTo>
                    <a:pt x="569" y="556"/>
                    <a:pt x="569" y="556"/>
                    <a:pt x="569" y="556"/>
                  </a:cubicBezTo>
                  <a:cubicBezTo>
                    <a:pt x="591" y="529"/>
                    <a:pt x="628" y="436"/>
                    <a:pt x="639" y="408"/>
                  </a:cubicBezTo>
                  <a:cubicBezTo>
                    <a:pt x="664" y="393"/>
                    <a:pt x="671" y="366"/>
                    <a:pt x="673" y="355"/>
                  </a:cubicBezTo>
                  <a:cubicBezTo>
                    <a:pt x="673" y="353"/>
                    <a:pt x="673" y="353"/>
                    <a:pt x="673" y="353"/>
                  </a:cubicBezTo>
                  <a:cubicBezTo>
                    <a:pt x="648" y="365"/>
                    <a:pt x="648" y="365"/>
                    <a:pt x="648" y="365"/>
                  </a:cubicBezTo>
                  <a:cubicBezTo>
                    <a:pt x="644" y="375"/>
                    <a:pt x="638" y="385"/>
                    <a:pt x="625" y="391"/>
                  </a:cubicBezTo>
                  <a:cubicBezTo>
                    <a:pt x="623" y="392"/>
                    <a:pt x="621" y="394"/>
                    <a:pt x="620" y="397"/>
                  </a:cubicBezTo>
                  <a:cubicBezTo>
                    <a:pt x="600" y="447"/>
                    <a:pt x="564" y="532"/>
                    <a:pt x="550" y="545"/>
                  </a:cubicBezTo>
                  <a:cubicBezTo>
                    <a:pt x="528" y="564"/>
                    <a:pt x="471" y="601"/>
                    <a:pt x="440" y="601"/>
                  </a:cubicBezTo>
                  <a:cubicBezTo>
                    <a:pt x="408" y="601"/>
                    <a:pt x="352" y="564"/>
                    <a:pt x="330" y="545"/>
                  </a:cubicBezTo>
                  <a:cubicBezTo>
                    <a:pt x="316" y="532"/>
                    <a:pt x="280" y="447"/>
                    <a:pt x="260" y="397"/>
                  </a:cubicBezTo>
                  <a:cubicBezTo>
                    <a:pt x="259" y="394"/>
                    <a:pt x="257" y="392"/>
                    <a:pt x="255" y="391"/>
                  </a:cubicBezTo>
                  <a:cubicBezTo>
                    <a:pt x="242" y="385"/>
                    <a:pt x="236" y="374"/>
                    <a:pt x="232" y="365"/>
                  </a:cubicBezTo>
                  <a:cubicBezTo>
                    <a:pt x="207" y="353"/>
                    <a:pt x="207" y="353"/>
                    <a:pt x="207" y="353"/>
                  </a:cubicBezTo>
                  <a:cubicBezTo>
                    <a:pt x="207" y="356"/>
                    <a:pt x="207" y="356"/>
                    <a:pt x="207" y="356"/>
                  </a:cubicBezTo>
                  <a:cubicBezTo>
                    <a:pt x="210" y="369"/>
                    <a:pt x="217" y="394"/>
                    <a:pt x="241" y="408"/>
                  </a:cubicBezTo>
                  <a:close/>
                  <a:moveTo>
                    <a:pt x="877" y="809"/>
                  </a:moveTo>
                  <a:cubicBezTo>
                    <a:pt x="864" y="773"/>
                    <a:pt x="825" y="678"/>
                    <a:pt x="771" y="654"/>
                  </a:cubicBezTo>
                  <a:cubicBezTo>
                    <a:pt x="705" y="623"/>
                    <a:pt x="582" y="622"/>
                    <a:pt x="582" y="622"/>
                  </a:cubicBezTo>
                  <a:cubicBezTo>
                    <a:pt x="582" y="622"/>
                    <a:pt x="578" y="628"/>
                    <a:pt x="569" y="637"/>
                  </a:cubicBezTo>
                  <a:cubicBezTo>
                    <a:pt x="568" y="638"/>
                    <a:pt x="567" y="638"/>
                    <a:pt x="567" y="639"/>
                  </a:cubicBezTo>
                  <a:cubicBezTo>
                    <a:pt x="545" y="659"/>
                    <a:pt x="503" y="689"/>
                    <a:pt x="440" y="690"/>
                  </a:cubicBezTo>
                  <a:cubicBezTo>
                    <a:pt x="377" y="689"/>
                    <a:pt x="335" y="659"/>
                    <a:pt x="313" y="639"/>
                  </a:cubicBezTo>
                  <a:cubicBezTo>
                    <a:pt x="313" y="638"/>
                    <a:pt x="312" y="638"/>
                    <a:pt x="311" y="637"/>
                  </a:cubicBezTo>
                  <a:cubicBezTo>
                    <a:pt x="302" y="628"/>
                    <a:pt x="298" y="622"/>
                    <a:pt x="298" y="622"/>
                  </a:cubicBezTo>
                  <a:cubicBezTo>
                    <a:pt x="298" y="622"/>
                    <a:pt x="175" y="623"/>
                    <a:pt x="109" y="654"/>
                  </a:cubicBezTo>
                  <a:cubicBezTo>
                    <a:pt x="55" y="678"/>
                    <a:pt x="16" y="773"/>
                    <a:pt x="3" y="809"/>
                  </a:cubicBezTo>
                  <a:cubicBezTo>
                    <a:pt x="0" y="816"/>
                    <a:pt x="5" y="824"/>
                    <a:pt x="13" y="824"/>
                  </a:cubicBezTo>
                  <a:cubicBezTo>
                    <a:pt x="867" y="824"/>
                    <a:pt x="867" y="824"/>
                    <a:pt x="867" y="824"/>
                  </a:cubicBezTo>
                  <a:cubicBezTo>
                    <a:pt x="875" y="824"/>
                    <a:pt x="880" y="816"/>
                    <a:pt x="877" y="809"/>
                  </a:cubicBezTo>
                  <a:close/>
                  <a:moveTo>
                    <a:pt x="315" y="200"/>
                  </a:moveTo>
                  <a:cubicBezTo>
                    <a:pt x="318" y="197"/>
                    <a:pt x="323" y="194"/>
                    <a:pt x="328" y="192"/>
                  </a:cubicBezTo>
                  <a:cubicBezTo>
                    <a:pt x="335" y="188"/>
                    <a:pt x="342" y="186"/>
                    <a:pt x="350" y="186"/>
                  </a:cubicBezTo>
                  <a:cubicBezTo>
                    <a:pt x="488" y="194"/>
                    <a:pt x="592" y="340"/>
                    <a:pt x="618" y="354"/>
                  </a:cubicBezTo>
                  <a:cubicBezTo>
                    <a:pt x="627" y="360"/>
                    <a:pt x="639" y="358"/>
                    <a:pt x="651" y="353"/>
                  </a:cubicBezTo>
                  <a:cubicBezTo>
                    <a:pt x="653" y="353"/>
                    <a:pt x="655" y="352"/>
                    <a:pt x="656" y="351"/>
                  </a:cubicBezTo>
                  <a:cubicBezTo>
                    <a:pt x="666" y="347"/>
                    <a:pt x="666" y="347"/>
                    <a:pt x="666" y="347"/>
                  </a:cubicBezTo>
                  <a:cubicBezTo>
                    <a:pt x="668" y="346"/>
                    <a:pt x="670" y="345"/>
                    <a:pt x="672" y="344"/>
                  </a:cubicBezTo>
                  <a:cubicBezTo>
                    <a:pt x="682" y="338"/>
                    <a:pt x="688" y="333"/>
                    <a:pt x="688" y="333"/>
                  </a:cubicBezTo>
                  <a:cubicBezTo>
                    <a:pt x="675" y="313"/>
                    <a:pt x="671" y="295"/>
                    <a:pt x="672" y="282"/>
                  </a:cubicBezTo>
                  <a:cubicBezTo>
                    <a:pt x="674" y="268"/>
                    <a:pt x="673" y="252"/>
                    <a:pt x="673" y="237"/>
                  </a:cubicBezTo>
                  <a:cubicBezTo>
                    <a:pt x="673" y="106"/>
                    <a:pt x="573" y="0"/>
                    <a:pt x="442" y="0"/>
                  </a:cubicBezTo>
                  <a:cubicBezTo>
                    <a:pt x="312" y="0"/>
                    <a:pt x="211" y="106"/>
                    <a:pt x="211" y="237"/>
                  </a:cubicBezTo>
                  <a:cubicBezTo>
                    <a:pt x="211" y="266"/>
                    <a:pt x="216" y="324"/>
                    <a:pt x="224" y="335"/>
                  </a:cubicBezTo>
                  <a:cubicBezTo>
                    <a:pt x="247" y="356"/>
                    <a:pt x="250" y="244"/>
                    <a:pt x="315" y="200"/>
                  </a:cubicBezTo>
                  <a:close/>
                </a:path>
              </a:pathLst>
            </a:custGeom>
            <a:solidFill>
              <a:srgbClr val="3091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cxnSp>
        <p:nvCxnSpPr>
          <p:cNvPr id="83" name="Connector: Elbow 82">
            <a:extLst>
              <a:ext uri="{FF2B5EF4-FFF2-40B4-BE49-F238E27FC236}">
                <a16:creationId xmlns:a16="http://schemas.microsoft.com/office/drawing/2014/main" id="{E01B9510-30CF-69FA-9055-323A15939F68}"/>
              </a:ext>
            </a:extLst>
          </p:cNvPr>
          <p:cNvCxnSpPr>
            <a:cxnSpLocks/>
            <a:stCxn id="63" idx="4"/>
          </p:cNvCxnSpPr>
          <p:nvPr/>
        </p:nvCxnSpPr>
        <p:spPr>
          <a:xfrm>
            <a:off x="5565278" y="4271689"/>
            <a:ext cx="276240" cy="161138"/>
          </a:xfrm>
          <a:prstGeom prst="bentConnector3">
            <a:avLst>
              <a:gd name="adj1" fmla="val 5000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88" name="Connector: Elbow 87">
            <a:extLst>
              <a:ext uri="{FF2B5EF4-FFF2-40B4-BE49-F238E27FC236}">
                <a16:creationId xmlns:a16="http://schemas.microsoft.com/office/drawing/2014/main" id="{431A2F6C-2D3F-9E3B-AB0F-B20E69E779B0}"/>
              </a:ext>
            </a:extLst>
          </p:cNvPr>
          <p:cNvCxnSpPr>
            <a:cxnSpLocks/>
            <a:stCxn id="62" idx="4"/>
          </p:cNvCxnSpPr>
          <p:nvPr/>
        </p:nvCxnSpPr>
        <p:spPr>
          <a:xfrm flipV="1">
            <a:off x="5565278" y="4524486"/>
            <a:ext cx="276240" cy="189981"/>
          </a:xfrm>
          <a:prstGeom prst="bentConnector3">
            <a:avLst>
              <a:gd name="adj1" fmla="val 5000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91" name="Straight Arrow Connector 90">
            <a:extLst>
              <a:ext uri="{FF2B5EF4-FFF2-40B4-BE49-F238E27FC236}">
                <a16:creationId xmlns:a16="http://schemas.microsoft.com/office/drawing/2014/main" id="{0826D760-B9BC-BF25-BE88-F2E1F433A360}"/>
              </a:ext>
            </a:extLst>
          </p:cNvPr>
          <p:cNvCxnSpPr>
            <a:cxnSpLocks/>
            <a:endCxn id="77" idx="1"/>
          </p:cNvCxnSpPr>
          <p:nvPr/>
        </p:nvCxnSpPr>
        <p:spPr>
          <a:xfrm>
            <a:off x="6124339" y="4453334"/>
            <a:ext cx="374082" cy="783"/>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grpSp>
        <p:nvGrpSpPr>
          <p:cNvPr id="94" name="bcgBugs_Gender-neutral Front ">
            <a:extLst>
              <a:ext uri="{FF2B5EF4-FFF2-40B4-BE49-F238E27FC236}">
                <a16:creationId xmlns:a16="http://schemas.microsoft.com/office/drawing/2014/main" id="{5163F29C-2B8B-0B57-7D2B-5A9F675C730E}"/>
              </a:ext>
            </a:extLst>
          </p:cNvPr>
          <p:cNvGrpSpPr>
            <a:grpSpLocks noChangeAspect="1"/>
          </p:cNvGrpSpPr>
          <p:nvPr/>
        </p:nvGrpSpPr>
        <p:grpSpPr bwMode="auto">
          <a:xfrm>
            <a:off x="7600256" y="2773708"/>
            <a:ext cx="258077" cy="258077"/>
            <a:chOff x="2652" y="972"/>
            <a:chExt cx="2376" cy="2376"/>
          </a:xfrm>
        </p:grpSpPr>
        <p:sp>
          <p:nvSpPr>
            <p:cNvPr id="95" name="AutoShape 3">
              <a:extLst>
                <a:ext uri="{FF2B5EF4-FFF2-40B4-BE49-F238E27FC236}">
                  <a16:creationId xmlns:a16="http://schemas.microsoft.com/office/drawing/2014/main" id="{BBD7A2F7-1C7D-8A90-2AFD-801B4CD54824}"/>
                </a:ext>
              </a:extLst>
            </p:cNvPr>
            <p:cNvSpPr>
              <a:spLocks noChangeAspect="1" noChangeArrowheads="1" noTextEdit="1"/>
            </p:cNvSpPr>
            <p:nvPr/>
          </p:nvSpPr>
          <p:spPr bwMode="auto">
            <a:xfrm>
              <a:off x="2652" y="972"/>
              <a:ext cx="2376" cy="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5">
              <a:extLst>
                <a:ext uri="{FF2B5EF4-FFF2-40B4-BE49-F238E27FC236}">
                  <a16:creationId xmlns:a16="http://schemas.microsoft.com/office/drawing/2014/main" id="{45083B4A-33F3-C2E3-C55D-4DD57A06F5F6}"/>
                </a:ext>
              </a:extLst>
            </p:cNvPr>
            <p:cNvSpPr>
              <a:spLocks noEditPoints="1"/>
            </p:cNvSpPr>
            <p:nvPr/>
          </p:nvSpPr>
          <p:spPr bwMode="auto">
            <a:xfrm>
              <a:off x="2795" y="1181"/>
              <a:ext cx="2093" cy="1960"/>
            </a:xfrm>
            <a:custGeom>
              <a:avLst/>
              <a:gdLst>
                <a:gd name="T0" fmla="*/ 241 w 880"/>
                <a:gd name="T1" fmla="*/ 408 h 824"/>
                <a:gd name="T2" fmla="*/ 311 w 880"/>
                <a:gd name="T3" fmla="*/ 556 h 824"/>
                <a:gd name="T4" fmla="*/ 311 w 880"/>
                <a:gd name="T5" fmla="*/ 604 h 824"/>
                <a:gd name="T6" fmla="*/ 315 w 880"/>
                <a:gd name="T7" fmla="*/ 609 h 824"/>
                <a:gd name="T8" fmla="*/ 333 w 880"/>
                <a:gd name="T9" fmla="*/ 628 h 824"/>
                <a:gd name="T10" fmla="*/ 333 w 880"/>
                <a:gd name="T11" fmla="*/ 575 h 824"/>
                <a:gd name="T12" fmla="*/ 440 w 880"/>
                <a:gd name="T13" fmla="*/ 622 h 824"/>
                <a:gd name="T14" fmla="*/ 547 w 880"/>
                <a:gd name="T15" fmla="*/ 575 h 824"/>
                <a:gd name="T16" fmla="*/ 547 w 880"/>
                <a:gd name="T17" fmla="*/ 628 h 824"/>
                <a:gd name="T18" fmla="*/ 565 w 880"/>
                <a:gd name="T19" fmla="*/ 609 h 824"/>
                <a:gd name="T20" fmla="*/ 569 w 880"/>
                <a:gd name="T21" fmla="*/ 604 h 824"/>
                <a:gd name="T22" fmla="*/ 569 w 880"/>
                <a:gd name="T23" fmla="*/ 556 h 824"/>
                <a:gd name="T24" fmla="*/ 639 w 880"/>
                <a:gd name="T25" fmla="*/ 408 h 824"/>
                <a:gd name="T26" fmla="*/ 673 w 880"/>
                <a:gd name="T27" fmla="*/ 355 h 824"/>
                <a:gd name="T28" fmla="*/ 673 w 880"/>
                <a:gd name="T29" fmla="*/ 353 h 824"/>
                <a:gd name="T30" fmla="*/ 648 w 880"/>
                <a:gd name="T31" fmla="*/ 365 h 824"/>
                <a:gd name="T32" fmla="*/ 625 w 880"/>
                <a:gd name="T33" fmla="*/ 391 h 824"/>
                <a:gd name="T34" fmla="*/ 620 w 880"/>
                <a:gd name="T35" fmla="*/ 397 h 824"/>
                <a:gd name="T36" fmla="*/ 550 w 880"/>
                <a:gd name="T37" fmla="*/ 545 h 824"/>
                <a:gd name="T38" fmla="*/ 440 w 880"/>
                <a:gd name="T39" fmla="*/ 601 h 824"/>
                <a:gd name="T40" fmla="*/ 330 w 880"/>
                <a:gd name="T41" fmla="*/ 545 h 824"/>
                <a:gd name="T42" fmla="*/ 260 w 880"/>
                <a:gd name="T43" fmla="*/ 397 h 824"/>
                <a:gd name="T44" fmla="*/ 255 w 880"/>
                <a:gd name="T45" fmla="*/ 391 h 824"/>
                <a:gd name="T46" fmla="*/ 232 w 880"/>
                <a:gd name="T47" fmla="*/ 365 h 824"/>
                <a:gd name="T48" fmla="*/ 207 w 880"/>
                <a:gd name="T49" fmla="*/ 353 h 824"/>
                <a:gd name="T50" fmla="*/ 207 w 880"/>
                <a:gd name="T51" fmla="*/ 356 h 824"/>
                <a:gd name="T52" fmla="*/ 241 w 880"/>
                <a:gd name="T53" fmla="*/ 408 h 824"/>
                <a:gd name="T54" fmla="*/ 877 w 880"/>
                <a:gd name="T55" fmla="*/ 809 h 824"/>
                <a:gd name="T56" fmla="*/ 771 w 880"/>
                <a:gd name="T57" fmla="*/ 654 h 824"/>
                <a:gd name="T58" fmla="*/ 582 w 880"/>
                <a:gd name="T59" fmla="*/ 622 h 824"/>
                <a:gd name="T60" fmla="*/ 569 w 880"/>
                <a:gd name="T61" fmla="*/ 637 h 824"/>
                <a:gd name="T62" fmla="*/ 567 w 880"/>
                <a:gd name="T63" fmla="*/ 639 h 824"/>
                <a:gd name="T64" fmla="*/ 440 w 880"/>
                <a:gd name="T65" fmla="*/ 690 h 824"/>
                <a:gd name="T66" fmla="*/ 313 w 880"/>
                <a:gd name="T67" fmla="*/ 639 h 824"/>
                <a:gd name="T68" fmla="*/ 311 w 880"/>
                <a:gd name="T69" fmla="*/ 637 h 824"/>
                <a:gd name="T70" fmla="*/ 298 w 880"/>
                <a:gd name="T71" fmla="*/ 622 h 824"/>
                <a:gd name="T72" fmla="*/ 109 w 880"/>
                <a:gd name="T73" fmla="*/ 654 h 824"/>
                <a:gd name="T74" fmla="*/ 3 w 880"/>
                <a:gd name="T75" fmla="*/ 809 h 824"/>
                <a:gd name="T76" fmla="*/ 13 w 880"/>
                <a:gd name="T77" fmla="*/ 824 h 824"/>
                <a:gd name="T78" fmla="*/ 867 w 880"/>
                <a:gd name="T79" fmla="*/ 824 h 824"/>
                <a:gd name="T80" fmla="*/ 877 w 880"/>
                <a:gd name="T81" fmla="*/ 809 h 824"/>
                <a:gd name="T82" fmla="*/ 315 w 880"/>
                <a:gd name="T83" fmla="*/ 200 h 824"/>
                <a:gd name="T84" fmla="*/ 328 w 880"/>
                <a:gd name="T85" fmla="*/ 192 h 824"/>
                <a:gd name="T86" fmla="*/ 350 w 880"/>
                <a:gd name="T87" fmla="*/ 186 h 824"/>
                <a:gd name="T88" fmla="*/ 618 w 880"/>
                <a:gd name="T89" fmla="*/ 354 h 824"/>
                <a:gd name="T90" fmla="*/ 651 w 880"/>
                <a:gd name="T91" fmla="*/ 353 h 824"/>
                <a:gd name="T92" fmla="*/ 656 w 880"/>
                <a:gd name="T93" fmla="*/ 351 h 824"/>
                <a:gd name="T94" fmla="*/ 666 w 880"/>
                <a:gd name="T95" fmla="*/ 347 h 824"/>
                <a:gd name="T96" fmla="*/ 672 w 880"/>
                <a:gd name="T97" fmla="*/ 344 h 824"/>
                <a:gd name="T98" fmla="*/ 688 w 880"/>
                <a:gd name="T99" fmla="*/ 333 h 824"/>
                <a:gd name="T100" fmla="*/ 672 w 880"/>
                <a:gd name="T101" fmla="*/ 282 h 824"/>
                <a:gd name="T102" fmla="*/ 673 w 880"/>
                <a:gd name="T103" fmla="*/ 237 h 824"/>
                <a:gd name="T104" fmla="*/ 442 w 880"/>
                <a:gd name="T105" fmla="*/ 0 h 824"/>
                <a:gd name="T106" fmla="*/ 211 w 880"/>
                <a:gd name="T107" fmla="*/ 237 h 824"/>
                <a:gd name="T108" fmla="*/ 224 w 880"/>
                <a:gd name="T109" fmla="*/ 335 h 824"/>
                <a:gd name="T110" fmla="*/ 315 w 880"/>
                <a:gd name="T111" fmla="*/ 20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0" h="824">
                  <a:moveTo>
                    <a:pt x="241" y="408"/>
                  </a:moveTo>
                  <a:cubicBezTo>
                    <a:pt x="252" y="436"/>
                    <a:pt x="289" y="529"/>
                    <a:pt x="311" y="556"/>
                  </a:cubicBezTo>
                  <a:cubicBezTo>
                    <a:pt x="311" y="604"/>
                    <a:pt x="311" y="604"/>
                    <a:pt x="311" y="604"/>
                  </a:cubicBezTo>
                  <a:cubicBezTo>
                    <a:pt x="315" y="609"/>
                    <a:pt x="315" y="609"/>
                    <a:pt x="315" y="609"/>
                  </a:cubicBezTo>
                  <a:cubicBezTo>
                    <a:pt x="316" y="610"/>
                    <a:pt x="321" y="618"/>
                    <a:pt x="333" y="628"/>
                  </a:cubicBezTo>
                  <a:cubicBezTo>
                    <a:pt x="333" y="575"/>
                    <a:pt x="333" y="575"/>
                    <a:pt x="333" y="575"/>
                  </a:cubicBezTo>
                  <a:cubicBezTo>
                    <a:pt x="361" y="596"/>
                    <a:pt x="408" y="622"/>
                    <a:pt x="440" y="622"/>
                  </a:cubicBezTo>
                  <a:cubicBezTo>
                    <a:pt x="472" y="622"/>
                    <a:pt x="519" y="596"/>
                    <a:pt x="547" y="575"/>
                  </a:cubicBezTo>
                  <a:cubicBezTo>
                    <a:pt x="547" y="628"/>
                    <a:pt x="547" y="628"/>
                    <a:pt x="547" y="628"/>
                  </a:cubicBezTo>
                  <a:cubicBezTo>
                    <a:pt x="559" y="618"/>
                    <a:pt x="564" y="610"/>
                    <a:pt x="565" y="609"/>
                  </a:cubicBezTo>
                  <a:cubicBezTo>
                    <a:pt x="569" y="604"/>
                    <a:pt x="569" y="604"/>
                    <a:pt x="569" y="604"/>
                  </a:cubicBezTo>
                  <a:cubicBezTo>
                    <a:pt x="569" y="556"/>
                    <a:pt x="569" y="556"/>
                    <a:pt x="569" y="556"/>
                  </a:cubicBezTo>
                  <a:cubicBezTo>
                    <a:pt x="591" y="529"/>
                    <a:pt x="628" y="436"/>
                    <a:pt x="639" y="408"/>
                  </a:cubicBezTo>
                  <a:cubicBezTo>
                    <a:pt x="664" y="393"/>
                    <a:pt x="671" y="366"/>
                    <a:pt x="673" y="355"/>
                  </a:cubicBezTo>
                  <a:cubicBezTo>
                    <a:pt x="673" y="353"/>
                    <a:pt x="673" y="353"/>
                    <a:pt x="673" y="353"/>
                  </a:cubicBezTo>
                  <a:cubicBezTo>
                    <a:pt x="648" y="365"/>
                    <a:pt x="648" y="365"/>
                    <a:pt x="648" y="365"/>
                  </a:cubicBezTo>
                  <a:cubicBezTo>
                    <a:pt x="644" y="375"/>
                    <a:pt x="638" y="385"/>
                    <a:pt x="625" y="391"/>
                  </a:cubicBezTo>
                  <a:cubicBezTo>
                    <a:pt x="623" y="392"/>
                    <a:pt x="621" y="394"/>
                    <a:pt x="620" y="397"/>
                  </a:cubicBezTo>
                  <a:cubicBezTo>
                    <a:pt x="600" y="447"/>
                    <a:pt x="564" y="532"/>
                    <a:pt x="550" y="545"/>
                  </a:cubicBezTo>
                  <a:cubicBezTo>
                    <a:pt x="528" y="564"/>
                    <a:pt x="471" y="601"/>
                    <a:pt x="440" y="601"/>
                  </a:cubicBezTo>
                  <a:cubicBezTo>
                    <a:pt x="408" y="601"/>
                    <a:pt x="352" y="564"/>
                    <a:pt x="330" y="545"/>
                  </a:cubicBezTo>
                  <a:cubicBezTo>
                    <a:pt x="316" y="532"/>
                    <a:pt x="280" y="447"/>
                    <a:pt x="260" y="397"/>
                  </a:cubicBezTo>
                  <a:cubicBezTo>
                    <a:pt x="259" y="394"/>
                    <a:pt x="257" y="392"/>
                    <a:pt x="255" y="391"/>
                  </a:cubicBezTo>
                  <a:cubicBezTo>
                    <a:pt x="242" y="385"/>
                    <a:pt x="236" y="374"/>
                    <a:pt x="232" y="365"/>
                  </a:cubicBezTo>
                  <a:cubicBezTo>
                    <a:pt x="207" y="353"/>
                    <a:pt x="207" y="353"/>
                    <a:pt x="207" y="353"/>
                  </a:cubicBezTo>
                  <a:cubicBezTo>
                    <a:pt x="207" y="356"/>
                    <a:pt x="207" y="356"/>
                    <a:pt x="207" y="356"/>
                  </a:cubicBezTo>
                  <a:cubicBezTo>
                    <a:pt x="210" y="369"/>
                    <a:pt x="217" y="394"/>
                    <a:pt x="241" y="408"/>
                  </a:cubicBezTo>
                  <a:close/>
                  <a:moveTo>
                    <a:pt x="877" y="809"/>
                  </a:moveTo>
                  <a:cubicBezTo>
                    <a:pt x="864" y="773"/>
                    <a:pt x="825" y="678"/>
                    <a:pt x="771" y="654"/>
                  </a:cubicBezTo>
                  <a:cubicBezTo>
                    <a:pt x="705" y="623"/>
                    <a:pt x="582" y="622"/>
                    <a:pt x="582" y="622"/>
                  </a:cubicBezTo>
                  <a:cubicBezTo>
                    <a:pt x="582" y="622"/>
                    <a:pt x="578" y="628"/>
                    <a:pt x="569" y="637"/>
                  </a:cubicBezTo>
                  <a:cubicBezTo>
                    <a:pt x="568" y="638"/>
                    <a:pt x="567" y="638"/>
                    <a:pt x="567" y="639"/>
                  </a:cubicBezTo>
                  <a:cubicBezTo>
                    <a:pt x="545" y="659"/>
                    <a:pt x="503" y="689"/>
                    <a:pt x="440" y="690"/>
                  </a:cubicBezTo>
                  <a:cubicBezTo>
                    <a:pt x="377" y="689"/>
                    <a:pt x="335" y="659"/>
                    <a:pt x="313" y="639"/>
                  </a:cubicBezTo>
                  <a:cubicBezTo>
                    <a:pt x="313" y="638"/>
                    <a:pt x="312" y="638"/>
                    <a:pt x="311" y="637"/>
                  </a:cubicBezTo>
                  <a:cubicBezTo>
                    <a:pt x="302" y="628"/>
                    <a:pt x="298" y="622"/>
                    <a:pt x="298" y="622"/>
                  </a:cubicBezTo>
                  <a:cubicBezTo>
                    <a:pt x="298" y="622"/>
                    <a:pt x="175" y="623"/>
                    <a:pt x="109" y="654"/>
                  </a:cubicBezTo>
                  <a:cubicBezTo>
                    <a:pt x="55" y="678"/>
                    <a:pt x="16" y="773"/>
                    <a:pt x="3" y="809"/>
                  </a:cubicBezTo>
                  <a:cubicBezTo>
                    <a:pt x="0" y="816"/>
                    <a:pt x="5" y="824"/>
                    <a:pt x="13" y="824"/>
                  </a:cubicBezTo>
                  <a:cubicBezTo>
                    <a:pt x="867" y="824"/>
                    <a:pt x="867" y="824"/>
                    <a:pt x="867" y="824"/>
                  </a:cubicBezTo>
                  <a:cubicBezTo>
                    <a:pt x="875" y="824"/>
                    <a:pt x="880" y="816"/>
                    <a:pt x="877" y="809"/>
                  </a:cubicBezTo>
                  <a:close/>
                  <a:moveTo>
                    <a:pt x="315" y="200"/>
                  </a:moveTo>
                  <a:cubicBezTo>
                    <a:pt x="318" y="197"/>
                    <a:pt x="323" y="194"/>
                    <a:pt x="328" y="192"/>
                  </a:cubicBezTo>
                  <a:cubicBezTo>
                    <a:pt x="335" y="188"/>
                    <a:pt x="342" y="186"/>
                    <a:pt x="350" y="186"/>
                  </a:cubicBezTo>
                  <a:cubicBezTo>
                    <a:pt x="488" y="194"/>
                    <a:pt x="592" y="340"/>
                    <a:pt x="618" y="354"/>
                  </a:cubicBezTo>
                  <a:cubicBezTo>
                    <a:pt x="627" y="360"/>
                    <a:pt x="639" y="358"/>
                    <a:pt x="651" y="353"/>
                  </a:cubicBezTo>
                  <a:cubicBezTo>
                    <a:pt x="653" y="353"/>
                    <a:pt x="655" y="352"/>
                    <a:pt x="656" y="351"/>
                  </a:cubicBezTo>
                  <a:cubicBezTo>
                    <a:pt x="666" y="347"/>
                    <a:pt x="666" y="347"/>
                    <a:pt x="666" y="347"/>
                  </a:cubicBezTo>
                  <a:cubicBezTo>
                    <a:pt x="668" y="346"/>
                    <a:pt x="670" y="345"/>
                    <a:pt x="672" y="344"/>
                  </a:cubicBezTo>
                  <a:cubicBezTo>
                    <a:pt x="682" y="338"/>
                    <a:pt x="688" y="333"/>
                    <a:pt x="688" y="333"/>
                  </a:cubicBezTo>
                  <a:cubicBezTo>
                    <a:pt x="675" y="313"/>
                    <a:pt x="671" y="295"/>
                    <a:pt x="672" y="282"/>
                  </a:cubicBezTo>
                  <a:cubicBezTo>
                    <a:pt x="674" y="268"/>
                    <a:pt x="673" y="252"/>
                    <a:pt x="673" y="237"/>
                  </a:cubicBezTo>
                  <a:cubicBezTo>
                    <a:pt x="673" y="106"/>
                    <a:pt x="573" y="0"/>
                    <a:pt x="442" y="0"/>
                  </a:cubicBezTo>
                  <a:cubicBezTo>
                    <a:pt x="312" y="0"/>
                    <a:pt x="211" y="106"/>
                    <a:pt x="211" y="237"/>
                  </a:cubicBezTo>
                  <a:cubicBezTo>
                    <a:pt x="211" y="266"/>
                    <a:pt x="216" y="324"/>
                    <a:pt x="224" y="335"/>
                  </a:cubicBezTo>
                  <a:cubicBezTo>
                    <a:pt x="247" y="356"/>
                    <a:pt x="250" y="244"/>
                    <a:pt x="315" y="200"/>
                  </a:cubicBezTo>
                  <a:close/>
                </a:path>
              </a:pathLst>
            </a:custGeom>
            <a:solidFill>
              <a:srgbClr val="91A5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cxnSp>
        <p:nvCxnSpPr>
          <p:cNvPr id="97" name="Straight Arrow Connector 96">
            <a:extLst>
              <a:ext uri="{FF2B5EF4-FFF2-40B4-BE49-F238E27FC236}">
                <a16:creationId xmlns:a16="http://schemas.microsoft.com/office/drawing/2014/main" id="{962CE093-DD57-5C1F-53C7-E7D6D1380926}"/>
              </a:ext>
            </a:extLst>
          </p:cNvPr>
          <p:cNvCxnSpPr>
            <a:cxnSpLocks/>
            <a:endCxn id="29" idx="3"/>
          </p:cNvCxnSpPr>
          <p:nvPr/>
        </p:nvCxnSpPr>
        <p:spPr>
          <a:xfrm flipH="1" flipV="1">
            <a:off x="4750431" y="2900363"/>
            <a:ext cx="2849825" cy="2384"/>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110" name="Rectangle 109">
            <a:extLst>
              <a:ext uri="{FF2B5EF4-FFF2-40B4-BE49-F238E27FC236}">
                <a16:creationId xmlns:a16="http://schemas.microsoft.com/office/drawing/2014/main" id="{DC7EF27F-23EB-2647-89BB-B3D11F8D16F6}"/>
              </a:ext>
            </a:extLst>
          </p:cNvPr>
          <p:cNvSpPr/>
          <p:nvPr/>
        </p:nvSpPr>
        <p:spPr>
          <a:xfrm>
            <a:off x="8100195" y="2740205"/>
            <a:ext cx="890122" cy="320315"/>
          </a:xfrm>
          <a:prstGeom prst="rect">
            <a:avLst/>
          </a:prstGeom>
          <a:solidFill>
            <a:srgbClr val="FFFFFF"/>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コンテンツ履修</a:t>
            </a:r>
            <a:endParaRPr lang="en-US" sz="900">
              <a:solidFill>
                <a:srgbClr val="575757"/>
              </a:solidFill>
            </a:endParaRPr>
          </a:p>
        </p:txBody>
      </p:sp>
      <p:cxnSp>
        <p:nvCxnSpPr>
          <p:cNvPr id="111" name="Straight Arrow Connector 110">
            <a:extLst>
              <a:ext uri="{FF2B5EF4-FFF2-40B4-BE49-F238E27FC236}">
                <a16:creationId xmlns:a16="http://schemas.microsoft.com/office/drawing/2014/main" id="{170DD972-9CDA-D175-5F1D-783782312FF0}"/>
              </a:ext>
            </a:extLst>
          </p:cNvPr>
          <p:cNvCxnSpPr>
            <a:cxnSpLocks/>
          </p:cNvCxnSpPr>
          <p:nvPr/>
        </p:nvCxnSpPr>
        <p:spPr>
          <a:xfrm flipV="1">
            <a:off x="7862492" y="2910576"/>
            <a:ext cx="241862" cy="2384"/>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119" name="Flowchart: Magnetic Disk 118">
            <a:extLst>
              <a:ext uri="{FF2B5EF4-FFF2-40B4-BE49-F238E27FC236}">
                <a16:creationId xmlns:a16="http://schemas.microsoft.com/office/drawing/2014/main" id="{791E6BDA-3B34-3A74-727F-EB979893C35A}"/>
              </a:ext>
            </a:extLst>
          </p:cNvPr>
          <p:cNvSpPr/>
          <p:nvPr/>
        </p:nvSpPr>
        <p:spPr>
          <a:xfrm>
            <a:off x="9177035" y="2646707"/>
            <a:ext cx="742950" cy="508000"/>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履修ステータス</a:t>
            </a:r>
            <a:br>
              <a:rPr lang="en-US" altLang="ja-JP" sz="900">
                <a:solidFill>
                  <a:srgbClr val="575757"/>
                </a:solidFill>
              </a:rPr>
            </a:br>
            <a:r>
              <a:rPr lang="ja-JP" altLang="en-US" sz="900">
                <a:solidFill>
                  <a:srgbClr val="575757"/>
                </a:solidFill>
              </a:rPr>
              <a:t>管理テーブル</a:t>
            </a:r>
            <a:endParaRPr lang="en-US" altLang="ja-JP" sz="900">
              <a:solidFill>
                <a:srgbClr val="575757"/>
              </a:solidFill>
            </a:endParaRPr>
          </a:p>
        </p:txBody>
      </p:sp>
      <p:grpSp>
        <p:nvGrpSpPr>
          <p:cNvPr id="123" name="bcgBugs_Gender-neutral Front ">
            <a:extLst>
              <a:ext uri="{FF2B5EF4-FFF2-40B4-BE49-F238E27FC236}">
                <a16:creationId xmlns:a16="http://schemas.microsoft.com/office/drawing/2014/main" id="{E119053E-D1FF-A4A7-6B8E-AD682C3C7B28}"/>
              </a:ext>
            </a:extLst>
          </p:cNvPr>
          <p:cNvGrpSpPr>
            <a:grpSpLocks noChangeAspect="1"/>
          </p:cNvGrpSpPr>
          <p:nvPr/>
        </p:nvGrpSpPr>
        <p:grpSpPr bwMode="auto">
          <a:xfrm>
            <a:off x="7600256" y="3129239"/>
            <a:ext cx="258077" cy="258077"/>
            <a:chOff x="2652" y="972"/>
            <a:chExt cx="2376" cy="2376"/>
          </a:xfrm>
        </p:grpSpPr>
        <p:sp>
          <p:nvSpPr>
            <p:cNvPr id="124" name="AutoShape 3">
              <a:extLst>
                <a:ext uri="{FF2B5EF4-FFF2-40B4-BE49-F238E27FC236}">
                  <a16:creationId xmlns:a16="http://schemas.microsoft.com/office/drawing/2014/main" id="{CF1ADB80-3B9F-A1FF-7950-7B65F17B7D92}"/>
                </a:ext>
              </a:extLst>
            </p:cNvPr>
            <p:cNvSpPr>
              <a:spLocks noChangeAspect="1" noChangeArrowheads="1" noTextEdit="1"/>
            </p:cNvSpPr>
            <p:nvPr/>
          </p:nvSpPr>
          <p:spPr bwMode="auto">
            <a:xfrm>
              <a:off x="2652" y="972"/>
              <a:ext cx="2376" cy="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5">
              <a:extLst>
                <a:ext uri="{FF2B5EF4-FFF2-40B4-BE49-F238E27FC236}">
                  <a16:creationId xmlns:a16="http://schemas.microsoft.com/office/drawing/2014/main" id="{685F11CA-61E1-321E-18B8-8B23FDA83DC2}"/>
                </a:ext>
              </a:extLst>
            </p:cNvPr>
            <p:cNvSpPr>
              <a:spLocks noEditPoints="1"/>
            </p:cNvSpPr>
            <p:nvPr/>
          </p:nvSpPr>
          <p:spPr bwMode="auto">
            <a:xfrm>
              <a:off x="2795" y="1181"/>
              <a:ext cx="2093" cy="1960"/>
            </a:xfrm>
            <a:custGeom>
              <a:avLst/>
              <a:gdLst>
                <a:gd name="T0" fmla="*/ 241 w 880"/>
                <a:gd name="T1" fmla="*/ 408 h 824"/>
                <a:gd name="T2" fmla="*/ 311 w 880"/>
                <a:gd name="T3" fmla="*/ 556 h 824"/>
                <a:gd name="T4" fmla="*/ 311 w 880"/>
                <a:gd name="T5" fmla="*/ 604 h 824"/>
                <a:gd name="T6" fmla="*/ 315 w 880"/>
                <a:gd name="T7" fmla="*/ 609 h 824"/>
                <a:gd name="T8" fmla="*/ 333 w 880"/>
                <a:gd name="T9" fmla="*/ 628 h 824"/>
                <a:gd name="T10" fmla="*/ 333 w 880"/>
                <a:gd name="T11" fmla="*/ 575 h 824"/>
                <a:gd name="T12" fmla="*/ 440 w 880"/>
                <a:gd name="T13" fmla="*/ 622 h 824"/>
                <a:gd name="T14" fmla="*/ 547 w 880"/>
                <a:gd name="T15" fmla="*/ 575 h 824"/>
                <a:gd name="T16" fmla="*/ 547 w 880"/>
                <a:gd name="T17" fmla="*/ 628 h 824"/>
                <a:gd name="T18" fmla="*/ 565 w 880"/>
                <a:gd name="T19" fmla="*/ 609 h 824"/>
                <a:gd name="T20" fmla="*/ 569 w 880"/>
                <a:gd name="T21" fmla="*/ 604 h 824"/>
                <a:gd name="T22" fmla="*/ 569 w 880"/>
                <a:gd name="T23" fmla="*/ 556 h 824"/>
                <a:gd name="T24" fmla="*/ 639 w 880"/>
                <a:gd name="T25" fmla="*/ 408 h 824"/>
                <a:gd name="T26" fmla="*/ 673 w 880"/>
                <a:gd name="T27" fmla="*/ 355 h 824"/>
                <a:gd name="T28" fmla="*/ 673 w 880"/>
                <a:gd name="T29" fmla="*/ 353 h 824"/>
                <a:gd name="T30" fmla="*/ 648 w 880"/>
                <a:gd name="T31" fmla="*/ 365 h 824"/>
                <a:gd name="T32" fmla="*/ 625 w 880"/>
                <a:gd name="T33" fmla="*/ 391 h 824"/>
                <a:gd name="T34" fmla="*/ 620 w 880"/>
                <a:gd name="T35" fmla="*/ 397 h 824"/>
                <a:gd name="T36" fmla="*/ 550 w 880"/>
                <a:gd name="T37" fmla="*/ 545 h 824"/>
                <a:gd name="T38" fmla="*/ 440 w 880"/>
                <a:gd name="T39" fmla="*/ 601 h 824"/>
                <a:gd name="T40" fmla="*/ 330 w 880"/>
                <a:gd name="T41" fmla="*/ 545 h 824"/>
                <a:gd name="T42" fmla="*/ 260 w 880"/>
                <a:gd name="T43" fmla="*/ 397 h 824"/>
                <a:gd name="T44" fmla="*/ 255 w 880"/>
                <a:gd name="T45" fmla="*/ 391 h 824"/>
                <a:gd name="T46" fmla="*/ 232 w 880"/>
                <a:gd name="T47" fmla="*/ 365 h 824"/>
                <a:gd name="T48" fmla="*/ 207 w 880"/>
                <a:gd name="T49" fmla="*/ 353 h 824"/>
                <a:gd name="T50" fmla="*/ 207 w 880"/>
                <a:gd name="T51" fmla="*/ 356 h 824"/>
                <a:gd name="T52" fmla="*/ 241 w 880"/>
                <a:gd name="T53" fmla="*/ 408 h 824"/>
                <a:gd name="T54" fmla="*/ 877 w 880"/>
                <a:gd name="T55" fmla="*/ 809 h 824"/>
                <a:gd name="T56" fmla="*/ 771 w 880"/>
                <a:gd name="T57" fmla="*/ 654 h 824"/>
                <a:gd name="T58" fmla="*/ 582 w 880"/>
                <a:gd name="T59" fmla="*/ 622 h 824"/>
                <a:gd name="T60" fmla="*/ 569 w 880"/>
                <a:gd name="T61" fmla="*/ 637 h 824"/>
                <a:gd name="T62" fmla="*/ 567 w 880"/>
                <a:gd name="T63" fmla="*/ 639 h 824"/>
                <a:gd name="T64" fmla="*/ 440 w 880"/>
                <a:gd name="T65" fmla="*/ 690 h 824"/>
                <a:gd name="T66" fmla="*/ 313 w 880"/>
                <a:gd name="T67" fmla="*/ 639 h 824"/>
                <a:gd name="T68" fmla="*/ 311 w 880"/>
                <a:gd name="T69" fmla="*/ 637 h 824"/>
                <a:gd name="T70" fmla="*/ 298 w 880"/>
                <a:gd name="T71" fmla="*/ 622 h 824"/>
                <a:gd name="T72" fmla="*/ 109 w 880"/>
                <a:gd name="T73" fmla="*/ 654 h 824"/>
                <a:gd name="T74" fmla="*/ 3 w 880"/>
                <a:gd name="T75" fmla="*/ 809 h 824"/>
                <a:gd name="T76" fmla="*/ 13 w 880"/>
                <a:gd name="T77" fmla="*/ 824 h 824"/>
                <a:gd name="T78" fmla="*/ 867 w 880"/>
                <a:gd name="T79" fmla="*/ 824 h 824"/>
                <a:gd name="T80" fmla="*/ 877 w 880"/>
                <a:gd name="T81" fmla="*/ 809 h 824"/>
                <a:gd name="T82" fmla="*/ 315 w 880"/>
                <a:gd name="T83" fmla="*/ 200 h 824"/>
                <a:gd name="T84" fmla="*/ 328 w 880"/>
                <a:gd name="T85" fmla="*/ 192 h 824"/>
                <a:gd name="T86" fmla="*/ 350 w 880"/>
                <a:gd name="T87" fmla="*/ 186 h 824"/>
                <a:gd name="T88" fmla="*/ 618 w 880"/>
                <a:gd name="T89" fmla="*/ 354 h 824"/>
                <a:gd name="T90" fmla="*/ 651 w 880"/>
                <a:gd name="T91" fmla="*/ 353 h 824"/>
                <a:gd name="T92" fmla="*/ 656 w 880"/>
                <a:gd name="T93" fmla="*/ 351 h 824"/>
                <a:gd name="T94" fmla="*/ 666 w 880"/>
                <a:gd name="T95" fmla="*/ 347 h 824"/>
                <a:gd name="T96" fmla="*/ 672 w 880"/>
                <a:gd name="T97" fmla="*/ 344 h 824"/>
                <a:gd name="T98" fmla="*/ 688 w 880"/>
                <a:gd name="T99" fmla="*/ 333 h 824"/>
                <a:gd name="T100" fmla="*/ 672 w 880"/>
                <a:gd name="T101" fmla="*/ 282 h 824"/>
                <a:gd name="T102" fmla="*/ 673 w 880"/>
                <a:gd name="T103" fmla="*/ 237 h 824"/>
                <a:gd name="T104" fmla="*/ 442 w 880"/>
                <a:gd name="T105" fmla="*/ 0 h 824"/>
                <a:gd name="T106" fmla="*/ 211 w 880"/>
                <a:gd name="T107" fmla="*/ 237 h 824"/>
                <a:gd name="T108" fmla="*/ 224 w 880"/>
                <a:gd name="T109" fmla="*/ 335 h 824"/>
                <a:gd name="T110" fmla="*/ 315 w 880"/>
                <a:gd name="T111" fmla="*/ 20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0" h="824">
                  <a:moveTo>
                    <a:pt x="241" y="408"/>
                  </a:moveTo>
                  <a:cubicBezTo>
                    <a:pt x="252" y="436"/>
                    <a:pt x="289" y="529"/>
                    <a:pt x="311" y="556"/>
                  </a:cubicBezTo>
                  <a:cubicBezTo>
                    <a:pt x="311" y="604"/>
                    <a:pt x="311" y="604"/>
                    <a:pt x="311" y="604"/>
                  </a:cubicBezTo>
                  <a:cubicBezTo>
                    <a:pt x="315" y="609"/>
                    <a:pt x="315" y="609"/>
                    <a:pt x="315" y="609"/>
                  </a:cubicBezTo>
                  <a:cubicBezTo>
                    <a:pt x="316" y="610"/>
                    <a:pt x="321" y="618"/>
                    <a:pt x="333" y="628"/>
                  </a:cubicBezTo>
                  <a:cubicBezTo>
                    <a:pt x="333" y="575"/>
                    <a:pt x="333" y="575"/>
                    <a:pt x="333" y="575"/>
                  </a:cubicBezTo>
                  <a:cubicBezTo>
                    <a:pt x="361" y="596"/>
                    <a:pt x="408" y="622"/>
                    <a:pt x="440" y="622"/>
                  </a:cubicBezTo>
                  <a:cubicBezTo>
                    <a:pt x="472" y="622"/>
                    <a:pt x="519" y="596"/>
                    <a:pt x="547" y="575"/>
                  </a:cubicBezTo>
                  <a:cubicBezTo>
                    <a:pt x="547" y="628"/>
                    <a:pt x="547" y="628"/>
                    <a:pt x="547" y="628"/>
                  </a:cubicBezTo>
                  <a:cubicBezTo>
                    <a:pt x="559" y="618"/>
                    <a:pt x="564" y="610"/>
                    <a:pt x="565" y="609"/>
                  </a:cubicBezTo>
                  <a:cubicBezTo>
                    <a:pt x="569" y="604"/>
                    <a:pt x="569" y="604"/>
                    <a:pt x="569" y="604"/>
                  </a:cubicBezTo>
                  <a:cubicBezTo>
                    <a:pt x="569" y="556"/>
                    <a:pt x="569" y="556"/>
                    <a:pt x="569" y="556"/>
                  </a:cubicBezTo>
                  <a:cubicBezTo>
                    <a:pt x="591" y="529"/>
                    <a:pt x="628" y="436"/>
                    <a:pt x="639" y="408"/>
                  </a:cubicBezTo>
                  <a:cubicBezTo>
                    <a:pt x="664" y="393"/>
                    <a:pt x="671" y="366"/>
                    <a:pt x="673" y="355"/>
                  </a:cubicBezTo>
                  <a:cubicBezTo>
                    <a:pt x="673" y="353"/>
                    <a:pt x="673" y="353"/>
                    <a:pt x="673" y="353"/>
                  </a:cubicBezTo>
                  <a:cubicBezTo>
                    <a:pt x="648" y="365"/>
                    <a:pt x="648" y="365"/>
                    <a:pt x="648" y="365"/>
                  </a:cubicBezTo>
                  <a:cubicBezTo>
                    <a:pt x="644" y="375"/>
                    <a:pt x="638" y="385"/>
                    <a:pt x="625" y="391"/>
                  </a:cubicBezTo>
                  <a:cubicBezTo>
                    <a:pt x="623" y="392"/>
                    <a:pt x="621" y="394"/>
                    <a:pt x="620" y="397"/>
                  </a:cubicBezTo>
                  <a:cubicBezTo>
                    <a:pt x="600" y="447"/>
                    <a:pt x="564" y="532"/>
                    <a:pt x="550" y="545"/>
                  </a:cubicBezTo>
                  <a:cubicBezTo>
                    <a:pt x="528" y="564"/>
                    <a:pt x="471" y="601"/>
                    <a:pt x="440" y="601"/>
                  </a:cubicBezTo>
                  <a:cubicBezTo>
                    <a:pt x="408" y="601"/>
                    <a:pt x="352" y="564"/>
                    <a:pt x="330" y="545"/>
                  </a:cubicBezTo>
                  <a:cubicBezTo>
                    <a:pt x="316" y="532"/>
                    <a:pt x="280" y="447"/>
                    <a:pt x="260" y="397"/>
                  </a:cubicBezTo>
                  <a:cubicBezTo>
                    <a:pt x="259" y="394"/>
                    <a:pt x="257" y="392"/>
                    <a:pt x="255" y="391"/>
                  </a:cubicBezTo>
                  <a:cubicBezTo>
                    <a:pt x="242" y="385"/>
                    <a:pt x="236" y="374"/>
                    <a:pt x="232" y="365"/>
                  </a:cubicBezTo>
                  <a:cubicBezTo>
                    <a:pt x="207" y="353"/>
                    <a:pt x="207" y="353"/>
                    <a:pt x="207" y="353"/>
                  </a:cubicBezTo>
                  <a:cubicBezTo>
                    <a:pt x="207" y="356"/>
                    <a:pt x="207" y="356"/>
                    <a:pt x="207" y="356"/>
                  </a:cubicBezTo>
                  <a:cubicBezTo>
                    <a:pt x="210" y="369"/>
                    <a:pt x="217" y="394"/>
                    <a:pt x="241" y="408"/>
                  </a:cubicBezTo>
                  <a:close/>
                  <a:moveTo>
                    <a:pt x="877" y="809"/>
                  </a:moveTo>
                  <a:cubicBezTo>
                    <a:pt x="864" y="773"/>
                    <a:pt x="825" y="678"/>
                    <a:pt x="771" y="654"/>
                  </a:cubicBezTo>
                  <a:cubicBezTo>
                    <a:pt x="705" y="623"/>
                    <a:pt x="582" y="622"/>
                    <a:pt x="582" y="622"/>
                  </a:cubicBezTo>
                  <a:cubicBezTo>
                    <a:pt x="582" y="622"/>
                    <a:pt x="578" y="628"/>
                    <a:pt x="569" y="637"/>
                  </a:cubicBezTo>
                  <a:cubicBezTo>
                    <a:pt x="568" y="638"/>
                    <a:pt x="567" y="638"/>
                    <a:pt x="567" y="639"/>
                  </a:cubicBezTo>
                  <a:cubicBezTo>
                    <a:pt x="545" y="659"/>
                    <a:pt x="503" y="689"/>
                    <a:pt x="440" y="690"/>
                  </a:cubicBezTo>
                  <a:cubicBezTo>
                    <a:pt x="377" y="689"/>
                    <a:pt x="335" y="659"/>
                    <a:pt x="313" y="639"/>
                  </a:cubicBezTo>
                  <a:cubicBezTo>
                    <a:pt x="313" y="638"/>
                    <a:pt x="312" y="638"/>
                    <a:pt x="311" y="637"/>
                  </a:cubicBezTo>
                  <a:cubicBezTo>
                    <a:pt x="302" y="628"/>
                    <a:pt x="298" y="622"/>
                    <a:pt x="298" y="622"/>
                  </a:cubicBezTo>
                  <a:cubicBezTo>
                    <a:pt x="298" y="622"/>
                    <a:pt x="175" y="623"/>
                    <a:pt x="109" y="654"/>
                  </a:cubicBezTo>
                  <a:cubicBezTo>
                    <a:pt x="55" y="678"/>
                    <a:pt x="16" y="773"/>
                    <a:pt x="3" y="809"/>
                  </a:cubicBezTo>
                  <a:cubicBezTo>
                    <a:pt x="0" y="816"/>
                    <a:pt x="5" y="824"/>
                    <a:pt x="13" y="824"/>
                  </a:cubicBezTo>
                  <a:cubicBezTo>
                    <a:pt x="867" y="824"/>
                    <a:pt x="867" y="824"/>
                    <a:pt x="867" y="824"/>
                  </a:cubicBezTo>
                  <a:cubicBezTo>
                    <a:pt x="875" y="824"/>
                    <a:pt x="880" y="816"/>
                    <a:pt x="877" y="809"/>
                  </a:cubicBezTo>
                  <a:close/>
                  <a:moveTo>
                    <a:pt x="315" y="200"/>
                  </a:moveTo>
                  <a:cubicBezTo>
                    <a:pt x="318" y="197"/>
                    <a:pt x="323" y="194"/>
                    <a:pt x="328" y="192"/>
                  </a:cubicBezTo>
                  <a:cubicBezTo>
                    <a:pt x="335" y="188"/>
                    <a:pt x="342" y="186"/>
                    <a:pt x="350" y="186"/>
                  </a:cubicBezTo>
                  <a:cubicBezTo>
                    <a:pt x="488" y="194"/>
                    <a:pt x="592" y="340"/>
                    <a:pt x="618" y="354"/>
                  </a:cubicBezTo>
                  <a:cubicBezTo>
                    <a:pt x="627" y="360"/>
                    <a:pt x="639" y="358"/>
                    <a:pt x="651" y="353"/>
                  </a:cubicBezTo>
                  <a:cubicBezTo>
                    <a:pt x="653" y="353"/>
                    <a:pt x="655" y="352"/>
                    <a:pt x="656" y="351"/>
                  </a:cubicBezTo>
                  <a:cubicBezTo>
                    <a:pt x="666" y="347"/>
                    <a:pt x="666" y="347"/>
                    <a:pt x="666" y="347"/>
                  </a:cubicBezTo>
                  <a:cubicBezTo>
                    <a:pt x="668" y="346"/>
                    <a:pt x="670" y="345"/>
                    <a:pt x="672" y="344"/>
                  </a:cubicBezTo>
                  <a:cubicBezTo>
                    <a:pt x="682" y="338"/>
                    <a:pt x="688" y="333"/>
                    <a:pt x="688" y="333"/>
                  </a:cubicBezTo>
                  <a:cubicBezTo>
                    <a:pt x="675" y="313"/>
                    <a:pt x="671" y="295"/>
                    <a:pt x="672" y="282"/>
                  </a:cubicBezTo>
                  <a:cubicBezTo>
                    <a:pt x="674" y="268"/>
                    <a:pt x="673" y="252"/>
                    <a:pt x="673" y="237"/>
                  </a:cubicBezTo>
                  <a:cubicBezTo>
                    <a:pt x="673" y="106"/>
                    <a:pt x="573" y="0"/>
                    <a:pt x="442" y="0"/>
                  </a:cubicBezTo>
                  <a:cubicBezTo>
                    <a:pt x="312" y="0"/>
                    <a:pt x="211" y="106"/>
                    <a:pt x="211" y="237"/>
                  </a:cubicBezTo>
                  <a:cubicBezTo>
                    <a:pt x="211" y="266"/>
                    <a:pt x="216" y="324"/>
                    <a:pt x="224" y="335"/>
                  </a:cubicBezTo>
                  <a:cubicBezTo>
                    <a:pt x="247" y="356"/>
                    <a:pt x="250" y="244"/>
                    <a:pt x="315" y="200"/>
                  </a:cubicBezTo>
                  <a:close/>
                </a:path>
              </a:pathLst>
            </a:custGeom>
            <a:solidFill>
              <a:srgbClr val="91A5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048" name="Rectangle 2047">
            <a:extLst>
              <a:ext uri="{FF2B5EF4-FFF2-40B4-BE49-F238E27FC236}">
                <a16:creationId xmlns:a16="http://schemas.microsoft.com/office/drawing/2014/main" id="{9460B5D0-EFAF-3151-032C-E18F659DBF59}"/>
              </a:ext>
            </a:extLst>
          </p:cNvPr>
          <p:cNvSpPr/>
          <p:nvPr/>
        </p:nvSpPr>
        <p:spPr>
          <a:xfrm>
            <a:off x="8100195" y="3124272"/>
            <a:ext cx="890122" cy="320315"/>
          </a:xfrm>
          <a:prstGeom prst="rect">
            <a:avLst/>
          </a:prstGeom>
          <a:solidFill>
            <a:srgbClr val="FFFFFF"/>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コンテンツ履修</a:t>
            </a:r>
            <a:br>
              <a:rPr lang="en-US" altLang="ja-JP" sz="900">
                <a:solidFill>
                  <a:srgbClr val="575757"/>
                </a:solidFill>
              </a:rPr>
            </a:br>
            <a:r>
              <a:rPr lang="ja-JP" altLang="en-US" sz="900">
                <a:solidFill>
                  <a:srgbClr val="575757"/>
                </a:solidFill>
              </a:rPr>
              <a:t>状況確認</a:t>
            </a:r>
            <a:endParaRPr lang="en-US" sz="900">
              <a:solidFill>
                <a:srgbClr val="575757"/>
              </a:solidFill>
            </a:endParaRPr>
          </a:p>
        </p:txBody>
      </p:sp>
      <p:grpSp>
        <p:nvGrpSpPr>
          <p:cNvPr id="2049" name="bcgBugs_Gender-neutral Front ">
            <a:extLst>
              <a:ext uri="{FF2B5EF4-FFF2-40B4-BE49-F238E27FC236}">
                <a16:creationId xmlns:a16="http://schemas.microsoft.com/office/drawing/2014/main" id="{58D48759-C2D6-DDEA-C501-55A499B217E5}"/>
              </a:ext>
            </a:extLst>
          </p:cNvPr>
          <p:cNvGrpSpPr>
            <a:grpSpLocks noChangeAspect="1"/>
          </p:cNvGrpSpPr>
          <p:nvPr/>
        </p:nvGrpSpPr>
        <p:grpSpPr bwMode="auto">
          <a:xfrm>
            <a:off x="7600256" y="3429681"/>
            <a:ext cx="258077" cy="258077"/>
            <a:chOff x="2652" y="972"/>
            <a:chExt cx="2376" cy="2376"/>
          </a:xfrm>
        </p:grpSpPr>
        <p:sp>
          <p:nvSpPr>
            <p:cNvPr id="2050" name="AutoShape 3">
              <a:extLst>
                <a:ext uri="{FF2B5EF4-FFF2-40B4-BE49-F238E27FC236}">
                  <a16:creationId xmlns:a16="http://schemas.microsoft.com/office/drawing/2014/main" id="{F04DDA5C-C7F5-58C9-93F0-B6E5081C7E64}"/>
                </a:ext>
              </a:extLst>
            </p:cNvPr>
            <p:cNvSpPr>
              <a:spLocks noChangeAspect="1" noChangeArrowheads="1" noTextEdit="1"/>
            </p:cNvSpPr>
            <p:nvPr/>
          </p:nvSpPr>
          <p:spPr bwMode="auto">
            <a:xfrm>
              <a:off x="2652" y="972"/>
              <a:ext cx="2376" cy="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1" name="Freeform 5">
              <a:extLst>
                <a:ext uri="{FF2B5EF4-FFF2-40B4-BE49-F238E27FC236}">
                  <a16:creationId xmlns:a16="http://schemas.microsoft.com/office/drawing/2014/main" id="{57F4B417-5EBB-F56E-7A4A-9E57C3805452}"/>
                </a:ext>
              </a:extLst>
            </p:cNvPr>
            <p:cNvSpPr>
              <a:spLocks noEditPoints="1"/>
            </p:cNvSpPr>
            <p:nvPr/>
          </p:nvSpPr>
          <p:spPr bwMode="auto">
            <a:xfrm>
              <a:off x="2795" y="1181"/>
              <a:ext cx="2093" cy="1960"/>
            </a:xfrm>
            <a:custGeom>
              <a:avLst/>
              <a:gdLst>
                <a:gd name="T0" fmla="*/ 241 w 880"/>
                <a:gd name="T1" fmla="*/ 408 h 824"/>
                <a:gd name="T2" fmla="*/ 311 w 880"/>
                <a:gd name="T3" fmla="*/ 556 h 824"/>
                <a:gd name="T4" fmla="*/ 311 w 880"/>
                <a:gd name="T5" fmla="*/ 604 h 824"/>
                <a:gd name="T6" fmla="*/ 315 w 880"/>
                <a:gd name="T7" fmla="*/ 609 h 824"/>
                <a:gd name="T8" fmla="*/ 333 w 880"/>
                <a:gd name="T9" fmla="*/ 628 h 824"/>
                <a:gd name="T10" fmla="*/ 333 w 880"/>
                <a:gd name="T11" fmla="*/ 575 h 824"/>
                <a:gd name="T12" fmla="*/ 440 w 880"/>
                <a:gd name="T13" fmla="*/ 622 h 824"/>
                <a:gd name="T14" fmla="*/ 547 w 880"/>
                <a:gd name="T15" fmla="*/ 575 h 824"/>
                <a:gd name="T16" fmla="*/ 547 w 880"/>
                <a:gd name="T17" fmla="*/ 628 h 824"/>
                <a:gd name="T18" fmla="*/ 565 w 880"/>
                <a:gd name="T19" fmla="*/ 609 h 824"/>
                <a:gd name="T20" fmla="*/ 569 w 880"/>
                <a:gd name="T21" fmla="*/ 604 h 824"/>
                <a:gd name="T22" fmla="*/ 569 w 880"/>
                <a:gd name="T23" fmla="*/ 556 h 824"/>
                <a:gd name="T24" fmla="*/ 639 w 880"/>
                <a:gd name="T25" fmla="*/ 408 h 824"/>
                <a:gd name="T26" fmla="*/ 673 w 880"/>
                <a:gd name="T27" fmla="*/ 355 h 824"/>
                <a:gd name="T28" fmla="*/ 673 w 880"/>
                <a:gd name="T29" fmla="*/ 353 h 824"/>
                <a:gd name="T30" fmla="*/ 648 w 880"/>
                <a:gd name="T31" fmla="*/ 365 h 824"/>
                <a:gd name="T32" fmla="*/ 625 w 880"/>
                <a:gd name="T33" fmla="*/ 391 h 824"/>
                <a:gd name="T34" fmla="*/ 620 w 880"/>
                <a:gd name="T35" fmla="*/ 397 h 824"/>
                <a:gd name="T36" fmla="*/ 550 w 880"/>
                <a:gd name="T37" fmla="*/ 545 h 824"/>
                <a:gd name="T38" fmla="*/ 440 w 880"/>
                <a:gd name="T39" fmla="*/ 601 h 824"/>
                <a:gd name="T40" fmla="*/ 330 w 880"/>
                <a:gd name="T41" fmla="*/ 545 h 824"/>
                <a:gd name="T42" fmla="*/ 260 w 880"/>
                <a:gd name="T43" fmla="*/ 397 h 824"/>
                <a:gd name="T44" fmla="*/ 255 w 880"/>
                <a:gd name="T45" fmla="*/ 391 h 824"/>
                <a:gd name="T46" fmla="*/ 232 w 880"/>
                <a:gd name="T47" fmla="*/ 365 h 824"/>
                <a:gd name="T48" fmla="*/ 207 w 880"/>
                <a:gd name="T49" fmla="*/ 353 h 824"/>
                <a:gd name="T50" fmla="*/ 207 w 880"/>
                <a:gd name="T51" fmla="*/ 356 h 824"/>
                <a:gd name="T52" fmla="*/ 241 w 880"/>
                <a:gd name="T53" fmla="*/ 408 h 824"/>
                <a:gd name="T54" fmla="*/ 877 w 880"/>
                <a:gd name="T55" fmla="*/ 809 h 824"/>
                <a:gd name="T56" fmla="*/ 771 w 880"/>
                <a:gd name="T57" fmla="*/ 654 h 824"/>
                <a:gd name="T58" fmla="*/ 582 w 880"/>
                <a:gd name="T59" fmla="*/ 622 h 824"/>
                <a:gd name="T60" fmla="*/ 569 w 880"/>
                <a:gd name="T61" fmla="*/ 637 h 824"/>
                <a:gd name="T62" fmla="*/ 567 w 880"/>
                <a:gd name="T63" fmla="*/ 639 h 824"/>
                <a:gd name="T64" fmla="*/ 440 w 880"/>
                <a:gd name="T65" fmla="*/ 690 h 824"/>
                <a:gd name="T66" fmla="*/ 313 w 880"/>
                <a:gd name="T67" fmla="*/ 639 h 824"/>
                <a:gd name="T68" fmla="*/ 311 w 880"/>
                <a:gd name="T69" fmla="*/ 637 h 824"/>
                <a:gd name="T70" fmla="*/ 298 w 880"/>
                <a:gd name="T71" fmla="*/ 622 h 824"/>
                <a:gd name="T72" fmla="*/ 109 w 880"/>
                <a:gd name="T73" fmla="*/ 654 h 824"/>
                <a:gd name="T74" fmla="*/ 3 w 880"/>
                <a:gd name="T75" fmla="*/ 809 h 824"/>
                <a:gd name="T76" fmla="*/ 13 w 880"/>
                <a:gd name="T77" fmla="*/ 824 h 824"/>
                <a:gd name="T78" fmla="*/ 867 w 880"/>
                <a:gd name="T79" fmla="*/ 824 h 824"/>
                <a:gd name="T80" fmla="*/ 877 w 880"/>
                <a:gd name="T81" fmla="*/ 809 h 824"/>
                <a:gd name="T82" fmla="*/ 315 w 880"/>
                <a:gd name="T83" fmla="*/ 200 h 824"/>
                <a:gd name="T84" fmla="*/ 328 w 880"/>
                <a:gd name="T85" fmla="*/ 192 h 824"/>
                <a:gd name="T86" fmla="*/ 350 w 880"/>
                <a:gd name="T87" fmla="*/ 186 h 824"/>
                <a:gd name="T88" fmla="*/ 618 w 880"/>
                <a:gd name="T89" fmla="*/ 354 h 824"/>
                <a:gd name="T90" fmla="*/ 651 w 880"/>
                <a:gd name="T91" fmla="*/ 353 h 824"/>
                <a:gd name="T92" fmla="*/ 656 w 880"/>
                <a:gd name="T93" fmla="*/ 351 h 824"/>
                <a:gd name="T94" fmla="*/ 666 w 880"/>
                <a:gd name="T95" fmla="*/ 347 h 824"/>
                <a:gd name="T96" fmla="*/ 672 w 880"/>
                <a:gd name="T97" fmla="*/ 344 h 824"/>
                <a:gd name="T98" fmla="*/ 688 w 880"/>
                <a:gd name="T99" fmla="*/ 333 h 824"/>
                <a:gd name="T100" fmla="*/ 672 w 880"/>
                <a:gd name="T101" fmla="*/ 282 h 824"/>
                <a:gd name="T102" fmla="*/ 673 w 880"/>
                <a:gd name="T103" fmla="*/ 237 h 824"/>
                <a:gd name="T104" fmla="*/ 442 w 880"/>
                <a:gd name="T105" fmla="*/ 0 h 824"/>
                <a:gd name="T106" fmla="*/ 211 w 880"/>
                <a:gd name="T107" fmla="*/ 237 h 824"/>
                <a:gd name="T108" fmla="*/ 224 w 880"/>
                <a:gd name="T109" fmla="*/ 335 h 824"/>
                <a:gd name="T110" fmla="*/ 315 w 880"/>
                <a:gd name="T111" fmla="*/ 20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0" h="824">
                  <a:moveTo>
                    <a:pt x="241" y="408"/>
                  </a:moveTo>
                  <a:cubicBezTo>
                    <a:pt x="252" y="436"/>
                    <a:pt x="289" y="529"/>
                    <a:pt x="311" y="556"/>
                  </a:cubicBezTo>
                  <a:cubicBezTo>
                    <a:pt x="311" y="604"/>
                    <a:pt x="311" y="604"/>
                    <a:pt x="311" y="604"/>
                  </a:cubicBezTo>
                  <a:cubicBezTo>
                    <a:pt x="315" y="609"/>
                    <a:pt x="315" y="609"/>
                    <a:pt x="315" y="609"/>
                  </a:cubicBezTo>
                  <a:cubicBezTo>
                    <a:pt x="316" y="610"/>
                    <a:pt x="321" y="618"/>
                    <a:pt x="333" y="628"/>
                  </a:cubicBezTo>
                  <a:cubicBezTo>
                    <a:pt x="333" y="575"/>
                    <a:pt x="333" y="575"/>
                    <a:pt x="333" y="575"/>
                  </a:cubicBezTo>
                  <a:cubicBezTo>
                    <a:pt x="361" y="596"/>
                    <a:pt x="408" y="622"/>
                    <a:pt x="440" y="622"/>
                  </a:cubicBezTo>
                  <a:cubicBezTo>
                    <a:pt x="472" y="622"/>
                    <a:pt x="519" y="596"/>
                    <a:pt x="547" y="575"/>
                  </a:cubicBezTo>
                  <a:cubicBezTo>
                    <a:pt x="547" y="628"/>
                    <a:pt x="547" y="628"/>
                    <a:pt x="547" y="628"/>
                  </a:cubicBezTo>
                  <a:cubicBezTo>
                    <a:pt x="559" y="618"/>
                    <a:pt x="564" y="610"/>
                    <a:pt x="565" y="609"/>
                  </a:cubicBezTo>
                  <a:cubicBezTo>
                    <a:pt x="569" y="604"/>
                    <a:pt x="569" y="604"/>
                    <a:pt x="569" y="604"/>
                  </a:cubicBezTo>
                  <a:cubicBezTo>
                    <a:pt x="569" y="556"/>
                    <a:pt x="569" y="556"/>
                    <a:pt x="569" y="556"/>
                  </a:cubicBezTo>
                  <a:cubicBezTo>
                    <a:pt x="591" y="529"/>
                    <a:pt x="628" y="436"/>
                    <a:pt x="639" y="408"/>
                  </a:cubicBezTo>
                  <a:cubicBezTo>
                    <a:pt x="664" y="393"/>
                    <a:pt x="671" y="366"/>
                    <a:pt x="673" y="355"/>
                  </a:cubicBezTo>
                  <a:cubicBezTo>
                    <a:pt x="673" y="353"/>
                    <a:pt x="673" y="353"/>
                    <a:pt x="673" y="353"/>
                  </a:cubicBezTo>
                  <a:cubicBezTo>
                    <a:pt x="648" y="365"/>
                    <a:pt x="648" y="365"/>
                    <a:pt x="648" y="365"/>
                  </a:cubicBezTo>
                  <a:cubicBezTo>
                    <a:pt x="644" y="375"/>
                    <a:pt x="638" y="385"/>
                    <a:pt x="625" y="391"/>
                  </a:cubicBezTo>
                  <a:cubicBezTo>
                    <a:pt x="623" y="392"/>
                    <a:pt x="621" y="394"/>
                    <a:pt x="620" y="397"/>
                  </a:cubicBezTo>
                  <a:cubicBezTo>
                    <a:pt x="600" y="447"/>
                    <a:pt x="564" y="532"/>
                    <a:pt x="550" y="545"/>
                  </a:cubicBezTo>
                  <a:cubicBezTo>
                    <a:pt x="528" y="564"/>
                    <a:pt x="471" y="601"/>
                    <a:pt x="440" y="601"/>
                  </a:cubicBezTo>
                  <a:cubicBezTo>
                    <a:pt x="408" y="601"/>
                    <a:pt x="352" y="564"/>
                    <a:pt x="330" y="545"/>
                  </a:cubicBezTo>
                  <a:cubicBezTo>
                    <a:pt x="316" y="532"/>
                    <a:pt x="280" y="447"/>
                    <a:pt x="260" y="397"/>
                  </a:cubicBezTo>
                  <a:cubicBezTo>
                    <a:pt x="259" y="394"/>
                    <a:pt x="257" y="392"/>
                    <a:pt x="255" y="391"/>
                  </a:cubicBezTo>
                  <a:cubicBezTo>
                    <a:pt x="242" y="385"/>
                    <a:pt x="236" y="374"/>
                    <a:pt x="232" y="365"/>
                  </a:cubicBezTo>
                  <a:cubicBezTo>
                    <a:pt x="207" y="353"/>
                    <a:pt x="207" y="353"/>
                    <a:pt x="207" y="353"/>
                  </a:cubicBezTo>
                  <a:cubicBezTo>
                    <a:pt x="207" y="356"/>
                    <a:pt x="207" y="356"/>
                    <a:pt x="207" y="356"/>
                  </a:cubicBezTo>
                  <a:cubicBezTo>
                    <a:pt x="210" y="369"/>
                    <a:pt x="217" y="394"/>
                    <a:pt x="241" y="408"/>
                  </a:cubicBezTo>
                  <a:close/>
                  <a:moveTo>
                    <a:pt x="877" y="809"/>
                  </a:moveTo>
                  <a:cubicBezTo>
                    <a:pt x="864" y="773"/>
                    <a:pt x="825" y="678"/>
                    <a:pt x="771" y="654"/>
                  </a:cubicBezTo>
                  <a:cubicBezTo>
                    <a:pt x="705" y="623"/>
                    <a:pt x="582" y="622"/>
                    <a:pt x="582" y="622"/>
                  </a:cubicBezTo>
                  <a:cubicBezTo>
                    <a:pt x="582" y="622"/>
                    <a:pt x="578" y="628"/>
                    <a:pt x="569" y="637"/>
                  </a:cubicBezTo>
                  <a:cubicBezTo>
                    <a:pt x="568" y="638"/>
                    <a:pt x="567" y="638"/>
                    <a:pt x="567" y="639"/>
                  </a:cubicBezTo>
                  <a:cubicBezTo>
                    <a:pt x="545" y="659"/>
                    <a:pt x="503" y="689"/>
                    <a:pt x="440" y="690"/>
                  </a:cubicBezTo>
                  <a:cubicBezTo>
                    <a:pt x="377" y="689"/>
                    <a:pt x="335" y="659"/>
                    <a:pt x="313" y="639"/>
                  </a:cubicBezTo>
                  <a:cubicBezTo>
                    <a:pt x="313" y="638"/>
                    <a:pt x="312" y="638"/>
                    <a:pt x="311" y="637"/>
                  </a:cubicBezTo>
                  <a:cubicBezTo>
                    <a:pt x="302" y="628"/>
                    <a:pt x="298" y="622"/>
                    <a:pt x="298" y="622"/>
                  </a:cubicBezTo>
                  <a:cubicBezTo>
                    <a:pt x="298" y="622"/>
                    <a:pt x="175" y="623"/>
                    <a:pt x="109" y="654"/>
                  </a:cubicBezTo>
                  <a:cubicBezTo>
                    <a:pt x="55" y="678"/>
                    <a:pt x="16" y="773"/>
                    <a:pt x="3" y="809"/>
                  </a:cubicBezTo>
                  <a:cubicBezTo>
                    <a:pt x="0" y="816"/>
                    <a:pt x="5" y="824"/>
                    <a:pt x="13" y="824"/>
                  </a:cubicBezTo>
                  <a:cubicBezTo>
                    <a:pt x="867" y="824"/>
                    <a:pt x="867" y="824"/>
                    <a:pt x="867" y="824"/>
                  </a:cubicBezTo>
                  <a:cubicBezTo>
                    <a:pt x="875" y="824"/>
                    <a:pt x="880" y="816"/>
                    <a:pt x="877" y="809"/>
                  </a:cubicBezTo>
                  <a:close/>
                  <a:moveTo>
                    <a:pt x="315" y="200"/>
                  </a:moveTo>
                  <a:cubicBezTo>
                    <a:pt x="318" y="197"/>
                    <a:pt x="323" y="194"/>
                    <a:pt x="328" y="192"/>
                  </a:cubicBezTo>
                  <a:cubicBezTo>
                    <a:pt x="335" y="188"/>
                    <a:pt x="342" y="186"/>
                    <a:pt x="350" y="186"/>
                  </a:cubicBezTo>
                  <a:cubicBezTo>
                    <a:pt x="488" y="194"/>
                    <a:pt x="592" y="340"/>
                    <a:pt x="618" y="354"/>
                  </a:cubicBezTo>
                  <a:cubicBezTo>
                    <a:pt x="627" y="360"/>
                    <a:pt x="639" y="358"/>
                    <a:pt x="651" y="353"/>
                  </a:cubicBezTo>
                  <a:cubicBezTo>
                    <a:pt x="653" y="353"/>
                    <a:pt x="655" y="352"/>
                    <a:pt x="656" y="351"/>
                  </a:cubicBezTo>
                  <a:cubicBezTo>
                    <a:pt x="666" y="347"/>
                    <a:pt x="666" y="347"/>
                    <a:pt x="666" y="347"/>
                  </a:cubicBezTo>
                  <a:cubicBezTo>
                    <a:pt x="668" y="346"/>
                    <a:pt x="670" y="345"/>
                    <a:pt x="672" y="344"/>
                  </a:cubicBezTo>
                  <a:cubicBezTo>
                    <a:pt x="682" y="338"/>
                    <a:pt x="688" y="333"/>
                    <a:pt x="688" y="333"/>
                  </a:cubicBezTo>
                  <a:cubicBezTo>
                    <a:pt x="675" y="313"/>
                    <a:pt x="671" y="295"/>
                    <a:pt x="672" y="282"/>
                  </a:cubicBezTo>
                  <a:cubicBezTo>
                    <a:pt x="674" y="268"/>
                    <a:pt x="673" y="252"/>
                    <a:pt x="673" y="237"/>
                  </a:cubicBezTo>
                  <a:cubicBezTo>
                    <a:pt x="673" y="106"/>
                    <a:pt x="573" y="0"/>
                    <a:pt x="442" y="0"/>
                  </a:cubicBezTo>
                  <a:cubicBezTo>
                    <a:pt x="312" y="0"/>
                    <a:pt x="211" y="106"/>
                    <a:pt x="211" y="237"/>
                  </a:cubicBezTo>
                  <a:cubicBezTo>
                    <a:pt x="211" y="266"/>
                    <a:pt x="216" y="324"/>
                    <a:pt x="224" y="335"/>
                  </a:cubicBezTo>
                  <a:cubicBezTo>
                    <a:pt x="247" y="356"/>
                    <a:pt x="250" y="244"/>
                    <a:pt x="315" y="200"/>
                  </a:cubicBezTo>
                  <a:close/>
                </a:path>
              </a:pathLst>
            </a:custGeom>
            <a:solidFill>
              <a:srgbClr val="BB36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cxnSp>
        <p:nvCxnSpPr>
          <p:cNvPr id="2054" name="Straight Arrow Connector 2053">
            <a:extLst>
              <a:ext uri="{FF2B5EF4-FFF2-40B4-BE49-F238E27FC236}">
                <a16:creationId xmlns:a16="http://schemas.microsoft.com/office/drawing/2014/main" id="{F8895CCB-25FA-3766-CB67-58B4888D6031}"/>
              </a:ext>
            </a:extLst>
          </p:cNvPr>
          <p:cNvCxnSpPr>
            <a:cxnSpLocks/>
          </p:cNvCxnSpPr>
          <p:nvPr/>
        </p:nvCxnSpPr>
        <p:spPr>
          <a:xfrm flipV="1">
            <a:off x="7858333" y="3238919"/>
            <a:ext cx="241862" cy="2544"/>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2055" name="Connector: Elbow 2054">
            <a:extLst>
              <a:ext uri="{FF2B5EF4-FFF2-40B4-BE49-F238E27FC236}">
                <a16:creationId xmlns:a16="http://schemas.microsoft.com/office/drawing/2014/main" id="{0A6779A5-9E81-374F-AA49-69CD7D9264DB}"/>
              </a:ext>
            </a:extLst>
          </p:cNvPr>
          <p:cNvCxnSpPr>
            <a:cxnSpLocks/>
          </p:cNvCxnSpPr>
          <p:nvPr/>
        </p:nvCxnSpPr>
        <p:spPr>
          <a:xfrm flipV="1">
            <a:off x="7858333" y="3352426"/>
            <a:ext cx="241862" cy="194212"/>
          </a:xfrm>
          <a:prstGeom prst="bentConnector3">
            <a:avLst>
              <a:gd name="adj1" fmla="val 5000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058" name="Rectangle 2057">
            <a:extLst>
              <a:ext uri="{FF2B5EF4-FFF2-40B4-BE49-F238E27FC236}">
                <a16:creationId xmlns:a16="http://schemas.microsoft.com/office/drawing/2014/main" id="{A3F8960A-8EC1-592E-0B24-3BA82D91378A}"/>
              </a:ext>
            </a:extLst>
          </p:cNvPr>
          <p:cNvSpPr/>
          <p:nvPr/>
        </p:nvSpPr>
        <p:spPr>
          <a:xfrm>
            <a:off x="8100195" y="3284429"/>
            <a:ext cx="116652" cy="160157"/>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cxnSp>
        <p:nvCxnSpPr>
          <p:cNvPr id="2060" name="Connector: Elbow 2059">
            <a:extLst>
              <a:ext uri="{FF2B5EF4-FFF2-40B4-BE49-F238E27FC236}">
                <a16:creationId xmlns:a16="http://schemas.microsoft.com/office/drawing/2014/main" id="{32A9011D-2A65-223B-FB3A-8F471089A848}"/>
              </a:ext>
            </a:extLst>
          </p:cNvPr>
          <p:cNvCxnSpPr>
            <a:cxnSpLocks/>
            <a:stCxn id="2048" idx="3"/>
            <a:endCxn id="2061" idx="1"/>
          </p:cNvCxnSpPr>
          <p:nvPr/>
        </p:nvCxnSpPr>
        <p:spPr>
          <a:xfrm flipV="1">
            <a:off x="8990317" y="3009596"/>
            <a:ext cx="190701" cy="274834"/>
          </a:xfrm>
          <a:prstGeom prst="bentConnector3">
            <a:avLst>
              <a:gd name="adj1" fmla="val 5000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061" name="Rectangle 2060">
            <a:extLst>
              <a:ext uri="{FF2B5EF4-FFF2-40B4-BE49-F238E27FC236}">
                <a16:creationId xmlns:a16="http://schemas.microsoft.com/office/drawing/2014/main" id="{753FD2C1-F3BD-BFC2-7491-7B583B4372EC}"/>
              </a:ext>
            </a:extLst>
          </p:cNvPr>
          <p:cNvSpPr/>
          <p:nvPr/>
        </p:nvSpPr>
        <p:spPr>
          <a:xfrm>
            <a:off x="9181018" y="2948073"/>
            <a:ext cx="89621" cy="123045"/>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2067" name="Rectangle 2066">
            <a:extLst>
              <a:ext uri="{FF2B5EF4-FFF2-40B4-BE49-F238E27FC236}">
                <a16:creationId xmlns:a16="http://schemas.microsoft.com/office/drawing/2014/main" id="{58E80AEC-F7E6-BB7A-309A-7E1C1ED079E8}"/>
              </a:ext>
            </a:extLst>
          </p:cNvPr>
          <p:cNvSpPr/>
          <p:nvPr/>
        </p:nvSpPr>
        <p:spPr>
          <a:xfrm>
            <a:off x="10167265" y="2772479"/>
            <a:ext cx="890122" cy="320315"/>
          </a:xfrm>
          <a:prstGeom prst="rect">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履修条件</a:t>
            </a:r>
            <a:br>
              <a:rPr lang="en-US" altLang="ja-JP" sz="900">
                <a:solidFill>
                  <a:srgbClr val="575757"/>
                </a:solidFill>
              </a:rPr>
            </a:br>
            <a:r>
              <a:rPr lang="ja-JP" altLang="en-US" sz="900">
                <a:solidFill>
                  <a:srgbClr val="575757"/>
                </a:solidFill>
              </a:rPr>
              <a:t>達成判定</a:t>
            </a:r>
          </a:p>
        </p:txBody>
      </p:sp>
      <p:sp>
        <p:nvSpPr>
          <p:cNvPr id="2074" name="Rectangle 2073">
            <a:extLst>
              <a:ext uri="{FF2B5EF4-FFF2-40B4-BE49-F238E27FC236}">
                <a16:creationId xmlns:a16="http://schemas.microsoft.com/office/drawing/2014/main" id="{A1BC368C-55CC-D8BC-1692-B5081FC69248}"/>
              </a:ext>
            </a:extLst>
          </p:cNvPr>
          <p:cNvSpPr/>
          <p:nvPr/>
        </p:nvSpPr>
        <p:spPr>
          <a:xfrm>
            <a:off x="10171002" y="2948073"/>
            <a:ext cx="89621" cy="123045"/>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cxnSp>
        <p:nvCxnSpPr>
          <p:cNvPr id="2077" name="Straight Arrow Connector 2076">
            <a:extLst>
              <a:ext uri="{FF2B5EF4-FFF2-40B4-BE49-F238E27FC236}">
                <a16:creationId xmlns:a16="http://schemas.microsoft.com/office/drawing/2014/main" id="{99EC6049-1676-F718-D1BD-10FBC9AFD66A}"/>
              </a:ext>
            </a:extLst>
          </p:cNvPr>
          <p:cNvCxnSpPr>
            <a:cxnSpLocks/>
          </p:cNvCxnSpPr>
          <p:nvPr/>
        </p:nvCxnSpPr>
        <p:spPr>
          <a:xfrm>
            <a:off x="9919581" y="2791727"/>
            <a:ext cx="240822" cy="0"/>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079" name="Rectangle: Rounded Corners 2078">
            <a:extLst>
              <a:ext uri="{FF2B5EF4-FFF2-40B4-BE49-F238E27FC236}">
                <a16:creationId xmlns:a16="http://schemas.microsoft.com/office/drawing/2014/main" id="{7CD40018-4874-7B32-96BC-F7BD74E26CC5}"/>
              </a:ext>
            </a:extLst>
          </p:cNvPr>
          <p:cNvSpPr/>
          <p:nvPr/>
        </p:nvSpPr>
        <p:spPr>
          <a:xfrm>
            <a:off x="11298557" y="2485758"/>
            <a:ext cx="764541" cy="798671"/>
          </a:xfrm>
          <a:prstGeom prst="roundRect">
            <a:avLst>
              <a:gd name="adj" fmla="val 2693"/>
            </a:avLst>
          </a:prstGeom>
          <a:ln w="9525" cap="rnd">
            <a:solidFill>
              <a:srgbClr val="9A9A9A"/>
            </a:solidFill>
            <a:prstDash val="dash"/>
            <a:round/>
            <a:tailEnd type="triangl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2080" name="テキスト ボックス 118">
            <a:extLst>
              <a:ext uri="{FF2B5EF4-FFF2-40B4-BE49-F238E27FC236}">
                <a16:creationId xmlns:a16="http://schemas.microsoft.com/office/drawing/2014/main" id="{C7F927A3-BE0C-A079-4B15-82BA5FDFD533}"/>
              </a:ext>
            </a:extLst>
          </p:cNvPr>
          <p:cNvSpPr txBox="1"/>
          <p:nvPr/>
        </p:nvSpPr>
        <p:spPr>
          <a:xfrm>
            <a:off x="11356133" y="2749710"/>
            <a:ext cx="663054" cy="326501"/>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ja-JP" altLang="en-US" sz="900">
                <a:solidFill>
                  <a:srgbClr val="575757"/>
                </a:solidFill>
                <a:latin typeface="Trebuchet MS" panose="020B0603020202020204" pitchFamily="34" charset="0"/>
                <a:ea typeface="Meiryo UI" panose="020B0604030504040204" pitchFamily="50" charset="-128"/>
              </a:rPr>
              <a:t>クレデンシャル</a:t>
            </a:r>
            <a:br>
              <a:rPr kumimoji="1" lang="en-US" altLang="ja-JP" sz="900">
                <a:solidFill>
                  <a:srgbClr val="575757"/>
                </a:solidFill>
                <a:latin typeface="Trebuchet MS" panose="020B0603020202020204" pitchFamily="34" charset="0"/>
                <a:ea typeface="Meiryo UI" panose="020B0604030504040204" pitchFamily="50" charset="-128"/>
              </a:rPr>
            </a:br>
            <a:r>
              <a:rPr kumimoji="1" lang="ja-JP" altLang="en-US" sz="900">
                <a:solidFill>
                  <a:srgbClr val="575757"/>
                </a:solidFill>
                <a:latin typeface="Trebuchet MS" panose="020B0603020202020204" pitchFamily="34" charset="0"/>
                <a:ea typeface="Meiryo UI" panose="020B0604030504040204" pitchFamily="50" charset="-128"/>
              </a:rPr>
              <a:t>機能にて</a:t>
            </a:r>
            <a:br>
              <a:rPr kumimoji="1" lang="en-US" altLang="ja-JP" sz="900">
                <a:solidFill>
                  <a:srgbClr val="575757"/>
                </a:solidFill>
                <a:latin typeface="Trebuchet MS" panose="020B0603020202020204" pitchFamily="34" charset="0"/>
                <a:ea typeface="Meiryo UI" panose="020B0604030504040204" pitchFamily="50" charset="-128"/>
              </a:rPr>
            </a:br>
            <a:r>
              <a:rPr kumimoji="1" lang="ja-JP" altLang="en-US" sz="900">
                <a:solidFill>
                  <a:srgbClr val="575757"/>
                </a:solidFill>
                <a:latin typeface="Trebuchet MS" panose="020B0603020202020204" pitchFamily="34" charset="0"/>
                <a:ea typeface="Meiryo UI" panose="020B0604030504040204" pitchFamily="50" charset="-128"/>
              </a:rPr>
              <a:t>記載</a:t>
            </a:r>
            <a:endParaRPr kumimoji="1" lang="en-US" altLang="ja-JP" sz="900">
              <a:solidFill>
                <a:srgbClr val="575757"/>
              </a:solidFill>
              <a:latin typeface="Trebuchet MS" panose="020B0603020202020204" pitchFamily="34" charset="0"/>
              <a:ea typeface="Meiryo UI" panose="020B0604030504040204" pitchFamily="50" charset="-128"/>
            </a:endParaRPr>
          </a:p>
        </p:txBody>
      </p:sp>
      <p:cxnSp>
        <p:nvCxnSpPr>
          <p:cNvPr id="2081" name="Straight Arrow Connector 2080">
            <a:extLst>
              <a:ext uri="{FF2B5EF4-FFF2-40B4-BE49-F238E27FC236}">
                <a16:creationId xmlns:a16="http://schemas.microsoft.com/office/drawing/2014/main" id="{3A6B94A4-BE9C-475C-64A2-8F1707F8CAC8}"/>
              </a:ext>
            </a:extLst>
          </p:cNvPr>
          <p:cNvCxnSpPr>
            <a:cxnSpLocks/>
          </p:cNvCxnSpPr>
          <p:nvPr/>
        </p:nvCxnSpPr>
        <p:spPr>
          <a:xfrm>
            <a:off x="11065013" y="2900363"/>
            <a:ext cx="240822" cy="0"/>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082" name="テキスト ボックス 118">
            <a:extLst>
              <a:ext uri="{FF2B5EF4-FFF2-40B4-BE49-F238E27FC236}">
                <a16:creationId xmlns:a16="http://schemas.microsoft.com/office/drawing/2014/main" id="{0814297B-E497-BD84-A228-A9A2CCADA4FF}"/>
              </a:ext>
            </a:extLst>
          </p:cNvPr>
          <p:cNvSpPr txBox="1"/>
          <p:nvPr/>
        </p:nvSpPr>
        <p:spPr>
          <a:xfrm>
            <a:off x="11348513" y="2413707"/>
            <a:ext cx="663054" cy="149341"/>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バッジ発行</a:t>
            </a:r>
            <a:endParaRPr kumimoji="1" lang="en-US" altLang="ja-JP" sz="1050">
              <a:solidFill>
                <a:srgbClr val="575757"/>
              </a:solidFill>
              <a:latin typeface="Trebuchet MS" panose="020B0603020202020204" pitchFamily="34" charset="0"/>
              <a:ea typeface="Meiryo UI" panose="020B0604030504040204" pitchFamily="50" charset="-128"/>
            </a:endParaRPr>
          </a:p>
        </p:txBody>
      </p:sp>
      <p:sp>
        <p:nvSpPr>
          <p:cNvPr id="15" name="テキスト ボックス 118">
            <a:extLst>
              <a:ext uri="{FF2B5EF4-FFF2-40B4-BE49-F238E27FC236}">
                <a16:creationId xmlns:a16="http://schemas.microsoft.com/office/drawing/2014/main" id="{BEFFACD9-B494-5241-2050-A6BDB3B43D1E}"/>
              </a:ext>
            </a:extLst>
          </p:cNvPr>
          <p:cNvSpPr txBox="1"/>
          <p:nvPr/>
        </p:nvSpPr>
        <p:spPr>
          <a:xfrm>
            <a:off x="3174388" y="3949364"/>
            <a:ext cx="421459" cy="1562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en-US" altLang="ja-JP" sz="1050">
                <a:solidFill>
                  <a:srgbClr val="575757"/>
                </a:solidFill>
                <a:latin typeface="Trebuchet MS" panose="020B0603020202020204" pitchFamily="34" charset="0"/>
                <a:ea typeface="Meiryo UI" panose="020B0604030504040204" pitchFamily="50" charset="-128"/>
              </a:rPr>
              <a:t>IPA</a:t>
            </a:r>
            <a:r>
              <a:rPr kumimoji="1" lang="ja-JP" altLang="en-US" sz="1050">
                <a:solidFill>
                  <a:srgbClr val="575757"/>
                </a:solidFill>
                <a:latin typeface="Trebuchet MS" panose="020B0603020202020204" pitchFamily="34" charset="0"/>
                <a:ea typeface="Meiryo UI" panose="020B0604030504040204" pitchFamily="50" charset="-128"/>
              </a:rPr>
              <a:t>運用者</a:t>
            </a:r>
            <a:endParaRPr kumimoji="1" lang="en-US" altLang="ja-JP" sz="1050">
              <a:solidFill>
                <a:srgbClr val="575757"/>
              </a:solidFill>
              <a:latin typeface="Trebuchet MS" panose="020B0603020202020204" pitchFamily="34" charset="0"/>
              <a:ea typeface="Meiryo UI" panose="020B0604030504040204" pitchFamily="50" charset="-128"/>
            </a:endParaRPr>
          </a:p>
        </p:txBody>
      </p:sp>
      <p:sp>
        <p:nvSpPr>
          <p:cNvPr id="22" name="テキスト ボックス 118">
            <a:extLst>
              <a:ext uri="{FF2B5EF4-FFF2-40B4-BE49-F238E27FC236}">
                <a16:creationId xmlns:a16="http://schemas.microsoft.com/office/drawing/2014/main" id="{2157D272-0306-CDA5-EE0B-517164C2A758}"/>
              </a:ext>
            </a:extLst>
          </p:cNvPr>
          <p:cNvSpPr txBox="1"/>
          <p:nvPr/>
        </p:nvSpPr>
        <p:spPr>
          <a:xfrm>
            <a:off x="5822419" y="4100247"/>
            <a:ext cx="421459" cy="1562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en-US" altLang="ja-JP" sz="1050">
                <a:solidFill>
                  <a:srgbClr val="575757"/>
                </a:solidFill>
                <a:latin typeface="Trebuchet MS" panose="020B0603020202020204" pitchFamily="34" charset="0"/>
                <a:ea typeface="Meiryo UI" panose="020B0604030504040204" pitchFamily="50" charset="-128"/>
              </a:rPr>
              <a:t>IPA</a:t>
            </a:r>
            <a:r>
              <a:rPr kumimoji="1" lang="ja-JP" altLang="en-US" sz="1050">
                <a:solidFill>
                  <a:srgbClr val="575757"/>
                </a:solidFill>
                <a:latin typeface="Trebuchet MS" panose="020B0603020202020204" pitchFamily="34" charset="0"/>
                <a:ea typeface="Meiryo UI" panose="020B0604030504040204" pitchFamily="50" charset="-128"/>
              </a:rPr>
              <a:t>運用者</a:t>
            </a:r>
            <a:endParaRPr kumimoji="1" lang="en-US" altLang="ja-JP" sz="1050">
              <a:solidFill>
                <a:srgbClr val="575757"/>
              </a:solidFill>
              <a:latin typeface="Trebuchet MS" panose="020B0603020202020204" pitchFamily="34" charset="0"/>
              <a:ea typeface="Meiryo UI" panose="020B0604030504040204" pitchFamily="50" charset="-128"/>
            </a:endParaRPr>
          </a:p>
        </p:txBody>
      </p:sp>
      <p:sp>
        <p:nvSpPr>
          <p:cNvPr id="49" name="テキスト ボックス 118">
            <a:extLst>
              <a:ext uri="{FF2B5EF4-FFF2-40B4-BE49-F238E27FC236}">
                <a16:creationId xmlns:a16="http://schemas.microsoft.com/office/drawing/2014/main" id="{D4F99F04-69FC-D52C-F70F-315C5BEC9BD9}"/>
              </a:ext>
            </a:extLst>
          </p:cNvPr>
          <p:cNvSpPr txBox="1"/>
          <p:nvPr/>
        </p:nvSpPr>
        <p:spPr>
          <a:xfrm>
            <a:off x="7405058" y="2596324"/>
            <a:ext cx="421459" cy="1562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ユーザ</a:t>
            </a:r>
            <a:endParaRPr kumimoji="1" lang="en-US" altLang="ja-JP" sz="1050">
              <a:solidFill>
                <a:srgbClr val="575757"/>
              </a:solidFill>
              <a:latin typeface="Trebuchet MS" panose="020B0603020202020204" pitchFamily="34" charset="0"/>
              <a:ea typeface="Meiryo UI" panose="020B0604030504040204" pitchFamily="50" charset="-128"/>
            </a:endParaRPr>
          </a:p>
        </p:txBody>
      </p:sp>
      <p:sp>
        <p:nvSpPr>
          <p:cNvPr id="50" name="テキスト ボックス 118">
            <a:extLst>
              <a:ext uri="{FF2B5EF4-FFF2-40B4-BE49-F238E27FC236}">
                <a16:creationId xmlns:a16="http://schemas.microsoft.com/office/drawing/2014/main" id="{6898B179-E8FD-6543-7CBD-38A7DD05E022}"/>
              </a:ext>
            </a:extLst>
          </p:cNvPr>
          <p:cNvSpPr txBox="1"/>
          <p:nvPr/>
        </p:nvSpPr>
        <p:spPr>
          <a:xfrm>
            <a:off x="6861468" y="3152424"/>
            <a:ext cx="746642" cy="1562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ユーザ</a:t>
            </a:r>
            <a:r>
              <a:rPr kumimoji="1" lang="en-US" altLang="ja-JP" sz="1050">
                <a:solidFill>
                  <a:srgbClr val="575757"/>
                </a:solidFill>
                <a:latin typeface="Trebuchet MS" panose="020B0603020202020204" pitchFamily="34" charset="0"/>
                <a:ea typeface="Meiryo UI" panose="020B0604030504040204" pitchFamily="50" charset="-128"/>
              </a:rPr>
              <a:t>(</a:t>
            </a:r>
            <a:r>
              <a:rPr kumimoji="1" lang="ja-JP" altLang="en-US" sz="1050">
                <a:solidFill>
                  <a:srgbClr val="575757"/>
                </a:solidFill>
                <a:latin typeface="Trebuchet MS" panose="020B0603020202020204" pitchFamily="34" charset="0"/>
                <a:ea typeface="Meiryo UI" panose="020B0604030504040204" pitchFamily="50" charset="-128"/>
              </a:rPr>
              <a:t>本人</a:t>
            </a:r>
            <a:r>
              <a:rPr kumimoji="1" lang="en-US" altLang="ja-JP" sz="1050">
                <a:solidFill>
                  <a:srgbClr val="575757"/>
                </a:solidFill>
                <a:latin typeface="Trebuchet MS" panose="020B0603020202020204" pitchFamily="34" charset="0"/>
                <a:ea typeface="Meiryo UI" panose="020B0604030504040204" pitchFamily="50" charset="-128"/>
              </a:rPr>
              <a:t>)</a:t>
            </a:r>
          </a:p>
        </p:txBody>
      </p:sp>
      <p:sp>
        <p:nvSpPr>
          <p:cNvPr id="51" name="テキスト ボックス 118">
            <a:extLst>
              <a:ext uri="{FF2B5EF4-FFF2-40B4-BE49-F238E27FC236}">
                <a16:creationId xmlns:a16="http://schemas.microsoft.com/office/drawing/2014/main" id="{76ABFE92-1AED-1D49-2270-7BE0D124A954}"/>
              </a:ext>
            </a:extLst>
          </p:cNvPr>
          <p:cNvSpPr txBox="1"/>
          <p:nvPr/>
        </p:nvSpPr>
        <p:spPr>
          <a:xfrm>
            <a:off x="6861468" y="3481497"/>
            <a:ext cx="746642" cy="1562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法人管理者</a:t>
            </a:r>
            <a:endParaRPr kumimoji="1" lang="en-US" altLang="ja-JP" sz="1050">
              <a:solidFill>
                <a:srgbClr val="575757"/>
              </a:solidFill>
              <a:latin typeface="Trebuchet MS" panose="020B0603020202020204" pitchFamily="34" charset="0"/>
              <a:ea typeface="Meiryo UI" panose="020B0604030504040204" pitchFamily="50" charset="-128"/>
            </a:endParaRPr>
          </a:p>
        </p:txBody>
      </p:sp>
      <p:cxnSp>
        <p:nvCxnSpPr>
          <p:cNvPr id="54" name="Connector: Elbow 53">
            <a:extLst>
              <a:ext uri="{FF2B5EF4-FFF2-40B4-BE49-F238E27FC236}">
                <a16:creationId xmlns:a16="http://schemas.microsoft.com/office/drawing/2014/main" id="{8F9B08B2-1D82-2AAE-9DA5-1C0ED7AF0AD4}"/>
              </a:ext>
            </a:extLst>
          </p:cNvPr>
          <p:cNvCxnSpPr>
            <a:cxnSpLocks/>
            <a:stCxn id="57" idx="3"/>
            <a:endCxn id="60" idx="1"/>
          </p:cNvCxnSpPr>
          <p:nvPr/>
        </p:nvCxnSpPr>
        <p:spPr>
          <a:xfrm>
            <a:off x="11057387" y="3007305"/>
            <a:ext cx="194106" cy="860003"/>
          </a:xfrm>
          <a:prstGeom prst="bentConnector3">
            <a:avLst>
              <a:gd name="adj1" fmla="val 5000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57" name="Rectangle 56">
            <a:extLst>
              <a:ext uri="{FF2B5EF4-FFF2-40B4-BE49-F238E27FC236}">
                <a16:creationId xmlns:a16="http://schemas.microsoft.com/office/drawing/2014/main" id="{E3CC096A-AD8C-13F1-CAD2-718277A1725D}"/>
              </a:ext>
            </a:extLst>
          </p:cNvPr>
          <p:cNvSpPr/>
          <p:nvPr/>
        </p:nvSpPr>
        <p:spPr>
          <a:xfrm>
            <a:off x="10817081" y="2890917"/>
            <a:ext cx="240306" cy="232776"/>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60" name="Rectangle 59">
            <a:extLst>
              <a:ext uri="{FF2B5EF4-FFF2-40B4-BE49-F238E27FC236}">
                <a16:creationId xmlns:a16="http://schemas.microsoft.com/office/drawing/2014/main" id="{87697506-E3BD-FB95-80A1-61FBBC036A94}"/>
              </a:ext>
            </a:extLst>
          </p:cNvPr>
          <p:cNvSpPr/>
          <p:nvPr/>
        </p:nvSpPr>
        <p:spPr>
          <a:xfrm>
            <a:off x="11251493" y="3707150"/>
            <a:ext cx="890122" cy="320315"/>
          </a:xfrm>
          <a:prstGeom prst="rect">
            <a:avLst/>
          </a:prstGeom>
          <a:solidFill>
            <a:srgbClr val="FFFFFF"/>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ダッシュボード</a:t>
            </a:r>
            <a:br>
              <a:rPr lang="en-US" altLang="ja-JP" sz="900">
                <a:solidFill>
                  <a:srgbClr val="575757"/>
                </a:solidFill>
              </a:rPr>
            </a:br>
            <a:r>
              <a:rPr lang="ja-JP" altLang="en-US" sz="900">
                <a:solidFill>
                  <a:srgbClr val="575757"/>
                </a:solidFill>
              </a:rPr>
              <a:t>確認</a:t>
            </a:r>
            <a:endParaRPr lang="en-US" sz="900">
              <a:solidFill>
                <a:srgbClr val="575757"/>
              </a:solidFill>
            </a:endParaRPr>
          </a:p>
        </p:txBody>
      </p:sp>
      <p:grpSp>
        <p:nvGrpSpPr>
          <p:cNvPr id="72" name="bcgBugs_Gender-neutral Front ">
            <a:extLst>
              <a:ext uri="{FF2B5EF4-FFF2-40B4-BE49-F238E27FC236}">
                <a16:creationId xmlns:a16="http://schemas.microsoft.com/office/drawing/2014/main" id="{24158417-56E4-4DE4-88CF-68AD7008C5B5}"/>
              </a:ext>
            </a:extLst>
          </p:cNvPr>
          <p:cNvGrpSpPr>
            <a:grpSpLocks noChangeAspect="1"/>
          </p:cNvGrpSpPr>
          <p:nvPr/>
        </p:nvGrpSpPr>
        <p:grpSpPr bwMode="auto">
          <a:xfrm>
            <a:off x="11210437" y="3975792"/>
            <a:ext cx="258077" cy="258077"/>
            <a:chOff x="2652" y="972"/>
            <a:chExt cx="2376" cy="2376"/>
          </a:xfrm>
        </p:grpSpPr>
        <p:sp>
          <p:nvSpPr>
            <p:cNvPr id="73" name="AutoShape 3">
              <a:extLst>
                <a:ext uri="{FF2B5EF4-FFF2-40B4-BE49-F238E27FC236}">
                  <a16:creationId xmlns:a16="http://schemas.microsoft.com/office/drawing/2014/main" id="{A450F5F4-DF33-5026-709B-F1E0EE7FFC78}"/>
                </a:ext>
              </a:extLst>
            </p:cNvPr>
            <p:cNvSpPr>
              <a:spLocks noChangeAspect="1" noChangeArrowheads="1" noTextEdit="1"/>
            </p:cNvSpPr>
            <p:nvPr/>
          </p:nvSpPr>
          <p:spPr bwMode="auto">
            <a:xfrm>
              <a:off x="2652" y="972"/>
              <a:ext cx="2376" cy="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5">
              <a:extLst>
                <a:ext uri="{FF2B5EF4-FFF2-40B4-BE49-F238E27FC236}">
                  <a16:creationId xmlns:a16="http://schemas.microsoft.com/office/drawing/2014/main" id="{2AEC58A4-E992-4EB7-2677-9A75D56B1C61}"/>
                </a:ext>
              </a:extLst>
            </p:cNvPr>
            <p:cNvSpPr>
              <a:spLocks noEditPoints="1"/>
            </p:cNvSpPr>
            <p:nvPr/>
          </p:nvSpPr>
          <p:spPr bwMode="auto">
            <a:xfrm>
              <a:off x="2795" y="1181"/>
              <a:ext cx="2093" cy="1960"/>
            </a:xfrm>
            <a:custGeom>
              <a:avLst/>
              <a:gdLst>
                <a:gd name="T0" fmla="*/ 241 w 880"/>
                <a:gd name="T1" fmla="*/ 408 h 824"/>
                <a:gd name="T2" fmla="*/ 311 w 880"/>
                <a:gd name="T3" fmla="*/ 556 h 824"/>
                <a:gd name="T4" fmla="*/ 311 w 880"/>
                <a:gd name="T5" fmla="*/ 604 h 824"/>
                <a:gd name="T6" fmla="*/ 315 w 880"/>
                <a:gd name="T7" fmla="*/ 609 h 824"/>
                <a:gd name="T8" fmla="*/ 333 w 880"/>
                <a:gd name="T9" fmla="*/ 628 h 824"/>
                <a:gd name="T10" fmla="*/ 333 w 880"/>
                <a:gd name="T11" fmla="*/ 575 h 824"/>
                <a:gd name="T12" fmla="*/ 440 w 880"/>
                <a:gd name="T13" fmla="*/ 622 h 824"/>
                <a:gd name="T14" fmla="*/ 547 w 880"/>
                <a:gd name="T15" fmla="*/ 575 h 824"/>
                <a:gd name="T16" fmla="*/ 547 w 880"/>
                <a:gd name="T17" fmla="*/ 628 h 824"/>
                <a:gd name="T18" fmla="*/ 565 w 880"/>
                <a:gd name="T19" fmla="*/ 609 h 824"/>
                <a:gd name="T20" fmla="*/ 569 w 880"/>
                <a:gd name="T21" fmla="*/ 604 h 824"/>
                <a:gd name="T22" fmla="*/ 569 w 880"/>
                <a:gd name="T23" fmla="*/ 556 h 824"/>
                <a:gd name="T24" fmla="*/ 639 w 880"/>
                <a:gd name="T25" fmla="*/ 408 h 824"/>
                <a:gd name="T26" fmla="*/ 673 w 880"/>
                <a:gd name="T27" fmla="*/ 355 h 824"/>
                <a:gd name="T28" fmla="*/ 673 w 880"/>
                <a:gd name="T29" fmla="*/ 353 h 824"/>
                <a:gd name="T30" fmla="*/ 648 w 880"/>
                <a:gd name="T31" fmla="*/ 365 h 824"/>
                <a:gd name="T32" fmla="*/ 625 w 880"/>
                <a:gd name="T33" fmla="*/ 391 h 824"/>
                <a:gd name="T34" fmla="*/ 620 w 880"/>
                <a:gd name="T35" fmla="*/ 397 h 824"/>
                <a:gd name="T36" fmla="*/ 550 w 880"/>
                <a:gd name="T37" fmla="*/ 545 h 824"/>
                <a:gd name="T38" fmla="*/ 440 w 880"/>
                <a:gd name="T39" fmla="*/ 601 h 824"/>
                <a:gd name="T40" fmla="*/ 330 w 880"/>
                <a:gd name="T41" fmla="*/ 545 h 824"/>
                <a:gd name="T42" fmla="*/ 260 w 880"/>
                <a:gd name="T43" fmla="*/ 397 h 824"/>
                <a:gd name="T44" fmla="*/ 255 w 880"/>
                <a:gd name="T45" fmla="*/ 391 h 824"/>
                <a:gd name="T46" fmla="*/ 232 w 880"/>
                <a:gd name="T47" fmla="*/ 365 h 824"/>
                <a:gd name="T48" fmla="*/ 207 w 880"/>
                <a:gd name="T49" fmla="*/ 353 h 824"/>
                <a:gd name="T50" fmla="*/ 207 w 880"/>
                <a:gd name="T51" fmla="*/ 356 h 824"/>
                <a:gd name="T52" fmla="*/ 241 w 880"/>
                <a:gd name="T53" fmla="*/ 408 h 824"/>
                <a:gd name="T54" fmla="*/ 877 w 880"/>
                <a:gd name="T55" fmla="*/ 809 h 824"/>
                <a:gd name="T56" fmla="*/ 771 w 880"/>
                <a:gd name="T57" fmla="*/ 654 h 824"/>
                <a:gd name="T58" fmla="*/ 582 w 880"/>
                <a:gd name="T59" fmla="*/ 622 h 824"/>
                <a:gd name="T60" fmla="*/ 569 w 880"/>
                <a:gd name="T61" fmla="*/ 637 h 824"/>
                <a:gd name="T62" fmla="*/ 567 w 880"/>
                <a:gd name="T63" fmla="*/ 639 h 824"/>
                <a:gd name="T64" fmla="*/ 440 w 880"/>
                <a:gd name="T65" fmla="*/ 690 h 824"/>
                <a:gd name="T66" fmla="*/ 313 w 880"/>
                <a:gd name="T67" fmla="*/ 639 h 824"/>
                <a:gd name="T68" fmla="*/ 311 w 880"/>
                <a:gd name="T69" fmla="*/ 637 h 824"/>
                <a:gd name="T70" fmla="*/ 298 w 880"/>
                <a:gd name="T71" fmla="*/ 622 h 824"/>
                <a:gd name="T72" fmla="*/ 109 w 880"/>
                <a:gd name="T73" fmla="*/ 654 h 824"/>
                <a:gd name="T74" fmla="*/ 3 w 880"/>
                <a:gd name="T75" fmla="*/ 809 h 824"/>
                <a:gd name="T76" fmla="*/ 13 w 880"/>
                <a:gd name="T77" fmla="*/ 824 h 824"/>
                <a:gd name="T78" fmla="*/ 867 w 880"/>
                <a:gd name="T79" fmla="*/ 824 h 824"/>
                <a:gd name="T80" fmla="*/ 877 w 880"/>
                <a:gd name="T81" fmla="*/ 809 h 824"/>
                <a:gd name="T82" fmla="*/ 315 w 880"/>
                <a:gd name="T83" fmla="*/ 200 h 824"/>
                <a:gd name="T84" fmla="*/ 328 w 880"/>
                <a:gd name="T85" fmla="*/ 192 h 824"/>
                <a:gd name="T86" fmla="*/ 350 w 880"/>
                <a:gd name="T87" fmla="*/ 186 h 824"/>
                <a:gd name="T88" fmla="*/ 618 w 880"/>
                <a:gd name="T89" fmla="*/ 354 h 824"/>
                <a:gd name="T90" fmla="*/ 651 w 880"/>
                <a:gd name="T91" fmla="*/ 353 h 824"/>
                <a:gd name="T92" fmla="*/ 656 w 880"/>
                <a:gd name="T93" fmla="*/ 351 h 824"/>
                <a:gd name="T94" fmla="*/ 666 w 880"/>
                <a:gd name="T95" fmla="*/ 347 h 824"/>
                <a:gd name="T96" fmla="*/ 672 w 880"/>
                <a:gd name="T97" fmla="*/ 344 h 824"/>
                <a:gd name="T98" fmla="*/ 688 w 880"/>
                <a:gd name="T99" fmla="*/ 333 h 824"/>
                <a:gd name="T100" fmla="*/ 672 w 880"/>
                <a:gd name="T101" fmla="*/ 282 h 824"/>
                <a:gd name="T102" fmla="*/ 673 w 880"/>
                <a:gd name="T103" fmla="*/ 237 h 824"/>
                <a:gd name="T104" fmla="*/ 442 w 880"/>
                <a:gd name="T105" fmla="*/ 0 h 824"/>
                <a:gd name="T106" fmla="*/ 211 w 880"/>
                <a:gd name="T107" fmla="*/ 237 h 824"/>
                <a:gd name="T108" fmla="*/ 224 w 880"/>
                <a:gd name="T109" fmla="*/ 335 h 824"/>
                <a:gd name="T110" fmla="*/ 315 w 880"/>
                <a:gd name="T111" fmla="*/ 20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0" h="824">
                  <a:moveTo>
                    <a:pt x="241" y="408"/>
                  </a:moveTo>
                  <a:cubicBezTo>
                    <a:pt x="252" y="436"/>
                    <a:pt x="289" y="529"/>
                    <a:pt x="311" y="556"/>
                  </a:cubicBezTo>
                  <a:cubicBezTo>
                    <a:pt x="311" y="604"/>
                    <a:pt x="311" y="604"/>
                    <a:pt x="311" y="604"/>
                  </a:cubicBezTo>
                  <a:cubicBezTo>
                    <a:pt x="315" y="609"/>
                    <a:pt x="315" y="609"/>
                    <a:pt x="315" y="609"/>
                  </a:cubicBezTo>
                  <a:cubicBezTo>
                    <a:pt x="316" y="610"/>
                    <a:pt x="321" y="618"/>
                    <a:pt x="333" y="628"/>
                  </a:cubicBezTo>
                  <a:cubicBezTo>
                    <a:pt x="333" y="575"/>
                    <a:pt x="333" y="575"/>
                    <a:pt x="333" y="575"/>
                  </a:cubicBezTo>
                  <a:cubicBezTo>
                    <a:pt x="361" y="596"/>
                    <a:pt x="408" y="622"/>
                    <a:pt x="440" y="622"/>
                  </a:cubicBezTo>
                  <a:cubicBezTo>
                    <a:pt x="472" y="622"/>
                    <a:pt x="519" y="596"/>
                    <a:pt x="547" y="575"/>
                  </a:cubicBezTo>
                  <a:cubicBezTo>
                    <a:pt x="547" y="628"/>
                    <a:pt x="547" y="628"/>
                    <a:pt x="547" y="628"/>
                  </a:cubicBezTo>
                  <a:cubicBezTo>
                    <a:pt x="559" y="618"/>
                    <a:pt x="564" y="610"/>
                    <a:pt x="565" y="609"/>
                  </a:cubicBezTo>
                  <a:cubicBezTo>
                    <a:pt x="569" y="604"/>
                    <a:pt x="569" y="604"/>
                    <a:pt x="569" y="604"/>
                  </a:cubicBezTo>
                  <a:cubicBezTo>
                    <a:pt x="569" y="556"/>
                    <a:pt x="569" y="556"/>
                    <a:pt x="569" y="556"/>
                  </a:cubicBezTo>
                  <a:cubicBezTo>
                    <a:pt x="591" y="529"/>
                    <a:pt x="628" y="436"/>
                    <a:pt x="639" y="408"/>
                  </a:cubicBezTo>
                  <a:cubicBezTo>
                    <a:pt x="664" y="393"/>
                    <a:pt x="671" y="366"/>
                    <a:pt x="673" y="355"/>
                  </a:cubicBezTo>
                  <a:cubicBezTo>
                    <a:pt x="673" y="353"/>
                    <a:pt x="673" y="353"/>
                    <a:pt x="673" y="353"/>
                  </a:cubicBezTo>
                  <a:cubicBezTo>
                    <a:pt x="648" y="365"/>
                    <a:pt x="648" y="365"/>
                    <a:pt x="648" y="365"/>
                  </a:cubicBezTo>
                  <a:cubicBezTo>
                    <a:pt x="644" y="375"/>
                    <a:pt x="638" y="385"/>
                    <a:pt x="625" y="391"/>
                  </a:cubicBezTo>
                  <a:cubicBezTo>
                    <a:pt x="623" y="392"/>
                    <a:pt x="621" y="394"/>
                    <a:pt x="620" y="397"/>
                  </a:cubicBezTo>
                  <a:cubicBezTo>
                    <a:pt x="600" y="447"/>
                    <a:pt x="564" y="532"/>
                    <a:pt x="550" y="545"/>
                  </a:cubicBezTo>
                  <a:cubicBezTo>
                    <a:pt x="528" y="564"/>
                    <a:pt x="471" y="601"/>
                    <a:pt x="440" y="601"/>
                  </a:cubicBezTo>
                  <a:cubicBezTo>
                    <a:pt x="408" y="601"/>
                    <a:pt x="352" y="564"/>
                    <a:pt x="330" y="545"/>
                  </a:cubicBezTo>
                  <a:cubicBezTo>
                    <a:pt x="316" y="532"/>
                    <a:pt x="280" y="447"/>
                    <a:pt x="260" y="397"/>
                  </a:cubicBezTo>
                  <a:cubicBezTo>
                    <a:pt x="259" y="394"/>
                    <a:pt x="257" y="392"/>
                    <a:pt x="255" y="391"/>
                  </a:cubicBezTo>
                  <a:cubicBezTo>
                    <a:pt x="242" y="385"/>
                    <a:pt x="236" y="374"/>
                    <a:pt x="232" y="365"/>
                  </a:cubicBezTo>
                  <a:cubicBezTo>
                    <a:pt x="207" y="353"/>
                    <a:pt x="207" y="353"/>
                    <a:pt x="207" y="353"/>
                  </a:cubicBezTo>
                  <a:cubicBezTo>
                    <a:pt x="207" y="356"/>
                    <a:pt x="207" y="356"/>
                    <a:pt x="207" y="356"/>
                  </a:cubicBezTo>
                  <a:cubicBezTo>
                    <a:pt x="210" y="369"/>
                    <a:pt x="217" y="394"/>
                    <a:pt x="241" y="408"/>
                  </a:cubicBezTo>
                  <a:close/>
                  <a:moveTo>
                    <a:pt x="877" y="809"/>
                  </a:moveTo>
                  <a:cubicBezTo>
                    <a:pt x="864" y="773"/>
                    <a:pt x="825" y="678"/>
                    <a:pt x="771" y="654"/>
                  </a:cubicBezTo>
                  <a:cubicBezTo>
                    <a:pt x="705" y="623"/>
                    <a:pt x="582" y="622"/>
                    <a:pt x="582" y="622"/>
                  </a:cubicBezTo>
                  <a:cubicBezTo>
                    <a:pt x="582" y="622"/>
                    <a:pt x="578" y="628"/>
                    <a:pt x="569" y="637"/>
                  </a:cubicBezTo>
                  <a:cubicBezTo>
                    <a:pt x="568" y="638"/>
                    <a:pt x="567" y="638"/>
                    <a:pt x="567" y="639"/>
                  </a:cubicBezTo>
                  <a:cubicBezTo>
                    <a:pt x="545" y="659"/>
                    <a:pt x="503" y="689"/>
                    <a:pt x="440" y="690"/>
                  </a:cubicBezTo>
                  <a:cubicBezTo>
                    <a:pt x="377" y="689"/>
                    <a:pt x="335" y="659"/>
                    <a:pt x="313" y="639"/>
                  </a:cubicBezTo>
                  <a:cubicBezTo>
                    <a:pt x="313" y="638"/>
                    <a:pt x="312" y="638"/>
                    <a:pt x="311" y="637"/>
                  </a:cubicBezTo>
                  <a:cubicBezTo>
                    <a:pt x="302" y="628"/>
                    <a:pt x="298" y="622"/>
                    <a:pt x="298" y="622"/>
                  </a:cubicBezTo>
                  <a:cubicBezTo>
                    <a:pt x="298" y="622"/>
                    <a:pt x="175" y="623"/>
                    <a:pt x="109" y="654"/>
                  </a:cubicBezTo>
                  <a:cubicBezTo>
                    <a:pt x="55" y="678"/>
                    <a:pt x="16" y="773"/>
                    <a:pt x="3" y="809"/>
                  </a:cubicBezTo>
                  <a:cubicBezTo>
                    <a:pt x="0" y="816"/>
                    <a:pt x="5" y="824"/>
                    <a:pt x="13" y="824"/>
                  </a:cubicBezTo>
                  <a:cubicBezTo>
                    <a:pt x="867" y="824"/>
                    <a:pt x="867" y="824"/>
                    <a:pt x="867" y="824"/>
                  </a:cubicBezTo>
                  <a:cubicBezTo>
                    <a:pt x="875" y="824"/>
                    <a:pt x="880" y="816"/>
                    <a:pt x="877" y="809"/>
                  </a:cubicBezTo>
                  <a:close/>
                  <a:moveTo>
                    <a:pt x="315" y="200"/>
                  </a:moveTo>
                  <a:cubicBezTo>
                    <a:pt x="318" y="197"/>
                    <a:pt x="323" y="194"/>
                    <a:pt x="328" y="192"/>
                  </a:cubicBezTo>
                  <a:cubicBezTo>
                    <a:pt x="335" y="188"/>
                    <a:pt x="342" y="186"/>
                    <a:pt x="350" y="186"/>
                  </a:cubicBezTo>
                  <a:cubicBezTo>
                    <a:pt x="488" y="194"/>
                    <a:pt x="592" y="340"/>
                    <a:pt x="618" y="354"/>
                  </a:cubicBezTo>
                  <a:cubicBezTo>
                    <a:pt x="627" y="360"/>
                    <a:pt x="639" y="358"/>
                    <a:pt x="651" y="353"/>
                  </a:cubicBezTo>
                  <a:cubicBezTo>
                    <a:pt x="653" y="353"/>
                    <a:pt x="655" y="352"/>
                    <a:pt x="656" y="351"/>
                  </a:cubicBezTo>
                  <a:cubicBezTo>
                    <a:pt x="666" y="347"/>
                    <a:pt x="666" y="347"/>
                    <a:pt x="666" y="347"/>
                  </a:cubicBezTo>
                  <a:cubicBezTo>
                    <a:pt x="668" y="346"/>
                    <a:pt x="670" y="345"/>
                    <a:pt x="672" y="344"/>
                  </a:cubicBezTo>
                  <a:cubicBezTo>
                    <a:pt x="682" y="338"/>
                    <a:pt x="688" y="333"/>
                    <a:pt x="688" y="333"/>
                  </a:cubicBezTo>
                  <a:cubicBezTo>
                    <a:pt x="675" y="313"/>
                    <a:pt x="671" y="295"/>
                    <a:pt x="672" y="282"/>
                  </a:cubicBezTo>
                  <a:cubicBezTo>
                    <a:pt x="674" y="268"/>
                    <a:pt x="673" y="252"/>
                    <a:pt x="673" y="237"/>
                  </a:cubicBezTo>
                  <a:cubicBezTo>
                    <a:pt x="673" y="106"/>
                    <a:pt x="573" y="0"/>
                    <a:pt x="442" y="0"/>
                  </a:cubicBezTo>
                  <a:cubicBezTo>
                    <a:pt x="312" y="0"/>
                    <a:pt x="211" y="106"/>
                    <a:pt x="211" y="237"/>
                  </a:cubicBezTo>
                  <a:cubicBezTo>
                    <a:pt x="211" y="266"/>
                    <a:pt x="216" y="324"/>
                    <a:pt x="224" y="335"/>
                  </a:cubicBezTo>
                  <a:cubicBezTo>
                    <a:pt x="247" y="356"/>
                    <a:pt x="250" y="244"/>
                    <a:pt x="315" y="200"/>
                  </a:cubicBezTo>
                  <a:close/>
                </a:path>
              </a:pathLst>
            </a:custGeom>
            <a:solidFill>
              <a:srgbClr val="91A5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5" name="テキスト ボックス 118">
            <a:extLst>
              <a:ext uri="{FF2B5EF4-FFF2-40B4-BE49-F238E27FC236}">
                <a16:creationId xmlns:a16="http://schemas.microsoft.com/office/drawing/2014/main" id="{6C102FEC-984B-8B1D-5DFF-323CEBEC53F7}"/>
              </a:ext>
            </a:extLst>
          </p:cNvPr>
          <p:cNvSpPr txBox="1"/>
          <p:nvPr/>
        </p:nvSpPr>
        <p:spPr>
          <a:xfrm>
            <a:off x="11137783" y="4228847"/>
            <a:ext cx="421459" cy="1562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ユーザ</a:t>
            </a:r>
            <a:endParaRPr kumimoji="1" lang="en-US" altLang="ja-JP" sz="1050">
              <a:solidFill>
                <a:srgbClr val="575757"/>
              </a:solidFill>
              <a:latin typeface="Trebuchet MS" panose="020B0603020202020204" pitchFamily="34" charset="0"/>
              <a:ea typeface="Meiryo UI" panose="020B0604030504040204" pitchFamily="50" charset="-128"/>
            </a:endParaRPr>
          </a:p>
        </p:txBody>
      </p:sp>
      <p:grpSp>
        <p:nvGrpSpPr>
          <p:cNvPr id="92" name="Group 91">
            <a:extLst>
              <a:ext uri="{FF2B5EF4-FFF2-40B4-BE49-F238E27FC236}">
                <a16:creationId xmlns:a16="http://schemas.microsoft.com/office/drawing/2014/main" id="{8CB29395-C701-2FFE-D92A-7E6F5A7C07E8}"/>
              </a:ext>
            </a:extLst>
          </p:cNvPr>
          <p:cNvGrpSpPr/>
          <p:nvPr/>
        </p:nvGrpSpPr>
        <p:grpSpPr>
          <a:xfrm>
            <a:off x="8764945" y="6397719"/>
            <a:ext cx="2736744" cy="387580"/>
            <a:chOff x="8764945" y="6397719"/>
            <a:chExt cx="2736744" cy="387580"/>
          </a:xfrm>
        </p:grpSpPr>
        <p:sp>
          <p:nvSpPr>
            <p:cNvPr id="85" name="Rectangle 84">
              <a:extLst>
                <a:ext uri="{FF2B5EF4-FFF2-40B4-BE49-F238E27FC236}">
                  <a16:creationId xmlns:a16="http://schemas.microsoft.com/office/drawing/2014/main" id="{8185EB3F-DD0D-2238-F3D2-4C9839F0490C}"/>
                </a:ext>
              </a:extLst>
            </p:cNvPr>
            <p:cNvSpPr/>
            <p:nvPr/>
          </p:nvSpPr>
          <p:spPr>
            <a:xfrm>
              <a:off x="8764945" y="6397719"/>
              <a:ext cx="2736744" cy="387580"/>
            </a:xfrm>
            <a:prstGeom prst="rect">
              <a:avLst/>
            </a:prstGeom>
            <a:solidFill>
              <a:srgbClr val="FFFFFF"/>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endParaRPr lang="en-US" sz="900">
                <a:solidFill>
                  <a:srgbClr val="575757"/>
                </a:solidFill>
              </a:endParaRPr>
            </a:p>
          </p:txBody>
        </p:sp>
        <p:sp>
          <p:nvSpPr>
            <p:cNvPr id="86" name="Rectangle 85">
              <a:extLst>
                <a:ext uri="{FF2B5EF4-FFF2-40B4-BE49-F238E27FC236}">
                  <a16:creationId xmlns:a16="http://schemas.microsoft.com/office/drawing/2014/main" id="{4F2D8D0D-519B-B0E9-73ED-406244473A43}"/>
                </a:ext>
              </a:extLst>
            </p:cNvPr>
            <p:cNvSpPr/>
            <p:nvPr/>
          </p:nvSpPr>
          <p:spPr>
            <a:xfrm>
              <a:off x="9462002" y="6485957"/>
              <a:ext cx="607965" cy="198890"/>
            </a:xfrm>
            <a:prstGeom prst="rect">
              <a:avLst/>
            </a:prstGeom>
            <a:solidFill>
              <a:srgbClr val="FFFFFF"/>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業務</a:t>
              </a:r>
              <a:endParaRPr lang="en-US" sz="900">
                <a:solidFill>
                  <a:srgbClr val="575757"/>
                </a:solidFill>
              </a:endParaRPr>
            </a:p>
          </p:txBody>
        </p:sp>
        <p:sp>
          <p:nvSpPr>
            <p:cNvPr id="87" name="Rectangle 86">
              <a:extLst>
                <a:ext uri="{FF2B5EF4-FFF2-40B4-BE49-F238E27FC236}">
                  <a16:creationId xmlns:a16="http://schemas.microsoft.com/office/drawing/2014/main" id="{B55FF0AF-227A-107B-64C4-71F51DAF3944}"/>
                </a:ext>
              </a:extLst>
            </p:cNvPr>
            <p:cNvSpPr/>
            <p:nvPr/>
          </p:nvSpPr>
          <p:spPr>
            <a:xfrm>
              <a:off x="10159135" y="6485957"/>
              <a:ext cx="607965" cy="198890"/>
            </a:xfrm>
            <a:prstGeom prst="rect">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処理</a:t>
              </a:r>
              <a:endParaRPr lang="en-US" sz="900">
                <a:solidFill>
                  <a:srgbClr val="575757"/>
                </a:solidFill>
              </a:endParaRPr>
            </a:p>
          </p:txBody>
        </p:sp>
        <p:sp>
          <p:nvSpPr>
            <p:cNvPr id="89" name="Flowchart: Magnetic Disk 88">
              <a:extLst>
                <a:ext uri="{FF2B5EF4-FFF2-40B4-BE49-F238E27FC236}">
                  <a16:creationId xmlns:a16="http://schemas.microsoft.com/office/drawing/2014/main" id="{53749372-ABB0-691B-00C6-2293C5B0AC53}"/>
                </a:ext>
              </a:extLst>
            </p:cNvPr>
            <p:cNvSpPr/>
            <p:nvPr/>
          </p:nvSpPr>
          <p:spPr>
            <a:xfrm>
              <a:off x="10849572" y="6455060"/>
              <a:ext cx="507445" cy="260685"/>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データ</a:t>
              </a:r>
              <a:endParaRPr lang="en-US" altLang="ja-JP" sz="900">
                <a:solidFill>
                  <a:srgbClr val="575757"/>
                </a:solidFill>
              </a:endParaRPr>
            </a:p>
          </p:txBody>
        </p:sp>
        <p:sp>
          <p:nvSpPr>
            <p:cNvPr id="90" name="テキスト ボックス 118">
              <a:extLst>
                <a:ext uri="{FF2B5EF4-FFF2-40B4-BE49-F238E27FC236}">
                  <a16:creationId xmlns:a16="http://schemas.microsoft.com/office/drawing/2014/main" id="{8161659C-6E07-ABED-65C7-345C059D79DA}"/>
                </a:ext>
              </a:extLst>
            </p:cNvPr>
            <p:cNvSpPr txBox="1"/>
            <p:nvPr/>
          </p:nvSpPr>
          <p:spPr>
            <a:xfrm>
              <a:off x="8918688" y="6507301"/>
              <a:ext cx="421459" cy="1562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●凡例：</a:t>
              </a:r>
              <a:endParaRPr kumimoji="1" lang="en-US" altLang="ja-JP" sz="1050">
                <a:solidFill>
                  <a:srgbClr val="575757"/>
                </a:solidFill>
                <a:latin typeface="Trebuchet MS" panose="020B0603020202020204" pitchFamily="34" charset="0"/>
                <a:ea typeface="Meiryo UI" panose="020B0604030504040204" pitchFamily="50" charset="-128"/>
              </a:endParaRPr>
            </a:p>
          </p:txBody>
        </p:sp>
      </p:grpSp>
      <p:sp>
        <p:nvSpPr>
          <p:cNvPr id="114" name="Rectangle 113">
            <a:extLst>
              <a:ext uri="{FF2B5EF4-FFF2-40B4-BE49-F238E27FC236}">
                <a16:creationId xmlns:a16="http://schemas.microsoft.com/office/drawing/2014/main" id="{A6CBDBC4-1BFF-35AE-46EA-E62DF073E192}"/>
              </a:ext>
            </a:extLst>
          </p:cNvPr>
          <p:cNvSpPr/>
          <p:nvPr/>
        </p:nvSpPr>
        <p:spPr>
          <a:xfrm>
            <a:off x="3725764" y="4705022"/>
            <a:ext cx="129783" cy="198851"/>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2063" name="Rectangle 2062">
            <a:extLst>
              <a:ext uri="{FF2B5EF4-FFF2-40B4-BE49-F238E27FC236}">
                <a16:creationId xmlns:a16="http://schemas.microsoft.com/office/drawing/2014/main" id="{FEC134DB-2AB8-B0EC-9ABA-E946B7C01EC6}"/>
              </a:ext>
            </a:extLst>
          </p:cNvPr>
          <p:cNvSpPr/>
          <p:nvPr/>
        </p:nvSpPr>
        <p:spPr>
          <a:xfrm>
            <a:off x="4831155" y="4269112"/>
            <a:ext cx="129783" cy="198851"/>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2084" name="Rectangle 2083">
            <a:extLst>
              <a:ext uri="{FF2B5EF4-FFF2-40B4-BE49-F238E27FC236}">
                <a16:creationId xmlns:a16="http://schemas.microsoft.com/office/drawing/2014/main" id="{31459DA8-C9C7-351C-5C6A-DAF4230A8C4F}"/>
              </a:ext>
            </a:extLst>
          </p:cNvPr>
          <p:cNvSpPr/>
          <p:nvPr/>
        </p:nvSpPr>
        <p:spPr>
          <a:xfrm>
            <a:off x="840177" y="1967166"/>
            <a:ext cx="209274" cy="15620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2087" name="Rectangle 2086">
            <a:extLst>
              <a:ext uri="{FF2B5EF4-FFF2-40B4-BE49-F238E27FC236}">
                <a16:creationId xmlns:a16="http://schemas.microsoft.com/office/drawing/2014/main" id="{CE69A38C-838F-2E7E-6AF9-39FDAFDB800B}"/>
              </a:ext>
            </a:extLst>
          </p:cNvPr>
          <p:cNvSpPr/>
          <p:nvPr/>
        </p:nvSpPr>
        <p:spPr>
          <a:xfrm>
            <a:off x="840177" y="2097945"/>
            <a:ext cx="209274" cy="15620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grpSp>
        <p:nvGrpSpPr>
          <p:cNvPr id="2099" name="bcgBugs_Gender-neutral Front ">
            <a:extLst>
              <a:ext uri="{FF2B5EF4-FFF2-40B4-BE49-F238E27FC236}">
                <a16:creationId xmlns:a16="http://schemas.microsoft.com/office/drawing/2014/main" id="{09EE2239-7FA2-CE4C-8E4F-D28DA24581C6}"/>
              </a:ext>
            </a:extLst>
          </p:cNvPr>
          <p:cNvGrpSpPr>
            <a:grpSpLocks noChangeAspect="1"/>
          </p:cNvGrpSpPr>
          <p:nvPr/>
        </p:nvGrpSpPr>
        <p:grpSpPr bwMode="auto">
          <a:xfrm>
            <a:off x="7600256" y="2076492"/>
            <a:ext cx="258077" cy="258077"/>
            <a:chOff x="2652" y="972"/>
            <a:chExt cx="2376" cy="2376"/>
          </a:xfrm>
        </p:grpSpPr>
        <p:sp>
          <p:nvSpPr>
            <p:cNvPr id="2100" name="AutoShape 3">
              <a:extLst>
                <a:ext uri="{FF2B5EF4-FFF2-40B4-BE49-F238E27FC236}">
                  <a16:creationId xmlns:a16="http://schemas.microsoft.com/office/drawing/2014/main" id="{EC27BB41-FDC2-A09F-1B66-5EBD3CAAB865}"/>
                </a:ext>
              </a:extLst>
            </p:cNvPr>
            <p:cNvSpPr>
              <a:spLocks noChangeAspect="1" noChangeArrowheads="1" noTextEdit="1"/>
            </p:cNvSpPr>
            <p:nvPr/>
          </p:nvSpPr>
          <p:spPr bwMode="auto">
            <a:xfrm>
              <a:off x="2652" y="972"/>
              <a:ext cx="2376" cy="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1" name="Freeform 5">
              <a:extLst>
                <a:ext uri="{FF2B5EF4-FFF2-40B4-BE49-F238E27FC236}">
                  <a16:creationId xmlns:a16="http://schemas.microsoft.com/office/drawing/2014/main" id="{9B336AC5-E899-5AC8-B443-2DD585A1DABB}"/>
                </a:ext>
              </a:extLst>
            </p:cNvPr>
            <p:cNvSpPr>
              <a:spLocks noEditPoints="1"/>
            </p:cNvSpPr>
            <p:nvPr/>
          </p:nvSpPr>
          <p:spPr bwMode="auto">
            <a:xfrm>
              <a:off x="2795" y="1181"/>
              <a:ext cx="2093" cy="1960"/>
            </a:xfrm>
            <a:custGeom>
              <a:avLst/>
              <a:gdLst>
                <a:gd name="T0" fmla="*/ 241 w 880"/>
                <a:gd name="T1" fmla="*/ 408 h 824"/>
                <a:gd name="T2" fmla="*/ 311 w 880"/>
                <a:gd name="T3" fmla="*/ 556 h 824"/>
                <a:gd name="T4" fmla="*/ 311 w 880"/>
                <a:gd name="T5" fmla="*/ 604 h 824"/>
                <a:gd name="T6" fmla="*/ 315 w 880"/>
                <a:gd name="T7" fmla="*/ 609 h 824"/>
                <a:gd name="T8" fmla="*/ 333 w 880"/>
                <a:gd name="T9" fmla="*/ 628 h 824"/>
                <a:gd name="T10" fmla="*/ 333 w 880"/>
                <a:gd name="T11" fmla="*/ 575 h 824"/>
                <a:gd name="T12" fmla="*/ 440 w 880"/>
                <a:gd name="T13" fmla="*/ 622 h 824"/>
                <a:gd name="T14" fmla="*/ 547 w 880"/>
                <a:gd name="T15" fmla="*/ 575 h 824"/>
                <a:gd name="T16" fmla="*/ 547 w 880"/>
                <a:gd name="T17" fmla="*/ 628 h 824"/>
                <a:gd name="T18" fmla="*/ 565 w 880"/>
                <a:gd name="T19" fmla="*/ 609 h 824"/>
                <a:gd name="T20" fmla="*/ 569 w 880"/>
                <a:gd name="T21" fmla="*/ 604 h 824"/>
                <a:gd name="T22" fmla="*/ 569 w 880"/>
                <a:gd name="T23" fmla="*/ 556 h 824"/>
                <a:gd name="T24" fmla="*/ 639 w 880"/>
                <a:gd name="T25" fmla="*/ 408 h 824"/>
                <a:gd name="T26" fmla="*/ 673 w 880"/>
                <a:gd name="T27" fmla="*/ 355 h 824"/>
                <a:gd name="T28" fmla="*/ 673 w 880"/>
                <a:gd name="T29" fmla="*/ 353 h 824"/>
                <a:gd name="T30" fmla="*/ 648 w 880"/>
                <a:gd name="T31" fmla="*/ 365 h 824"/>
                <a:gd name="T32" fmla="*/ 625 w 880"/>
                <a:gd name="T33" fmla="*/ 391 h 824"/>
                <a:gd name="T34" fmla="*/ 620 w 880"/>
                <a:gd name="T35" fmla="*/ 397 h 824"/>
                <a:gd name="T36" fmla="*/ 550 w 880"/>
                <a:gd name="T37" fmla="*/ 545 h 824"/>
                <a:gd name="T38" fmla="*/ 440 w 880"/>
                <a:gd name="T39" fmla="*/ 601 h 824"/>
                <a:gd name="T40" fmla="*/ 330 w 880"/>
                <a:gd name="T41" fmla="*/ 545 h 824"/>
                <a:gd name="T42" fmla="*/ 260 w 880"/>
                <a:gd name="T43" fmla="*/ 397 h 824"/>
                <a:gd name="T44" fmla="*/ 255 w 880"/>
                <a:gd name="T45" fmla="*/ 391 h 824"/>
                <a:gd name="T46" fmla="*/ 232 w 880"/>
                <a:gd name="T47" fmla="*/ 365 h 824"/>
                <a:gd name="T48" fmla="*/ 207 w 880"/>
                <a:gd name="T49" fmla="*/ 353 h 824"/>
                <a:gd name="T50" fmla="*/ 207 w 880"/>
                <a:gd name="T51" fmla="*/ 356 h 824"/>
                <a:gd name="T52" fmla="*/ 241 w 880"/>
                <a:gd name="T53" fmla="*/ 408 h 824"/>
                <a:gd name="T54" fmla="*/ 877 w 880"/>
                <a:gd name="T55" fmla="*/ 809 h 824"/>
                <a:gd name="T56" fmla="*/ 771 w 880"/>
                <a:gd name="T57" fmla="*/ 654 h 824"/>
                <a:gd name="T58" fmla="*/ 582 w 880"/>
                <a:gd name="T59" fmla="*/ 622 h 824"/>
                <a:gd name="T60" fmla="*/ 569 w 880"/>
                <a:gd name="T61" fmla="*/ 637 h 824"/>
                <a:gd name="T62" fmla="*/ 567 w 880"/>
                <a:gd name="T63" fmla="*/ 639 h 824"/>
                <a:gd name="T64" fmla="*/ 440 w 880"/>
                <a:gd name="T65" fmla="*/ 690 h 824"/>
                <a:gd name="T66" fmla="*/ 313 w 880"/>
                <a:gd name="T67" fmla="*/ 639 h 824"/>
                <a:gd name="T68" fmla="*/ 311 w 880"/>
                <a:gd name="T69" fmla="*/ 637 h 824"/>
                <a:gd name="T70" fmla="*/ 298 w 880"/>
                <a:gd name="T71" fmla="*/ 622 h 824"/>
                <a:gd name="T72" fmla="*/ 109 w 880"/>
                <a:gd name="T73" fmla="*/ 654 h 824"/>
                <a:gd name="T74" fmla="*/ 3 w 880"/>
                <a:gd name="T75" fmla="*/ 809 h 824"/>
                <a:gd name="T76" fmla="*/ 13 w 880"/>
                <a:gd name="T77" fmla="*/ 824 h 824"/>
                <a:gd name="T78" fmla="*/ 867 w 880"/>
                <a:gd name="T79" fmla="*/ 824 h 824"/>
                <a:gd name="T80" fmla="*/ 877 w 880"/>
                <a:gd name="T81" fmla="*/ 809 h 824"/>
                <a:gd name="T82" fmla="*/ 315 w 880"/>
                <a:gd name="T83" fmla="*/ 200 h 824"/>
                <a:gd name="T84" fmla="*/ 328 w 880"/>
                <a:gd name="T85" fmla="*/ 192 h 824"/>
                <a:gd name="T86" fmla="*/ 350 w 880"/>
                <a:gd name="T87" fmla="*/ 186 h 824"/>
                <a:gd name="T88" fmla="*/ 618 w 880"/>
                <a:gd name="T89" fmla="*/ 354 h 824"/>
                <a:gd name="T90" fmla="*/ 651 w 880"/>
                <a:gd name="T91" fmla="*/ 353 h 824"/>
                <a:gd name="T92" fmla="*/ 656 w 880"/>
                <a:gd name="T93" fmla="*/ 351 h 824"/>
                <a:gd name="T94" fmla="*/ 666 w 880"/>
                <a:gd name="T95" fmla="*/ 347 h 824"/>
                <a:gd name="T96" fmla="*/ 672 w 880"/>
                <a:gd name="T97" fmla="*/ 344 h 824"/>
                <a:gd name="T98" fmla="*/ 688 w 880"/>
                <a:gd name="T99" fmla="*/ 333 h 824"/>
                <a:gd name="T100" fmla="*/ 672 w 880"/>
                <a:gd name="T101" fmla="*/ 282 h 824"/>
                <a:gd name="T102" fmla="*/ 673 w 880"/>
                <a:gd name="T103" fmla="*/ 237 h 824"/>
                <a:gd name="T104" fmla="*/ 442 w 880"/>
                <a:gd name="T105" fmla="*/ 0 h 824"/>
                <a:gd name="T106" fmla="*/ 211 w 880"/>
                <a:gd name="T107" fmla="*/ 237 h 824"/>
                <a:gd name="T108" fmla="*/ 224 w 880"/>
                <a:gd name="T109" fmla="*/ 335 h 824"/>
                <a:gd name="T110" fmla="*/ 315 w 880"/>
                <a:gd name="T111" fmla="*/ 20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0" h="824">
                  <a:moveTo>
                    <a:pt x="241" y="408"/>
                  </a:moveTo>
                  <a:cubicBezTo>
                    <a:pt x="252" y="436"/>
                    <a:pt x="289" y="529"/>
                    <a:pt x="311" y="556"/>
                  </a:cubicBezTo>
                  <a:cubicBezTo>
                    <a:pt x="311" y="604"/>
                    <a:pt x="311" y="604"/>
                    <a:pt x="311" y="604"/>
                  </a:cubicBezTo>
                  <a:cubicBezTo>
                    <a:pt x="315" y="609"/>
                    <a:pt x="315" y="609"/>
                    <a:pt x="315" y="609"/>
                  </a:cubicBezTo>
                  <a:cubicBezTo>
                    <a:pt x="316" y="610"/>
                    <a:pt x="321" y="618"/>
                    <a:pt x="333" y="628"/>
                  </a:cubicBezTo>
                  <a:cubicBezTo>
                    <a:pt x="333" y="575"/>
                    <a:pt x="333" y="575"/>
                    <a:pt x="333" y="575"/>
                  </a:cubicBezTo>
                  <a:cubicBezTo>
                    <a:pt x="361" y="596"/>
                    <a:pt x="408" y="622"/>
                    <a:pt x="440" y="622"/>
                  </a:cubicBezTo>
                  <a:cubicBezTo>
                    <a:pt x="472" y="622"/>
                    <a:pt x="519" y="596"/>
                    <a:pt x="547" y="575"/>
                  </a:cubicBezTo>
                  <a:cubicBezTo>
                    <a:pt x="547" y="628"/>
                    <a:pt x="547" y="628"/>
                    <a:pt x="547" y="628"/>
                  </a:cubicBezTo>
                  <a:cubicBezTo>
                    <a:pt x="559" y="618"/>
                    <a:pt x="564" y="610"/>
                    <a:pt x="565" y="609"/>
                  </a:cubicBezTo>
                  <a:cubicBezTo>
                    <a:pt x="569" y="604"/>
                    <a:pt x="569" y="604"/>
                    <a:pt x="569" y="604"/>
                  </a:cubicBezTo>
                  <a:cubicBezTo>
                    <a:pt x="569" y="556"/>
                    <a:pt x="569" y="556"/>
                    <a:pt x="569" y="556"/>
                  </a:cubicBezTo>
                  <a:cubicBezTo>
                    <a:pt x="591" y="529"/>
                    <a:pt x="628" y="436"/>
                    <a:pt x="639" y="408"/>
                  </a:cubicBezTo>
                  <a:cubicBezTo>
                    <a:pt x="664" y="393"/>
                    <a:pt x="671" y="366"/>
                    <a:pt x="673" y="355"/>
                  </a:cubicBezTo>
                  <a:cubicBezTo>
                    <a:pt x="673" y="353"/>
                    <a:pt x="673" y="353"/>
                    <a:pt x="673" y="353"/>
                  </a:cubicBezTo>
                  <a:cubicBezTo>
                    <a:pt x="648" y="365"/>
                    <a:pt x="648" y="365"/>
                    <a:pt x="648" y="365"/>
                  </a:cubicBezTo>
                  <a:cubicBezTo>
                    <a:pt x="644" y="375"/>
                    <a:pt x="638" y="385"/>
                    <a:pt x="625" y="391"/>
                  </a:cubicBezTo>
                  <a:cubicBezTo>
                    <a:pt x="623" y="392"/>
                    <a:pt x="621" y="394"/>
                    <a:pt x="620" y="397"/>
                  </a:cubicBezTo>
                  <a:cubicBezTo>
                    <a:pt x="600" y="447"/>
                    <a:pt x="564" y="532"/>
                    <a:pt x="550" y="545"/>
                  </a:cubicBezTo>
                  <a:cubicBezTo>
                    <a:pt x="528" y="564"/>
                    <a:pt x="471" y="601"/>
                    <a:pt x="440" y="601"/>
                  </a:cubicBezTo>
                  <a:cubicBezTo>
                    <a:pt x="408" y="601"/>
                    <a:pt x="352" y="564"/>
                    <a:pt x="330" y="545"/>
                  </a:cubicBezTo>
                  <a:cubicBezTo>
                    <a:pt x="316" y="532"/>
                    <a:pt x="280" y="447"/>
                    <a:pt x="260" y="397"/>
                  </a:cubicBezTo>
                  <a:cubicBezTo>
                    <a:pt x="259" y="394"/>
                    <a:pt x="257" y="392"/>
                    <a:pt x="255" y="391"/>
                  </a:cubicBezTo>
                  <a:cubicBezTo>
                    <a:pt x="242" y="385"/>
                    <a:pt x="236" y="374"/>
                    <a:pt x="232" y="365"/>
                  </a:cubicBezTo>
                  <a:cubicBezTo>
                    <a:pt x="207" y="353"/>
                    <a:pt x="207" y="353"/>
                    <a:pt x="207" y="353"/>
                  </a:cubicBezTo>
                  <a:cubicBezTo>
                    <a:pt x="207" y="356"/>
                    <a:pt x="207" y="356"/>
                    <a:pt x="207" y="356"/>
                  </a:cubicBezTo>
                  <a:cubicBezTo>
                    <a:pt x="210" y="369"/>
                    <a:pt x="217" y="394"/>
                    <a:pt x="241" y="408"/>
                  </a:cubicBezTo>
                  <a:close/>
                  <a:moveTo>
                    <a:pt x="877" y="809"/>
                  </a:moveTo>
                  <a:cubicBezTo>
                    <a:pt x="864" y="773"/>
                    <a:pt x="825" y="678"/>
                    <a:pt x="771" y="654"/>
                  </a:cubicBezTo>
                  <a:cubicBezTo>
                    <a:pt x="705" y="623"/>
                    <a:pt x="582" y="622"/>
                    <a:pt x="582" y="622"/>
                  </a:cubicBezTo>
                  <a:cubicBezTo>
                    <a:pt x="582" y="622"/>
                    <a:pt x="578" y="628"/>
                    <a:pt x="569" y="637"/>
                  </a:cubicBezTo>
                  <a:cubicBezTo>
                    <a:pt x="568" y="638"/>
                    <a:pt x="567" y="638"/>
                    <a:pt x="567" y="639"/>
                  </a:cubicBezTo>
                  <a:cubicBezTo>
                    <a:pt x="545" y="659"/>
                    <a:pt x="503" y="689"/>
                    <a:pt x="440" y="690"/>
                  </a:cubicBezTo>
                  <a:cubicBezTo>
                    <a:pt x="377" y="689"/>
                    <a:pt x="335" y="659"/>
                    <a:pt x="313" y="639"/>
                  </a:cubicBezTo>
                  <a:cubicBezTo>
                    <a:pt x="313" y="638"/>
                    <a:pt x="312" y="638"/>
                    <a:pt x="311" y="637"/>
                  </a:cubicBezTo>
                  <a:cubicBezTo>
                    <a:pt x="302" y="628"/>
                    <a:pt x="298" y="622"/>
                    <a:pt x="298" y="622"/>
                  </a:cubicBezTo>
                  <a:cubicBezTo>
                    <a:pt x="298" y="622"/>
                    <a:pt x="175" y="623"/>
                    <a:pt x="109" y="654"/>
                  </a:cubicBezTo>
                  <a:cubicBezTo>
                    <a:pt x="55" y="678"/>
                    <a:pt x="16" y="773"/>
                    <a:pt x="3" y="809"/>
                  </a:cubicBezTo>
                  <a:cubicBezTo>
                    <a:pt x="0" y="816"/>
                    <a:pt x="5" y="824"/>
                    <a:pt x="13" y="824"/>
                  </a:cubicBezTo>
                  <a:cubicBezTo>
                    <a:pt x="867" y="824"/>
                    <a:pt x="867" y="824"/>
                    <a:pt x="867" y="824"/>
                  </a:cubicBezTo>
                  <a:cubicBezTo>
                    <a:pt x="875" y="824"/>
                    <a:pt x="880" y="816"/>
                    <a:pt x="877" y="809"/>
                  </a:cubicBezTo>
                  <a:close/>
                  <a:moveTo>
                    <a:pt x="315" y="200"/>
                  </a:moveTo>
                  <a:cubicBezTo>
                    <a:pt x="318" y="197"/>
                    <a:pt x="323" y="194"/>
                    <a:pt x="328" y="192"/>
                  </a:cubicBezTo>
                  <a:cubicBezTo>
                    <a:pt x="335" y="188"/>
                    <a:pt x="342" y="186"/>
                    <a:pt x="350" y="186"/>
                  </a:cubicBezTo>
                  <a:cubicBezTo>
                    <a:pt x="488" y="194"/>
                    <a:pt x="592" y="340"/>
                    <a:pt x="618" y="354"/>
                  </a:cubicBezTo>
                  <a:cubicBezTo>
                    <a:pt x="627" y="360"/>
                    <a:pt x="639" y="358"/>
                    <a:pt x="651" y="353"/>
                  </a:cubicBezTo>
                  <a:cubicBezTo>
                    <a:pt x="653" y="353"/>
                    <a:pt x="655" y="352"/>
                    <a:pt x="656" y="351"/>
                  </a:cubicBezTo>
                  <a:cubicBezTo>
                    <a:pt x="666" y="347"/>
                    <a:pt x="666" y="347"/>
                    <a:pt x="666" y="347"/>
                  </a:cubicBezTo>
                  <a:cubicBezTo>
                    <a:pt x="668" y="346"/>
                    <a:pt x="670" y="345"/>
                    <a:pt x="672" y="344"/>
                  </a:cubicBezTo>
                  <a:cubicBezTo>
                    <a:pt x="682" y="338"/>
                    <a:pt x="688" y="333"/>
                    <a:pt x="688" y="333"/>
                  </a:cubicBezTo>
                  <a:cubicBezTo>
                    <a:pt x="675" y="313"/>
                    <a:pt x="671" y="295"/>
                    <a:pt x="672" y="282"/>
                  </a:cubicBezTo>
                  <a:cubicBezTo>
                    <a:pt x="674" y="268"/>
                    <a:pt x="673" y="252"/>
                    <a:pt x="673" y="237"/>
                  </a:cubicBezTo>
                  <a:cubicBezTo>
                    <a:pt x="673" y="106"/>
                    <a:pt x="573" y="0"/>
                    <a:pt x="442" y="0"/>
                  </a:cubicBezTo>
                  <a:cubicBezTo>
                    <a:pt x="312" y="0"/>
                    <a:pt x="211" y="106"/>
                    <a:pt x="211" y="237"/>
                  </a:cubicBezTo>
                  <a:cubicBezTo>
                    <a:pt x="211" y="266"/>
                    <a:pt x="216" y="324"/>
                    <a:pt x="224" y="335"/>
                  </a:cubicBezTo>
                  <a:cubicBezTo>
                    <a:pt x="247" y="356"/>
                    <a:pt x="250" y="244"/>
                    <a:pt x="315" y="200"/>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102" name="Rectangle 2101">
            <a:extLst>
              <a:ext uri="{FF2B5EF4-FFF2-40B4-BE49-F238E27FC236}">
                <a16:creationId xmlns:a16="http://schemas.microsoft.com/office/drawing/2014/main" id="{1D159655-AB4D-10D2-A19C-6D44EA9B4624}"/>
              </a:ext>
            </a:extLst>
          </p:cNvPr>
          <p:cNvSpPr/>
          <p:nvPr/>
        </p:nvSpPr>
        <p:spPr>
          <a:xfrm>
            <a:off x="8100195" y="2042989"/>
            <a:ext cx="890122" cy="320315"/>
          </a:xfrm>
          <a:prstGeom prst="rect">
            <a:avLst/>
          </a:prstGeom>
          <a:solidFill>
            <a:srgbClr val="FFFFFF"/>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企業内コンテンツ</a:t>
            </a:r>
            <a:br>
              <a:rPr lang="en-US" altLang="ja-JP" sz="900">
                <a:solidFill>
                  <a:srgbClr val="575757"/>
                </a:solidFill>
              </a:rPr>
            </a:br>
            <a:r>
              <a:rPr lang="ja-JP" altLang="en-US" sz="900">
                <a:solidFill>
                  <a:srgbClr val="575757"/>
                </a:solidFill>
              </a:rPr>
              <a:t>配信設定</a:t>
            </a:r>
            <a:endParaRPr lang="en-US" sz="900">
              <a:solidFill>
                <a:srgbClr val="575757"/>
              </a:solidFill>
            </a:endParaRPr>
          </a:p>
        </p:txBody>
      </p:sp>
      <p:cxnSp>
        <p:nvCxnSpPr>
          <p:cNvPr id="2103" name="Straight Arrow Connector 2102">
            <a:extLst>
              <a:ext uri="{FF2B5EF4-FFF2-40B4-BE49-F238E27FC236}">
                <a16:creationId xmlns:a16="http://schemas.microsoft.com/office/drawing/2014/main" id="{F86F7522-25C2-042B-EE38-68C8B548910F}"/>
              </a:ext>
            </a:extLst>
          </p:cNvPr>
          <p:cNvCxnSpPr>
            <a:cxnSpLocks/>
            <a:endCxn id="2102" idx="1"/>
          </p:cNvCxnSpPr>
          <p:nvPr/>
        </p:nvCxnSpPr>
        <p:spPr>
          <a:xfrm flipV="1">
            <a:off x="7858333" y="2203147"/>
            <a:ext cx="241862" cy="2384"/>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104" name="Flowchart: Magnetic Disk 2103">
            <a:extLst>
              <a:ext uri="{FF2B5EF4-FFF2-40B4-BE49-F238E27FC236}">
                <a16:creationId xmlns:a16="http://schemas.microsoft.com/office/drawing/2014/main" id="{92852E1E-90B6-C9C3-96CE-4A8675EE45E9}"/>
              </a:ext>
            </a:extLst>
          </p:cNvPr>
          <p:cNvSpPr/>
          <p:nvPr/>
        </p:nvSpPr>
        <p:spPr>
          <a:xfrm>
            <a:off x="9177035" y="1949491"/>
            <a:ext cx="742950" cy="508000"/>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企業別ｺﾝﾃﾝﾂ</a:t>
            </a:r>
            <a:br>
              <a:rPr lang="en-US" altLang="ja-JP" sz="900">
                <a:solidFill>
                  <a:srgbClr val="575757"/>
                </a:solidFill>
              </a:rPr>
            </a:br>
            <a:r>
              <a:rPr lang="ja-JP" altLang="en-US" sz="900">
                <a:solidFill>
                  <a:srgbClr val="575757"/>
                </a:solidFill>
              </a:rPr>
              <a:t>配信設定</a:t>
            </a:r>
            <a:endParaRPr lang="en-US" sz="900">
              <a:solidFill>
                <a:srgbClr val="575757"/>
              </a:solidFill>
            </a:endParaRPr>
          </a:p>
        </p:txBody>
      </p:sp>
      <p:cxnSp>
        <p:nvCxnSpPr>
          <p:cNvPr id="2105" name="Straight Arrow Connector 2104">
            <a:extLst>
              <a:ext uri="{FF2B5EF4-FFF2-40B4-BE49-F238E27FC236}">
                <a16:creationId xmlns:a16="http://schemas.microsoft.com/office/drawing/2014/main" id="{9426ABC2-B631-7C57-1F5B-312200B48DB9}"/>
              </a:ext>
            </a:extLst>
          </p:cNvPr>
          <p:cNvCxnSpPr>
            <a:cxnSpLocks/>
            <a:stCxn id="2102" idx="3"/>
            <a:endCxn id="2104" idx="2"/>
          </p:cNvCxnSpPr>
          <p:nvPr/>
        </p:nvCxnSpPr>
        <p:spPr>
          <a:xfrm>
            <a:off x="8990317" y="2203147"/>
            <a:ext cx="186718" cy="344"/>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107" name="Rectangle 2106">
            <a:extLst>
              <a:ext uri="{FF2B5EF4-FFF2-40B4-BE49-F238E27FC236}">
                <a16:creationId xmlns:a16="http://schemas.microsoft.com/office/drawing/2014/main" id="{29855DFD-2C56-FC56-641E-A6E4748040FF}"/>
              </a:ext>
            </a:extLst>
          </p:cNvPr>
          <p:cNvSpPr/>
          <p:nvPr/>
        </p:nvSpPr>
        <p:spPr>
          <a:xfrm>
            <a:off x="9181018" y="2250857"/>
            <a:ext cx="89621" cy="123045"/>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2108" name="テキスト ボックス 118">
            <a:extLst>
              <a:ext uri="{FF2B5EF4-FFF2-40B4-BE49-F238E27FC236}">
                <a16:creationId xmlns:a16="http://schemas.microsoft.com/office/drawing/2014/main" id="{B71C8E37-C81F-81DB-5B3B-88C83FBCB699}"/>
              </a:ext>
            </a:extLst>
          </p:cNvPr>
          <p:cNvSpPr txBox="1"/>
          <p:nvPr/>
        </p:nvSpPr>
        <p:spPr>
          <a:xfrm>
            <a:off x="7405058" y="1899108"/>
            <a:ext cx="421459" cy="1562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法人管理者</a:t>
            </a:r>
            <a:endParaRPr kumimoji="1" lang="en-US" altLang="ja-JP" sz="1050">
              <a:solidFill>
                <a:srgbClr val="575757"/>
              </a:solidFill>
              <a:latin typeface="Trebuchet MS" panose="020B0603020202020204" pitchFamily="34" charset="0"/>
              <a:ea typeface="Meiryo UI" panose="020B0604030504040204" pitchFamily="50" charset="-128"/>
            </a:endParaRPr>
          </a:p>
        </p:txBody>
      </p:sp>
      <p:sp>
        <p:nvSpPr>
          <p:cNvPr id="2118" name="Rectangle 2117">
            <a:extLst>
              <a:ext uri="{FF2B5EF4-FFF2-40B4-BE49-F238E27FC236}">
                <a16:creationId xmlns:a16="http://schemas.microsoft.com/office/drawing/2014/main" id="{54CBCC56-229F-0089-D0F9-3EE15CCA207D}"/>
              </a:ext>
            </a:extLst>
          </p:cNvPr>
          <p:cNvSpPr/>
          <p:nvPr/>
        </p:nvSpPr>
        <p:spPr>
          <a:xfrm>
            <a:off x="2471482" y="2580202"/>
            <a:ext cx="153221" cy="188446"/>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grpSp>
        <p:nvGrpSpPr>
          <p:cNvPr id="2132" name="bcgBugs_Gender-neutral Front ">
            <a:extLst>
              <a:ext uri="{FF2B5EF4-FFF2-40B4-BE49-F238E27FC236}">
                <a16:creationId xmlns:a16="http://schemas.microsoft.com/office/drawing/2014/main" id="{CFA2CFBA-CE4B-C446-DF87-5DFB6449386F}"/>
              </a:ext>
            </a:extLst>
          </p:cNvPr>
          <p:cNvGrpSpPr>
            <a:grpSpLocks noChangeAspect="1"/>
          </p:cNvGrpSpPr>
          <p:nvPr/>
        </p:nvGrpSpPr>
        <p:grpSpPr bwMode="auto">
          <a:xfrm>
            <a:off x="7600256" y="1621986"/>
            <a:ext cx="258077" cy="258077"/>
            <a:chOff x="2652" y="972"/>
            <a:chExt cx="2376" cy="2376"/>
          </a:xfrm>
        </p:grpSpPr>
        <p:sp>
          <p:nvSpPr>
            <p:cNvPr id="2133" name="AutoShape 3">
              <a:extLst>
                <a:ext uri="{FF2B5EF4-FFF2-40B4-BE49-F238E27FC236}">
                  <a16:creationId xmlns:a16="http://schemas.microsoft.com/office/drawing/2014/main" id="{6340BBFA-B243-F0F2-FB5C-22CA49111468}"/>
                </a:ext>
              </a:extLst>
            </p:cNvPr>
            <p:cNvSpPr>
              <a:spLocks noChangeAspect="1" noChangeArrowheads="1" noTextEdit="1"/>
            </p:cNvSpPr>
            <p:nvPr/>
          </p:nvSpPr>
          <p:spPr bwMode="auto">
            <a:xfrm>
              <a:off x="2652" y="972"/>
              <a:ext cx="2376" cy="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4" name="Freeform 5">
              <a:extLst>
                <a:ext uri="{FF2B5EF4-FFF2-40B4-BE49-F238E27FC236}">
                  <a16:creationId xmlns:a16="http://schemas.microsoft.com/office/drawing/2014/main" id="{25F35A29-505C-5F50-992E-60CAF096B1B1}"/>
                </a:ext>
              </a:extLst>
            </p:cNvPr>
            <p:cNvSpPr>
              <a:spLocks noEditPoints="1"/>
            </p:cNvSpPr>
            <p:nvPr/>
          </p:nvSpPr>
          <p:spPr bwMode="auto">
            <a:xfrm>
              <a:off x="2795" y="1181"/>
              <a:ext cx="2093" cy="1960"/>
            </a:xfrm>
            <a:custGeom>
              <a:avLst/>
              <a:gdLst>
                <a:gd name="T0" fmla="*/ 241 w 880"/>
                <a:gd name="T1" fmla="*/ 408 h 824"/>
                <a:gd name="T2" fmla="*/ 311 w 880"/>
                <a:gd name="T3" fmla="*/ 556 h 824"/>
                <a:gd name="T4" fmla="*/ 311 w 880"/>
                <a:gd name="T5" fmla="*/ 604 h 824"/>
                <a:gd name="T6" fmla="*/ 315 w 880"/>
                <a:gd name="T7" fmla="*/ 609 h 824"/>
                <a:gd name="T8" fmla="*/ 333 w 880"/>
                <a:gd name="T9" fmla="*/ 628 h 824"/>
                <a:gd name="T10" fmla="*/ 333 w 880"/>
                <a:gd name="T11" fmla="*/ 575 h 824"/>
                <a:gd name="T12" fmla="*/ 440 w 880"/>
                <a:gd name="T13" fmla="*/ 622 h 824"/>
                <a:gd name="T14" fmla="*/ 547 w 880"/>
                <a:gd name="T15" fmla="*/ 575 h 824"/>
                <a:gd name="T16" fmla="*/ 547 w 880"/>
                <a:gd name="T17" fmla="*/ 628 h 824"/>
                <a:gd name="T18" fmla="*/ 565 w 880"/>
                <a:gd name="T19" fmla="*/ 609 h 824"/>
                <a:gd name="T20" fmla="*/ 569 w 880"/>
                <a:gd name="T21" fmla="*/ 604 h 824"/>
                <a:gd name="T22" fmla="*/ 569 w 880"/>
                <a:gd name="T23" fmla="*/ 556 h 824"/>
                <a:gd name="T24" fmla="*/ 639 w 880"/>
                <a:gd name="T25" fmla="*/ 408 h 824"/>
                <a:gd name="T26" fmla="*/ 673 w 880"/>
                <a:gd name="T27" fmla="*/ 355 h 824"/>
                <a:gd name="T28" fmla="*/ 673 w 880"/>
                <a:gd name="T29" fmla="*/ 353 h 824"/>
                <a:gd name="T30" fmla="*/ 648 w 880"/>
                <a:gd name="T31" fmla="*/ 365 h 824"/>
                <a:gd name="T32" fmla="*/ 625 w 880"/>
                <a:gd name="T33" fmla="*/ 391 h 824"/>
                <a:gd name="T34" fmla="*/ 620 w 880"/>
                <a:gd name="T35" fmla="*/ 397 h 824"/>
                <a:gd name="T36" fmla="*/ 550 w 880"/>
                <a:gd name="T37" fmla="*/ 545 h 824"/>
                <a:gd name="T38" fmla="*/ 440 w 880"/>
                <a:gd name="T39" fmla="*/ 601 h 824"/>
                <a:gd name="T40" fmla="*/ 330 w 880"/>
                <a:gd name="T41" fmla="*/ 545 h 824"/>
                <a:gd name="T42" fmla="*/ 260 w 880"/>
                <a:gd name="T43" fmla="*/ 397 h 824"/>
                <a:gd name="T44" fmla="*/ 255 w 880"/>
                <a:gd name="T45" fmla="*/ 391 h 824"/>
                <a:gd name="T46" fmla="*/ 232 w 880"/>
                <a:gd name="T47" fmla="*/ 365 h 824"/>
                <a:gd name="T48" fmla="*/ 207 w 880"/>
                <a:gd name="T49" fmla="*/ 353 h 824"/>
                <a:gd name="T50" fmla="*/ 207 w 880"/>
                <a:gd name="T51" fmla="*/ 356 h 824"/>
                <a:gd name="T52" fmla="*/ 241 w 880"/>
                <a:gd name="T53" fmla="*/ 408 h 824"/>
                <a:gd name="T54" fmla="*/ 877 w 880"/>
                <a:gd name="T55" fmla="*/ 809 h 824"/>
                <a:gd name="T56" fmla="*/ 771 w 880"/>
                <a:gd name="T57" fmla="*/ 654 h 824"/>
                <a:gd name="T58" fmla="*/ 582 w 880"/>
                <a:gd name="T59" fmla="*/ 622 h 824"/>
                <a:gd name="T60" fmla="*/ 569 w 880"/>
                <a:gd name="T61" fmla="*/ 637 h 824"/>
                <a:gd name="T62" fmla="*/ 567 w 880"/>
                <a:gd name="T63" fmla="*/ 639 h 824"/>
                <a:gd name="T64" fmla="*/ 440 w 880"/>
                <a:gd name="T65" fmla="*/ 690 h 824"/>
                <a:gd name="T66" fmla="*/ 313 w 880"/>
                <a:gd name="T67" fmla="*/ 639 h 824"/>
                <a:gd name="T68" fmla="*/ 311 w 880"/>
                <a:gd name="T69" fmla="*/ 637 h 824"/>
                <a:gd name="T70" fmla="*/ 298 w 880"/>
                <a:gd name="T71" fmla="*/ 622 h 824"/>
                <a:gd name="T72" fmla="*/ 109 w 880"/>
                <a:gd name="T73" fmla="*/ 654 h 824"/>
                <a:gd name="T74" fmla="*/ 3 w 880"/>
                <a:gd name="T75" fmla="*/ 809 h 824"/>
                <a:gd name="T76" fmla="*/ 13 w 880"/>
                <a:gd name="T77" fmla="*/ 824 h 824"/>
                <a:gd name="T78" fmla="*/ 867 w 880"/>
                <a:gd name="T79" fmla="*/ 824 h 824"/>
                <a:gd name="T80" fmla="*/ 877 w 880"/>
                <a:gd name="T81" fmla="*/ 809 h 824"/>
                <a:gd name="T82" fmla="*/ 315 w 880"/>
                <a:gd name="T83" fmla="*/ 200 h 824"/>
                <a:gd name="T84" fmla="*/ 328 w 880"/>
                <a:gd name="T85" fmla="*/ 192 h 824"/>
                <a:gd name="T86" fmla="*/ 350 w 880"/>
                <a:gd name="T87" fmla="*/ 186 h 824"/>
                <a:gd name="T88" fmla="*/ 618 w 880"/>
                <a:gd name="T89" fmla="*/ 354 h 824"/>
                <a:gd name="T90" fmla="*/ 651 w 880"/>
                <a:gd name="T91" fmla="*/ 353 h 824"/>
                <a:gd name="T92" fmla="*/ 656 w 880"/>
                <a:gd name="T93" fmla="*/ 351 h 824"/>
                <a:gd name="T94" fmla="*/ 666 w 880"/>
                <a:gd name="T95" fmla="*/ 347 h 824"/>
                <a:gd name="T96" fmla="*/ 672 w 880"/>
                <a:gd name="T97" fmla="*/ 344 h 824"/>
                <a:gd name="T98" fmla="*/ 688 w 880"/>
                <a:gd name="T99" fmla="*/ 333 h 824"/>
                <a:gd name="T100" fmla="*/ 672 w 880"/>
                <a:gd name="T101" fmla="*/ 282 h 824"/>
                <a:gd name="T102" fmla="*/ 673 w 880"/>
                <a:gd name="T103" fmla="*/ 237 h 824"/>
                <a:gd name="T104" fmla="*/ 442 w 880"/>
                <a:gd name="T105" fmla="*/ 0 h 824"/>
                <a:gd name="T106" fmla="*/ 211 w 880"/>
                <a:gd name="T107" fmla="*/ 237 h 824"/>
                <a:gd name="T108" fmla="*/ 224 w 880"/>
                <a:gd name="T109" fmla="*/ 335 h 824"/>
                <a:gd name="T110" fmla="*/ 315 w 880"/>
                <a:gd name="T111" fmla="*/ 20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0" h="824">
                  <a:moveTo>
                    <a:pt x="241" y="408"/>
                  </a:moveTo>
                  <a:cubicBezTo>
                    <a:pt x="252" y="436"/>
                    <a:pt x="289" y="529"/>
                    <a:pt x="311" y="556"/>
                  </a:cubicBezTo>
                  <a:cubicBezTo>
                    <a:pt x="311" y="604"/>
                    <a:pt x="311" y="604"/>
                    <a:pt x="311" y="604"/>
                  </a:cubicBezTo>
                  <a:cubicBezTo>
                    <a:pt x="315" y="609"/>
                    <a:pt x="315" y="609"/>
                    <a:pt x="315" y="609"/>
                  </a:cubicBezTo>
                  <a:cubicBezTo>
                    <a:pt x="316" y="610"/>
                    <a:pt x="321" y="618"/>
                    <a:pt x="333" y="628"/>
                  </a:cubicBezTo>
                  <a:cubicBezTo>
                    <a:pt x="333" y="575"/>
                    <a:pt x="333" y="575"/>
                    <a:pt x="333" y="575"/>
                  </a:cubicBezTo>
                  <a:cubicBezTo>
                    <a:pt x="361" y="596"/>
                    <a:pt x="408" y="622"/>
                    <a:pt x="440" y="622"/>
                  </a:cubicBezTo>
                  <a:cubicBezTo>
                    <a:pt x="472" y="622"/>
                    <a:pt x="519" y="596"/>
                    <a:pt x="547" y="575"/>
                  </a:cubicBezTo>
                  <a:cubicBezTo>
                    <a:pt x="547" y="628"/>
                    <a:pt x="547" y="628"/>
                    <a:pt x="547" y="628"/>
                  </a:cubicBezTo>
                  <a:cubicBezTo>
                    <a:pt x="559" y="618"/>
                    <a:pt x="564" y="610"/>
                    <a:pt x="565" y="609"/>
                  </a:cubicBezTo>
                  <a:cubicBezTo>
                    <a:pt x="569" y="604"/>
                    <a:pt x="569" y="604"/>
                    <a:pt x="569" y="604"/>
                  </a:cubicBezTo>
                  <a:cubicBezTo>
                    <a:pt x="569" y="556"/>
                    <a:pt x="569" y="556"/>
                    <a:pt x="569" y="556"/>
                  </a:cubicBezTo>
                  <a:cubicBezTo>
                    <a:pt x="591" y="529"/>
                    <a:pt x="628" y="436"/>
                    <a:pt x="639" y="408"/>
                  </a:cubicBezTo>
                  <a:cubicBezTo>
                    <a:pt x="664" y="393"/>
                    <a:pt x="671" y="366"/>
                    <a:pt x="673" y="355"/>
                  </a:cubicBezTo>
                  <a:cubicBezTo>
                    <a:pt x="673" y="353"/>
                    <a:pt x="673" y="353"/>
                    <a:pt x="673" y="353"/>
                  </a:cubicBezTo>
                  <a:cubicBezTo>
                    <a:pt x="648" y="365"/>
                    <a:pt x="648" y="365"/>
                    <a:pt x="648" y="365"/>
                  </a:cubicBezTo>
                  <a:cubicBezTo>
                    <a:pt x="644" y="375"/>
                    <a:pt x="638" y="385"/>
                    <a:pt x="625" y="391"/>
                  </a:cubicBezTo>
                  <a:cubicBezTo>
                    <a:pt x="623" y="392"/>
                    <a:pt x="621" y="394"/>
                    <a:pt x="620" y="397"/>
                  </a:cubicBezTo>
                  <a:cubicBezTo>
                    <a:pt x="600" y="447"/>
                    <a:pt x="564" y="532"/>
                    <a:pt x="550" y="545"/>
                  </a:cubicBezTo>
                  <a:cubicBezTo>
                    <a:pt x="528" y="564"/>
                    <a:pt x="471" y="601"/>
                    <a:pt x="440" y="601"/>
                  </a:cubicBezTo>
                  <a:cubicBezTo>
                    <a:pt x="408" y="601"/>
                    <a:pt x="352" y="564"/>
                    <a:pt x="330" y="545"/>
                  </a:cubicBezTo>
                  <a:cubicBezTo>
                    <a:pt x="316" y="532"/>
                    <a:pt x="280" y="447"/>
                    <a:pt x="260" y="397"/>
                  </a:cubicBezTo>
                  <a:cubicBezTo>
                    <a:pt x="259" y="394"/>
                    <a:pt x="257" y="392"/>
                    <a:pt x="255" y="391"/>
                  </a:cubicBezTo>
                  <a:cubicBezTo>
                    <a:pt x="242" y="385"/>
                    <a:pt x="236" y="374"/>
                    <a:pt x="232" y="365"/>
                  </a:cubicBezTo>
                  <a:cubicBezTo>
                    <a:pt x="207" y="353"/>
                    <a:pt x="207" y="353"/>
                    <a:pt x="207" y="353"/>
                  </a:cubicBezTo>
                  <a:cubicBezTo>
                    <a:pt x="207" y="356"/>
                    <a:pt x="207" y="356"/>
                    <a:pt x="207" y="356"/>
                  </a:cubicBezTo>
                  <a:cubicBezTo>
                    <a:pt x="210" y="369"/>
                    <a:pt x="217" y="394"/>
                    <a:pt x="241" y="408"/>
                  </a:cubicBezTo>
                  <a:close/>
                  <a:moveTo>
                    <a:pt x="877" y="809"/>
                  </a:moveTo>
                  <a:cubicBezTo>
                    <a:pt x="864" y="773"/>
                    <a:pt x="825" y="678"/>
                    <a:pt x="771" y="654"/>
                  </a:cubicBezTo>
                  <a:cubicBezTo>
                    <a:pt x="705" y="623"/>
                    <a:pt x="582" y="622"/>
                    <a:pt x="582" y="622"/>
                  </a:cubicBezTo>
                  <a:cubicBezTo>
                    <a:pt x="582" y="622"/>
                    <a:pt x="578" y="628"/>
                    <a:pt x="569" y="637"/>
                  </a:cubicBezTo>
                  <a:cubicBezTo>
                    <a:pt x="568" y="638"/>
                    <a:pt x="567" y="638"/>
                    <a:pt x="567" y="639"/>
                  </a:cubicBezTo>
                  <a:cubicBezTo>
                    <a:pt x="545" y="659"/>
                    <a:pt x="503" y="689"/>
                    <a:pt x="440" y="690"/>
                  </a:cubicBezTo>
                  <a:cubicBezTo>
                    <a:pt x="377" y="689"/>
                    <a:pt x="335" y="659"/>
                    <a:pt x="313" y="639"/>
                  </a:cubicBezTo>
                  <a:cubicBezTo>
                    <a:pt x="313" y="638"/>
                    <a:pt x="312" y="638"/>
                    <a:pt x="311" y="637"/>
                  </a:cubicBezTo>
                  <a:cubicBezTo>
                    <a:pt x="302" y="628"/>
                    <a:pt x="298" y="622"/>
                    <a:pt x="298" y="622"/>
                  </a:cubicBezTo>
                  <a:cubicBezTo>
                    <a:pt x="298" y="622"/>
                    <a:pt x="175" y="623"/>
                    <a:pt x="109" y="654"/>
                  </a:cubicBezTo>
                  <a:cubicBezTo>
                    <a:pt x="55" y="678"/>
                    <a:pt x="16" y="773"/>
                    <a:pt x="3" y="809"/>
                  </a:cubicBezTo>
                  <a:cubicBezTo>
                    <a:pt x="0" y="816"/>
                    <a:pt x="5" y="824"/>
                    <a:pt x="13" y="824"/>
                  </a:cubicBezTo>
                  <a:cubicBezTo>
                    <a:pt x="867" y="824"/>
                    <a:pt x="867" y="824"/>
                    <a:pt x="867" y="824"/>
                  </a:cubicBezTo>
                  <a:cubicBezTo>
                    <a:pt x="875" y="824"/>
                    <a:pt x="880" y="816"/>
                    <a:pt x="877" y="809"/>
                  </a:cubicBezTo>
                  <a:close/>
                  <a:moveTo>
                    <a:pt x="315" y="200"/>
                  </a:moveTo>
                  <a:cubicBezTo>
                    <a:pt x="318" y="197"/>
                    <a:pt x="323" y="194"/>
                    <a:pt x="328" y="192"/>
                  </a:cubicBezTo>
                  <a:cubicBezTo>
                    <a:pt x="335" y="188"/>
                    <a:pt x="342" y="186"/>
                    <a:pt x="350" y="186"/>
                  </a:cubicBezTo>
                  <a:cubicBezTo>
                    <a:pt x="488" y="194"/>
                    <a:pt x="592" y="340"/>
                    <a:pt x="618" y="354"/>
                  </a:cubicBezTo>
                  <a:cubicBezTo>
                    <a:pt x="627" y="360"/>
                    <a:pt x="639" y="358"/>
                    <a:pt x="651" y="353"/>
                  </a:cubicBezTo>
                  <a:cubicBezTo>
                    <a:pt x="653" y="353"/>
                    <a:pt x="655" y="352"/>
                    <a:pt x="656" y="351"/>
                  </a:cubicBezTo>
                  <a:cubicBezTo>
                    <a:pt x="666" y="347"/>
                    <a:pt x="666" y="347"/>
                    <a:pt x="666" y="347"/>
                  </a:cubicBezTo>
                  <a:cubicBezTo>
                    <a:pt x="668" y="346"/>
                    <a:pt x="670" y="345"/>
                    <a:pt x="672" y="344"/>
                  </a:cubicBezTo>
                  <a:cubicBezTo>
                    <a:pt x="682" y="338"/>
                    <a:pt x="688" y="333"/>
                    <a:pt x="688" y="333"/>
                  </a:cubicBezTo>
                  <a:cubicBezTo>
                    <a:pt x="675" y="313"/>
                    <a:pt x="671" y="295"/>
                    <a:pt x="672" y="282"/>
                  </a:cubicBezTo>
                  <a:cubicBezTo>
                    <a:pt x="674" y="268"/>
                    <a:pt x="673" y="252"/>
                    <a:pt x="673" y="237"/>
                  </a:cubicBezTo>
                  <a:cubicBezTo>
                    <a:pt x="673" y="106"/>
                    <a:pt x="573" y="0"/>
                    <a:pt x="442" y="0"/>
                  </a:cubicBezTo>
                  <a:cubicBezTo>
                    <a:pt x="312" y="0"/>
                    <a:pt x="211" y="106"/>
                    <a:pt x="211" y="237"/>
                  </a:cubicBezTo>
                  <a:cubicBezTo>
                    <a:pt x="211" y="266"/>
                    <a:pt x="216" y="324"/>
                    <a:pt x="224" y="335"/>
                  </a:cubicBezTo>
                  <a:cubicBezTo>
                    <a:pt x="247" y="356"/>
                    <a:pt x="250" y="244"/>
                    <a:pt x="315" y="200"/>
                  </a:cubicBezTo>
                  <a:close/>
                </a:path>
              </a:pathLst>
            </a:custGeom>
            <a:solidFill>
              <a:srgbClr val="91A5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135" name="Rectangle 2134">
            <a:extLst>
              <a:ext uri="{FF2B5EF4-FFF2-40B4-BE49-F238E27FC236}">
                <a16:creationId xmlns:a16="http://schemas.microsoft.com/office/drawing/2014/main" id="{1F900813-EEFC-1B7B-866C-3F64A7425F28}"/>
              </a:ext>
            </a:extLst>
          </p:cNvPr>
          <p:cNvSpPr/>
          <p:nvPr/>
        </p:nvSpPr>
        <p:spPr>
          <a:xfrm>
            <a:off x="8100195" y="1588483"/>
            <a:ext cx="890122" cy="320315"/>
          </a:xfrm>
          <a:prstGeom prst="rect">
            <a:avLst/>
          </a:prstGeom>
          <a:solidFill>
            <a:srgbClr val="FFFFFF"/>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履修公開範囲</a:t>
            </a:r>
            <a:br>
              <a:rPr lang="en-US" altLang="ja-JP" sz="900">
                <a:solidFill>
                  <a:srgbClr val="575757"/>
                </a:solidFill>
              </a:rPr>
            </a:br>
            <a:r>
              <a:rPr lang="ja-JP" altLang="en-US" sz="900">
                <a:solidFill>
                  <a:srgbClr val="575757"/>
                </a:solidFill>
              </a:rPr>
              <a:t>設定</a:t>
            </a:r>
            <a:endParaRPr lang="en-US" sz="900">
              <a:solidFill>
                <a:srgbClr val="575757"/>
              </a:solidFill>
            </a:endParaRPr>
          </a:p>
        </p:txBody>
      </p:sp>
      <p:cxnSp>
        <p:nvCxnSpPr>
          <p:cNvPr id="2136" name="Straight Arrow Connector 2135">
            <a:extLst>
              <a:ext uri="{FF2B5EF4-FFF2-40B4-BE49-F238E27FC236}">
                <a16:creationId xmlns:a16="http://schemas.microsoft.com/office/drawing/2014/main" id="{2049F894-160D-5427-6D7F-4492313B3661}"/>
              </a:ext>
            </a:extLst>
          </p:cNvPr>
          <p:cNvCxnSpPr>
            <a:cxnSpLocks/>
            <a:endCxn id="2135" idx="1"/>
          </p:cNvCxnSpPr>
          <p:nvPr/>
        </p:nvCxnSpPr>
        <p:spPr>
          <a:xfrm flipV="1">
            <a:off x="7858333" y="1748641"/>
            <a:ext cx="241862" cy="2384"/>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137" name="Flowchart: Magnetic Disk 2136">
            <a:extLst>
              <a:ext uri="{FF2B5EF4-FFF2-40B4-BE49-F238E27FC236}">
                <a16:creationId xmlns:a16="http://schemas.microsoft.com/office/drawing/2014/main" id="{338AFF28-6C8F-8C2B-DF97-B485F245F467}"/>
              </a:ext>
            </a:extLst>
          </p:cNvPr>
          <p:cNvSpPr/>
          <p:nvPr/>
        </p:nvSpPr>
        <p:spPr>
          <a:xfrm>
            <a:off x="9177035" y="1494985"/>
            <a:ext cx="742950" cy="508000"/>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履修公開範囲</a:t>
            </a:r>
            <a:br>
              <a:rPr lang="en-US" altLang="ja-JP" sz="900">
                <a:solidFill>
                  <a:srgbClr val="575757"/>
                </a:solidFill>
              </a:rPr>
            </a:br>
            <a:r>
              <a:rPr lang="ja-JP" altLang="en-US" sz="900">
                <a:solidFill>
                  <a:srgbClr val="575757"/>
                </a:solidFill>
              </a:rPr>
              <a:t>設定</a:t>
            </a:r>
            <a:endParaRPr lang="en-US" sz="900">
              <a:solidFill>
                <a:srgbClr val="575757"/>
              </a:solidFill>
            </a:endParaRPr>
          </a:p>
        </p:txBody>
      </p:sp>
      <p:cxnSp>
        <p:nvCxnSpPr>
          <p:cNvPr id="2138" name="Straight Arrow Connector 2137">
            <a:extLst>
              <a:ext uri="{FF2B5EF4-FFF2-40B4-BE49-F238E27FC236}">
                <a16:creationId xmlns:a16="http://schemas.microsoft.com/office/drawing/2014/main" id="{69BDE725-355A-EFDA-D17B-083EF8AE8C67}"/>
              </a:ext>
            </a:extLst>
          </p:cNvPr>
          <p:cNvCxnSpPr>
            <a:cxnSpLocks/>
            <a:stCxn id="2135" idx="3"/>
            <a:endCxn id="2137" idx="2"/>
          </p:cNvCxnSpPr>
          <p:nvPr/>
        </p:nvCxnSpPr>
        <p:spPr>
          <a:xfrm>
            <a:off x="8990317" y="1748641"/>
            <a:ext cx="186718" cy="344"/>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139" name="Rectangle 2138">
            <a:extLst>
              <a:ext uri="{FF2B5EF4-FFF2-40B4-BE49-F238E27FC236}">
                <a16:creationId xmlns:a16="http://schemas.microsoft.com/office/drawing/2014/main" id="{63A93C20-5195-E6CB-AFE3-52996F0AA3D5}"/>
              </a:ext>
            </a:extLst>
          </p:cNvPr>
          <p:cNvSpPr/>
          <p:nvPr/>
        </p:nvSpPr>
        <p:spPr>
          <a:xfrm>
            <a:off x="9181018" y="1796351"/>
            <a:ext cx="89621" cy="123045"/>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2140" name="テキスト ボックス 118">
            <a:extLst>
              <a:ext uri="{FF2B5EF4-FFF2-40B4-BE49-F238E27FC236}">
                <a16:creationId xmlns:a16="http://schemas.microsoft.com/office/drawing/2014/main" id="{E7251447-B93E-8B54-6DE2-46317A8DA7FA}"/>
              </a:ext>
            </a:extLst>
          </p:cNvPr>
          <p:cNvSpPr txBox="1"/>
          <p:nvPr/>
        </p:nvSpPr>
        <p:spPr>
          <a:xfrm>
            <a:off x="7405058" y="1444602"/>
            <a:ext cx="421459" cy="1562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ユーザ</a:t>
            </a:r>
            <a:endParaRPr kumimoji="1" lang="en-US" altLang="ja-JP" sz="1050">
              <a:solidFill>
                <a:srgbClr val="575757"/>
              </a:solidFill>
              <a:latin typeface="Trebuchet MS" panose="020B0603020202020204" pitchFamily="34" charset="0"/>
              <a:ea typeface="Meiryo UI" panose="020B0604030504040204" pitchFamily="50" charset="-128"/>
            </a:endParaRPr>
          </a:p>
        </p:txBody>
      </p:sp>
      <p:sp>
        <p:nvSpPr>
          <p:cNvPr id="2141" name="Rectangle 2140">
            <a:extLst>
              <a:ext uri="{FF2B5EF4-FFF2-40B4-BE49-F238E27FC236}">
                <a16:creationId xmlns:a16="http://schemas.microsoft.com/office/drawing/2014/main" id="{7C1D5638-CA78-4210-548C-2CDC72C399EF}"/>
              </a:ext>
            </a:extLst>
          </p:cNvPr>
          <p:cNvSpPr/>
          <p:nvPr/>
        </p:nvSpPr>
        <p:spPr>
          <a:xfrm>
            <a:off x="7607316" y="2730129"/>
            <a:ext cx="241862" cy="209926"/>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cxnSp>
        <p:nvCxnSpPr>
          <p:cNvPr id="2142" name="Connector: Elbow 2141">
            <a:extLst>
              <a:ext uri="{FF2B5EF4-FFF2-40B4-BE49-F238E27FC236}">
                <a16:creationId xmlns:a16="http://schemas.microsoft.com/office/drawing/2014/main" id="{C7A775B7-34C6-5DE2-0AB2-36250ACBD2BB}"/>
              </a:ext>
            </a:extLst>
          </p:cNvPr>
          <p:cNvCxnSpPr>
            <a:cxnSpLocks/>
            <a:stCxn id="2104" idx="4"/>
            <a:endCxn id="2141" idx="1"/>
          </p:cNvCxnSpPr>
          <p:nvPr/>
        </p:nvCxnSpPr>
        <p:spPr>
          <a:xfrm flipH="1">
            <a:off x="7607316" y="2203491"/>
            <a:ext cx="2312669" cy="631601"/>
          </a:xfrm>
          <a:prstGeom prst="bentConnector5">
            <a:avLst>
              <a:gd name="adj1" fmla="val -9885"/>
              <a:gd name="adj2" fmla="val 61798"/>
              <a:gd name="adj3" fmla="val 109885"/>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147" name="テキスト ボックス 118">
            <a:extLst>
              <a:ext uri="{FF2B5EF4-FFF2-40B4-BE49-F238E27FC236}">
                <a16:creationId xmlns:a16="http://schemas.microsoft.com/office/drawing/2014/main" id="{E0642262-E344-FDDD-BC50-D4D0C6156137}"/>
              </a:ext>
            </a:extLst>
          </p:cNvPr>
          <p:cNvSpPr txBox="1"/>
          <p:nvPr/>
        </p:nvSpPr>
        <p:spPr>
          <a:xfrm>
            <a:off x="7321846" y="2404989"/>
            <a:ext cx="348314" cy="1562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r>
              <a:rPr kumimoji="1" lang="ja-JP" altLang="en-US" sz="1050">
                <a:solidFill>
                  <a:srgbClr val="575757"/>
                </a:solidFill>
                <a:latin typeface="Trebuchet MS" panose="020B0603020202020204" pitchFamily="34" charset="0"/>
                <a:ea typeface="Meiryo UI" panose="020B0604030504040204" pitchFamily="50" charset="-128"/>
              </a:rPr>
              <a:t>通知</a:t>
            </a:r>
            <a:endParaRPr kumimoji="1" lang="en-US" altLang="ja-JP" sz="1050">
              <a:solidFill>
                <a:srgbClr val="575757"/>
              </a:solidFill>
              <a:latin typeface="Trebuchet MS" panose="020B0603020202020204" pitchFamily="34" charset="0"/>
              <a:ea typeface="Meiryo UI" panose="020B0604030504040204" pitchFamily="50" charset="-128"/>
            </a:endParaRPr>
          </a:p>
        </p:txBody>
      </p:sp>
      <p:sp>
        <p:nvSpPr>
          <p:cNvPr id="29" name="Rectangle 28">
            <a:extLst>
              <a:ext uri="{FF2B5EF4-FFF2-40B4-BE49-F238E27FC236}">
                <a16:creationId xmlns:a16="http://schemas.microsoft.com/office/drawing/2014/main" id="{148C0D80-9469-2343-DE16-0E108D923512}"/>
              </a:ext>
            </a:extLst>
          </p:cNvPr>
          <p:cNvSpPr/>
          <p:nvPr/>
        </p:nvSpPr>
        <p:spPr>
          <a:xfrm>
            <a:off x="3860309" y="2740205"/>
            <a:ext cx="890122" cy="320315"/>
          </a:xfrm>
          <a:prstGeom prst="rect">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コンテンツ配信</a:t>
            </a:r>
            <a:endParaRPr lang="en-US" sz="900">
              <a:solidFill>
                <a:srgbClr val="575757"/>
              </a:solidFill>
            </a:endParaRPr>
          </a:p>
        </p:txBody>
      </p:sp>
      <p:cxnSp>
        <p:nvCxnSpPr>
          <p:cNvPr id="32" name="Connector: Elbow 31">
            <a:extLst>
              <a:ext uri="{FF2B5EF4-FFF2-40B4-BE49-F238E27FC236}">
                <a16:creationId xmlns:a16="http://schemas.microsoft.com/office/drawing/2014/main" id="{705B094A-24DB-2BE4-E63F-328CA08E5AF8}"/>
              </a:ext>
            </a:extLst>
          </p:cNvPr>
          <p:cNvCxnSpPr>
            <a:cxnSpLocks/>
            <a:stCxn id="18" idx="27"/>
            <a:endCxn id="29" idx="1"/>
          </p:cNvCxnSpPr>
          <p:nvPr/>
        </p:nvCxnSpPr>
        <p:spPr>
          <a:xfrm>
            <a:off x="529196" y="1758517"/>
            <a:ext cx="3331113" cy="1141846"/>
          </a:xfrm>
          <a:prstGeom prst="bentConnector3">
            <a:avLst>
              <a:gd name="adj1" fmla="val 5000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37" name="テキスト ボックス 118">
            <a:extLst>
              <a:ext uri="{FF2B5EF4-FFF2-40B4-BE49-F238E27FC236}">
                <a16:creationId xmlns:a16="http://schemas.microsoft.com/office/drawing/2014/main" id="{39B98F2C-F929-86C9-D312-32DB435B694A}"/>
              </a:ext>
            </a:extLst>
          </p:cNvPr>
          <p:cNvSpPr txBox="1"/>
          <p:nvPr/>
        </p:nvSpPr>
        <p:spPr>
          <a:xfrm>
            <a:off x="3512141" y="3219697"/>
            <a:ext cx="1836682" cy="198851"/>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ダミーアカウントで事前審査</a:t>
            </a:r>
            <a:endParaRPr kumimoji="1" lang="en-US" altLang="ja-JP" sz="1050">
              <a:solidFill>
                <a:srgbClr val="575757"/>
              </a:solidFill>
              <a:latin typeface="Trebuchet MS" panose="020B0603020202020204" pitchFamily="34" charset="0"/>
              <a:ea typeface="Meiryo UI" panose="020B0604030504040204" pitchFamily="50" charset="-128"/>
            </a:endParaRPr>
          </a:p>
        </p:txBody>
      </p:sp>
      <p:cxnSp>
        <p:nvCxnSpPr>
          <p:cNvPr id="44" name="Connector: Elbow 43">
            <a:extLst>
              <a:ext uri="{FF2B5EF4-FFF2-40B4-BE49-F238E27FC236}">
                <a16:creationId xmlns:a16="http://schemas.microsoft.com/office/drawing/2014/main" id="{ED8CDAA9-B91D-C321-C48B-B30D4A33104D}"/>
              </a:ext>
            </a:extLst>
          </p:cNvPr>
          <p:cNvCxnSpPr>
            <a:cxnSpLocks/>
            <a:stCxn id="17" idx="3"/>
          </p:cNvCxnSpPr>
          <p:nvPr/>
        </p:nvCxnSpPr>
        <p:spPr>
          <a:xfrm>
            <a:off x="545178" y="1655838"/>
            <a:ext cx="6707561" cy="1155346"/>
          </a:xfrm>
          <a:prstGeom prst="bentConnector3">
            <a:avLst>
              <a:gd name="adj1" fmla="val 7052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56" name="テキスト ボックス 118">
            <a:extLst>
              <a:ext uri="{FF2B5EF4-FFF2-40B4-BE49-F238E27FC236}">
                <a16:creationId xmlns:a16="http://schemas.microsoft.com/office/drawing/2014/main" id="{8CD51626-D9E6-EF6C-14ED-05E5FD19902A}"/>
              </a:ext>
            </a:extLst>
          </p:cNvPr>
          <p:cNvSpPr txBox="1"/>
          <p:nvPr/>
        </p:nvSpPr>
        <p:spPr>
          <a:xfrm>
            <a:off x="3243343" y="1590203"/>
            <a:ext cx="1379926" cy="198851"/>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視聴用アカウント通知</a:t>
            </a:r>
            <a:endParaRPr kumimoji="1" lang="en-US" altLang="ja-JP" sz="1050">
              <a:solidFill>
                <a:srgbClr val="575757"/>
              </a:solidFill>
              <a:latin typeface="Trebuchet MS" panose="020B0603020202020204" pitchFamily="34" charset="0"/>
              <a:ea typeface="Meiryo UI" panose="020B0604030504040204" pitchFamily="50" charset="-128"/>
            </a:endParaRPr>
          </a:p>
        </p:txBody>
      </p:sp>
      <p:sp>
        <p:nvSpPr>
          <p:cNvPr id="59" name="Rectangle 58">
            <a:extLst>
              <a:ext uri="{FF2B5EF4-FFF2-40B4-BE49-F238E27FC236}">
                <a16:creationId xmlns:a16="http://schemas.microsoft.com/office/drawing/2014/main" id="{6C4CD9F1-9434-F9CF-8E56-9EBCCBFE6D1A}"/>
              </a:ext>
            </a:extLst>
          </p:cNvPr>
          <p:cNvSpPr/>
          <p:nvPr/>
        </p:nvSpPr>
        <p:spPr>
          <a:xfrm>
            <a:off x="7759716" y="2882529"/>
            <a:ext cx="241862" cy="209926"/>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cxnSp>
        <p:nvCxnSpPr>
          <p:cNvPr id="78" name="Connector: Elbow 77">
            <a:extLst>
              <a:ext uri="{FF2B5EF4-FFF2-40B4-BE49-F238E27FC236}">
                <a16:creationId xmlns:a16="http://schemas.microsoft.com/office/drawing/2014/main" id="{EBFA049A-1DF3-BB80-5C50-47FDD2E1A01E}"/>
              </a:ext>
            </a:extLst>
          </p:cNvPr>
          <p:cNvCxnSpPr>
            <a:cxnSpLocks/>
          </p:cNvCxnSpPr>
          <p:nvPr/>
        </p:nvCxnSpPr>
        <p:spPr>
          <a:xfrm flipV="1">
            <a:off x="5565278" y="3009596"/>
            <a:ext cx="4605724" cy="1862626"/>
          </a:xfrm>
          <a:prstGeom prst="bentConnector3">
            <a:avLst>
              <a:gd name="adj1" fmla="val 95705"/>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79" name="Rectangle 78">
            <a:extLst>
              <a:ext uri="{FF2B5EF4-FFF2-40B4-BE49-F238E27FC236}">
                <a16:creationId xmlns:a16="http://schemas.microsoft.com/office/drawing/2014/main" id="{C615E89E-DDFB-F658-8E20-48627FC8BC5F}"/>
              </a:ext>
            </a:extLst>
          </p:cNvPr>
          <p:cNvSpPr/>
          <p:nvPr/>
        </p:nvSpPr>
        <p:spPr>
          <a:xfrm>
            <a:off x="8101170" y="3806681"/>
            <a:ext cx="890122" cy="320315"/>
          </a:xfrm>
          <a:prstGeom prst="rect">
            <a:avLst/>
          </a:prstGeom>
          <a:solidFill>
            <a:schemeClr val="bg1">
              <a:lumMod val="95000"/>
            </a:schemeClr>
          </a:solidFill>
          <a:ln w="9525" cap="rnd" cmpd="sng" algn="ctr">
            <a:solidFill>
              <a:srgbClr val="E71C57"/>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履修完了</a:t>
            </a:r>
            <a:br>
              <a:rPr lang="en-US" altLang="ja-JP" sz="900">
                <a:solidFill>
                  <a:srgbClr val="575757"/>
                </a:solidFill>
              </a:rPr>
            </a:br>
            <a:r>
              <a:rPr lang="ja-JP" altLang="en-US" sz="900">
                <a:solidFill>
                  <a:srgbClr val="575757"/>
                </a:solidFill>
              </a:rPr>
              <a:t>登録</a:t>
            </a:r>
          </a:p>
        </p:txBody>
      </p:sp>
      <p:cxnSp>
        <p:nvCxnSpPr>
          <p:cNvPr id="84" name="Connector: Elbow 83">
            <a:extLst>
              <a:ext uri="{FF2B5EF4-FFF2-40B4-BE49-F238E27FC236}">
                <a16:creationId xmlns:a16="http://schemas.microsoft.com/office/drawing/2014/main" id="{9D06DFD2-6CE3-0FE1-423E-75556F7041D9}"/>
              </a:ext>
            </a:extLst>
          </p:cNvPr>
          <p:cNvCxnSpPr>
            <a:cxnSpLocks/>
            <a:stCxn id="79" idx="3"/>
            <a:endCxn id="119" idx="3"/>
          </p:cNvCxnSpPr>
          <p:nvPr/>
        </p:nvCxnSpPr>
        <p:spPr>
          <a:xfrm flipV="1">
            <a:off x="8991292" y="3154707"/>
            <a:ext cx="557218" cy="812132"/>
          </a:xfrm>
          <a:prstGeom prst="bentConnector2">
            <a:avLst/>
          </a:prstGeom>
          <a:ln w="9525" cap="rnd" cmpd="sng" algn="ctr">
            <a:solidFill>
              <a:srgbClr val="E71C57"/>
            </a:solidFill>
            <a:prstDash val="solid"/>
            <a:round/>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99" name="bcgBugs_Gender-neutral Front ">
            <a:extLst>
              <a:ext uri="{FF2B5EF4-FFF2-40B4-BE49-F238E27FC236}">
                <a16:creationId xmlns:a16="http://schemas.microsoft.com/office/drawing/2014/main" id="{3AE312CE-EA6D-D35A-BCDC-CC87355C66C1}"/>
              </a:ext>
            </a:extLst>
          </p:cNvPr>
          <p:cNvGrpSpPr>
            <a:grpSpLocks noChangeAspect="1"/>
          </p:cNvGrpSpPr>
          <p:nvPr/>
        </p:nvGrpSpPr>
        <p:grpSpPr bwMode="auto">
          <a:xfrm>
            <a:off x="7600256" y="3823603"/>
            <a:ext cx="258077" cy="258077"/>
            <a:chOff x="2652" y="972"/>
            <a:chExt cx="2376" cy="2376"/>
          </a:xfrm>
        </p:grpSpPr>
        <p:sp>
          <p:nvSpPr>
            <p:cNvPr id="101" name="AutoShape 3">
              <a:extLst>
                <a:ext uri="{FF2B5EF4-FFF2-40B4-BE49-F238E27FC236}">
                  <a16:creationId xmlns:a16="http://schemas.microsoft.com/office/drawing/2014/main" id="{6CB8CF81-E8C7-368C-F50F-C074FABC6667}"/>
                </a:ext>
              </a:extLst>
            </p:cNvPr>
            <p:cNvSpPr>
              <a:spLocks noChangeAspect="1" noChangeArrowheads="1" noTextEdit="1"/>
            </p:cNvSpPr>
            <p:nvPr/>
          </p:nvSpPr>
          <p:spPr bwMode="auto">
            <a:xfrm>
              <a:off x="2652" y="972"/>
              <a:ext cx="2376" cy="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5">
              <a:extLst>
                <a:ext uri="{FF2B5EF4-FFF2-40B4-BE49-F238E27FC236}">
                  <a16:creationId xmlns:a16="http://schemas.microsoft.com/office/drawing/2014/main" id="{C1A6116E-7C9B-9BCA-67AA-6BD237EC40ED}"/>
                </a:ext>
              </a:extLst>
            </p:cNvPr>
            <p:cNvSpPr>
              <a:spLocks noEditPoints="1"/>
            </p:cNvSpPr>
            <p:nvPr/>
          </p:nvSpPr>
          <p:spPr bwMode="auto">
            <a:xfrm>
              <a:off x="2795" y="1181"/>
              <a:ext cx="2093" cy="1960"/>
            </a:xfrm>
            <a:custGeom>
              <a:avLst/>
              <a:gdLst>
                <a:gd name="T0" fmla="*/ 241 w 880"/>
                <a:gd name="T1" fmla="*/ 408 h 824"/>
                <a:gd name="T2" fmla="*/ 311 w 880"/>
                <a:gd name="T3" fmla="*/ 556 h 824"/>
                <a:gd name="T4" fmla="*/ 311 w 880"/>
                <a:gd name="T5" fmla="*/ 604 h 824"/>
                <a:gd name="T6" fmla="*/ 315 w 880"/>
                <a:gd name="T7" fmla="*/ 609 h 824"/>
                <a:gd name="T8" fmla="*/ 333 w 880"/>
                <a:gd name="T9" fmla="*/ 628 h 824"/>
                <a:gd name="T10" fmla="*/ 333 w 880"/>
                <a:gd name="T11" fmla="*/ 575 h 824"/>
                <a:gd name="T12" fmla="*/ 440 w 880"/>
                <a:gd name="T13" fmla="*/ 622 h 824"/>
                <a:gd name="T14" fmla="*/ 547 w 880"/>
                <a:gd name="T15" fmla="*/ 575 h 824"/>
                <a:gd name="T16" fmla="*/ 547 w 880"/>
                <a:gd name="T17" fmla="*/ 628 h 824"/>
                <a:gd name="T18" fmla="*/ 565 w 880"/>
                <a:gd name="T19" fmla="*/ 609 h 824"/>
                <a:gd name="T20" fmla="*/ 569 w 880"/>
                <a:gd name="T21" fmla="*/ 604 h 824"/>
                <a:gd name="T22" fmla="*/ 569 w 880"/>
                <a:gd name="T23" fmla="*/ 556 h 824"/>
                <a:gd name="T24" fmla="*/ 639 w 880"/>
                <a:gd name="T25" fmla="*/ 408 h 824"/>
                <a:gd name="T26" fmla="*/ 673 w 880"/>
                <a:gd name="T27" fmla="*/ 355 h 824"/>
                <a:gd name="T28" fmla="*/ 673 w 880"/>
                <a:gd name="T29" fmla="*/ 353 h 824"/>
                <a:gd name="T30" fmla="*/ 648 w 880"/>
                <a:gd name="T31" fmla="*/ 365 h 824"/>
                <a:gd name="T32" fmla="*/ 625 w 880"/>
                <a:gd name="T33" fmla="*/ 391 h 824"/>
                <a:gd name="T34" fmla="*/ 620 w 880"/>
                <a:gd name="T35" fmla="*/ 397 h 824"/>
                <a:gd name="T36" fmla="*/ 550 w 880"/>
                <a:gd name="T37" fmla="*/ 545 h 824"/>
                <a:gd name="T38" fmla="*/ 440 w 880"/>
                <a:gd name="T39" fmla="*/ 601 h 824"/>
                <a:gd name="T40" fmla="*/ 330 w 880"/>
                <a:gd name="T41" fmla="*/ 545 h 824"/>
                <a:gd name="T42" fmla="*/ 260 w 880"/>
                <a:gd name="T43" fmla="*/ 397 h 824"/>
                <a:gd name="T44" fmla="*/ 255 w 880"/>
                <a:gd name="T45" fmla="*/ 391 h 824"/>
                <a:gd name="T46" fmla="*/ 232 w 880"/>
                <a:gd name="T47" fmla="*/ 365 h 824"/>
                <a:gd name="T48" fmla="*/ 207 w 880"/>
                <a:gd name="T49" fmla="*/ 353 h 824"/>
                <a:gd name="T50" fmla="*/ 207 w 880"/>
                <a:gd name="T51" fmla="*/ 356 h 824"/>
                <a:gd name="T52" fmla="*/ 241 w 880"/>
                <a:gd name="T53" fmla="*/ 408 h 824"/>
                <a:gd name="T54" fmla="*/ 877 w 880"/>
                <a:gd name="T55" fmla="*/ 809 h 824"/>
                <a:gd name="T56" fmla="*/ 771 w 880"/>
                <a:gd name="T57" fmla="*/ 654 h 824"/>
                <a:gd name="T58" fmla="*/ 582 w 880"/>
                <a:gd name="T59" fmla="*/ 622 h 824"/>
                <a:gd name="T60" fmla="*/ 569 w 880"/>
                <a:gd name="T61" fmla="*/ 637 h 824"/>
                <a:gd name="T62" fmla="*/ 567 w 880"/>
                <a:gd name="T63" fmla="*/ 639 h 824"/>
                <a:gd name="T64" fmla="*/ 440 w 880"/>
                <a:gd name="T65" fmla="*/ 690 h 824"/>
                <a:gd name="T66" fmla="*/ 313 w 880"/>
                <a:gd name="T67" fmla="*/ 639 h 824"/>
                <a:gd name="T68" fmla="*/ 311 w 880"/>
                <a:gd name="T69" fmla="*/ 637 h 824"/>
                <a:gd name="T70" fmla="*/ 298 w 880"/>
                <a:gd name="T71" fmla="*/ 622 h 824"/>
                <a:gd name="T72" fmla="*/ 109 w 880"/>
                <a:gd name="T73" fmla="*/ 654 h 824"/>
                <a:gd name="T74" fmla="*/ 3 w 880"/>
                <a:gd name="T75" fmla="*/ 809 h 824"/>
                <a:gd name="T76" fmla="*/ 13 w 880"/>
                <a:gd name="T77" fmla="*/ 824 h 824"/>
                <a:gd name="T78" fmla="*/ 867 w 880"/>
                <a:gd name="T79" fmla="*/ 824 h 824"/>
                <a:gd name="T80" fmla="*/ 877 w 880"/>
                <a:gd name="T81" fmla="*/ 809 h 824"/>
                <a:gd name="T82" fmla="*/ 315 w 880"/>
                <a:gd name="T83" fmla="*/ 200 h 824"/>
                <a:gd name="T84" fmla="*/ 328 w 880"/>
                <a:gd name="T85" fmla="*/ 192 h 824"/>
                <a:gd name="T86" fmla="*/ 350 w 880"/>
                <a:gd name="T87" fmla="*/ 186 h 824"/>
                <a:gd name="T88" fmla="*/ 618 w 880"/>
                <a:gd name="T89" fmla="*/ 354 h 824"/>
                <a:gd name="T90" fmla="*/ 651 w 880"/>
                <a:gd name="T91" fmla="*/ 353 h 824"/>
                <a:gd name="T92" fmla="*/ 656 w 880"/>
                <a:gd name="T93" fmla="*/ 351 h 824"/>
                <a:gd name="T94" fmla="*/ 666 w 880"/>
                <a:gd name="T95" fmla="*/ 347 h 824"/>
                <a:gd name="T96" fmla="*/ 672 w 880"/>
                <a:gd name="T97" fmla="*/ 344 h 824"/>
                <a:gd name="T98" fmla="*/ 688 w 880"/>
                <a:gd name="T99" fmla="*/ 333 h 824"/>
                <a:gd name="T100" fmla="*/ 672 w 880"/>
                <a:gd name="T101" fmla="*/ 282 h 824"/>
                <a:gd name="T102" fmla="*/ 673 w 880"/>
                <a:gd name="T103" fmla="*/ 237 h 824"/>
                <a:gd name="T104" fmla="*/ 442 w 880"/>
                <a:gd name="T105" fmla="*/ 0 h 824"/>
                <a:gd name="T106" fmla="*/ 211 w 880"/>
                <a:gd name="T107" fmla="*/ 237 h 824"/>
                <a:gd name="T108" fmla="*/ 224 w 880"/>
                <a:gd name="T109" fmla="*/ 335 h 824"/>
                <a:gd name="T110" fmla="*/ 315 w 880"/>
                <a:gd name="T111" fmla="*/ 20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0" h="824">
                  <a:moveTo>
                    <a:pt x="241" y="408"/>
                  </a:moveTo>
                  <a:cubicBezTo>
                    <a:pt x="252" y="436"/>
                    <a:pt x="289" y="529"/>
                    <a:pt x="311" y="556"/>
                  </a:cubicBezTo>
                  <a:cubicBezTo>
                    <a:pt x="311" y="604"/>
                    <a:pt x="311" y="604"/>
                    <a:pt x="311" y="604"/>
                  </a:cubicBezTo>
                  <a:cubicBezTo>
                    <a:pt x="315" y="609"/>
                    <a:pt x="315" y="609"/>
                    <a:pt x="315" y="609"/>
                  </a:cubicBezTo>
                  <a:cubicBezTo>
                    <a:pt x="316" y="610"/>
                    <a:pt x="321" y="618"/>
                    <a:pt x="333" y="628"/>
                  </a:cubicBezTo>
                  <a:cubicBezTo>
                    <a:pt x="333" y="575"/>
                    <a:pt x="333" y="575"/>
                    <a:pt x="333" y="575"/>
                  </a:cubicBezTo>
                  <a:cubicBezTo>
                    <a:pt x="361" y="596"/>
                    <a:pt x="408" y="622"/>
                    <a:pt x="440" y="622"/>
                  </a:cubicBezTo>
                  <a:cubicBezTo>
                    <a:pt x="472" y="622"/>
                    <a:pt x="519" y="596"/>
                    <a:pt x="547" y="575"/>
                  </a:cubicBezTo>
                  <a:cubicBezTo>
                    <a:pt x="547" y="628"/>
                    <a:pt x="547" y="628"/>
                    <a:pt x="547" y="628"/>
                  </a:cubicBezTo>
                  <a:cubicBezTo>
                    <a:pt x="559" y="618"/>
                    <a:pt x="564" y="610"/>
                    <a:pt x="565" y="609"/>
                  </a:cubicBezTo>
                  <a:cubicBezTo>
                    <a:pt x="569" y="604"/>
                    <a:pt x="569" y="604"/>
                    <a:pt x="569" y="604"/>
                  </a:cubicBezTo>
                  <a:cubicBezTo>
                    <a:pt x="569" y="556"/>
                    <a:pt x="569" y="556"/>
                    <a:pt x="569" y="556"/>
                  </a:cubicBezTo>
                  <a:cubicBezTo>
                    <a:pt x="591" y="529"/>
                    <a:pt x="628" y="436"/>
                    <a:pt x="639" y="408"/>
                  </a:cubicBezTo>
                  <a:cubicBezTo>
                    <a:pt x="664" y="393"/>
                    <a:pt x="671" y="366"/>
                    <a:pt x="673" y="355"/>
                  </a:cubicBezTo>
                  <a:cubicBezTo>
                    <a:pt x="673" y="353"/>
                    <a:pt x="673" y="353"/>
                    <a:pt x="673" y="353"/>
                  </a:cubicBezTo>
                  <a:cubicBezTo>
                    <a:pt x="648" y="365"/>
                    <a:pt x="648" y="365"/>
                    <a:pt x="648" y="365"/>
                  </a:cubicBezTo>
                  <a:cubicBezTo>
                    <a:pt x="644" y="375"/>
                    <a:pt x="638" y="385"/>
                    <a:pt x="625" y="391"/>
                  </a:cubicBezTo>
                  <a:cubicBezTo>
                    <a:pt x="623" y="392"/>
                    <a:pt x="621" y="394"/>
                    <a:pt x="620" y="397"/>
                  </a:cubicBezTo>
                  <a:cubicBezTo>
                    <a:pt x="600" y="447"/>
                    <a:pt x="564" y="532"/>
                    <a:pt x="550" y="545"/>
                  </a:cubicBezTo>
                  <a:cubicBezTo>
                    <a:pt x="528" y="564"/>
                    <a:pt x="471" y="601"/>
                    <a:pt x="440" y="601"/>
                  </a:cubicBezTo>
                  <a:cubicBezTo>
                    <a:pt x="408" y="601"/>
                    <a:pt x="352" y="564"/>
                    <a:pt x="330" y="545"/>
                  </a:cubicBezTo>
                  <a:cubicBezTo>
                    <a:pt x="316" y="532"/>
                    <a:pt x="280" y="447"/>
                    <a:pt x="260" y="397"/>
                  </a:cubicBezTo>
                  <a:cubicBezTo>
                    <a:pt x="259" y="394"/>
                    <a:pt x="257" y="392"/>
                    <a:pt x="255" y="391"/>
                  </a:cubicBezTo>
                  <a:cubicBezTo>
                    <a:pt x="242" y="385"/>
                    <a:pt x="236" y="374"/>
                    <a:pt x="232" y="365"/>
                  </a:cubicBezTo>
                  <a:cubicBezTo>
                    <a:pt x="207" y="353"/>
                    <a:pt x="207" y="353"/>
                    <a:pt x="207" y="353"/>
                  </a:cubicBezTo>
                  <a:cubicBezTo>
                    <a:pt x="207" y="356"/>
                    <a:pt x="207" y="356"/>
                    <a:pt x="207" y="356"/>
                  </a:cubicBezTo>
                  <a:cubicBezTo>
                    <a:pt x="210" y="369"/>
                    <a:pt x="217" y="394"/>
                    <a:pt x="241" y="408"/>
                  </a:cubicBezTo>
                  <a:close/>
                  <a:moveTo>
                    <a:pt x="877" y="809"/>
                  </a:moveTo>
                  <a:cubicBezTo>
                    <a:pt x="864" y="773"/>
                    <a:pt x="825" y="678"/>
                    <a:pt x="771" y="654"/>
                  </a:cubicBezTo>
                  <a:cubicBezTo>
                    <a:pt x="705" y="623"/>
                    <a:pt x="582" y="622"/>
                    <a:pt x="582" y="622"/>
                  </a:cubicBezTo>
                  <a:cubicBezTo>
                    <a:pt x="582" y="622"/>
                    <a:pt x="578" y="628"/>
                    <a:pt x="569" y="637"/>
                  </a:cubicBezTo>
                  <a:cubicBezTo>
                    <a:pt x="568" y="638"/>
                    <a:pt x="567" y="638"/>
                    <a:pt x="567" y="639"/>
                  </a:cubicBezTo>
                  <a:cubicBezTo>
                    <a:pt x="545" y="659"/>
                    <a:pt x="503" y="689"/>
                    <a:pt x="440" y="690"/>
                  </a:cubicBezTo>
                  <a:cubicBezTo>
                    <a:pt x="377" y="689"/>
                    <a:pt x="335" y="659"/>
                    <a:pt x="313" y="639"/>
                  </a:cubicBezTo>
                  <a:cubicBezTo>
                    <a:pt x="313" y="638"/>
                    <a:pt x="312" y="638"/>
                    <a:pt x="311" y="637"/>
                  </a:cubicBezTo>
                  <a:cubicBezTo>
                    <a:pt x="302" y="628"/>
                    <a:pt x="298" y="622"/>
                    <a:pt x="298" y="622"/>
                  </a:cubicBezTo>
                  <a:cubicBezTo>
                    <a:pt x="298" y="622"/>
                    <a:pt x="175" y="623"/>
                    <a:pt x="109" y="654"/>
                  </a:cubicBezTo>
                  <a:cubicBezTo>
                    <a:pt x="55" y="678"/>
                    <a:pt x="16" y="773"/>
                    <a:pt x="3" y="809"/>
                  </a:cubicBezTo>
                  <a:cubicBezTo>
                    <a:pt x="0" y="816"/>
                    <a:pt x="5" y="824"/>
                    <a:pt x="13" y="824"/>
                  </a:cubicBezTo>
                  <a:cubicBezTo>
                    <a:pt x="867" y="824"/>
                    <a:pt x="867" y="824"/>
                    <a:pt x="867" y="824"/>
                  </a:cubicBezTo>
                  <a:cubicBezTo>
                    <a:pt x="875" y="824"/>
                    <a:pt x="880" y="816"/>
                    <a:pt x="877" y="809"/>
                  </a:cubicBezTo>
                  <a:close/>
                  <a:moveTo>
                    <a:pt x="315" y="200"/>
                  </a:moveTo>
                  <a:cubicBezTo>
                    <a:pt x="318" y="197"/>
                    <a:pt x="323" y="194"/>
                    <a:pt x="328" y="192"/>
                  </a:cubicBezTo>
                  <a:cubicBezTo>
                    <a:pt x="335" y="188"/>
                    <a:pt x="342" y="186"/>
                    <a:pt x="350" y="186"/>
                  </a:cubicBezTo>
                  <a:cubicBezTo>
                    <a:pt x="488" y="194"/>
                    <a:pt x="592" y="340"/>
                    <a:pt x="618" y="354"/>
                  </a:cubicBezTo>
                  <a:cubicBezTo>
                    <a:pt x="627" y="360"/>
                    <a:pt x="639" y="358"/>
                    <a:pt x="651" y="353"/>
                  </a:cubicBezTo>
                  <a:cubicBezTo>
                    <a:pt x="653" y="353"/>
                    <a:pt x="655" y="352"/>
                    <a:pt x="656" y="351"/>
                  </a:cubicBezTo>
                  <a:cubicBezTo>
                    <a:pt x="666" y="347"/>
                    <a:pt x="666" y="347"/>
                    <a:pt x="666" y="347"/>
                  </a:cubicBezTo>
                  <a:cubicBezTo>
                    <a:pt x="668" y="346"/>
                    <a:pt x="670" y="345"/>
                    <a:pt x="672" y="344"/>
                  </a:cubicBezTo>
                  <a:cubicBezTo>
                    <a:pt x="682" y="338"/>
                    <a:pt x="688" y="333"/>
                    <a:pt x="688" y="333"/>
                  </a:cubicBezTo>
                  <a:cubicBezTo>
                    <a:pt x="675" y="313"/>
                    <a:pt x="671" y="295"/>
                    <a:pt x="672" y="282"/>
                  </a:cubicBezTo>
                  <a:cubicBezTo>
                    <a:pt x="674" y="268"/>
                    <a:pt x="673" y="252"/>
                    <a:pt x="673" y="237"/>
                  </a:cubicBezTo>
                  <a:cubicBezTo>
                    <a:pt x="673" y="106"/>
                    <a:pt x="573" y="0"/>
                    <a:pt x="442" y="0"/>
                  </a:cubicBezTo>
                  <a:cubicBezTo>
                    <a:pt x="312" y="0"/>
                    <a:pt x="211" y="106"/>
                    <a:pt x="211" y="237"/>
                  </a:cubicBezTo>
                  <a:cubicBezTo>
                    <a:pt x="211" y="266"/>
                    <a:pt x="216" y="324"/>
                    <a:pt x="224" y="335"/>
                  </a:cubicBezTo>
                  <a:cubicBezTo>
                    <a:pt x="247" y="356"/>
                    <a:pt x="250" y="244"/>
                    <a:pt x="315" y="200"/>
                  </a:cubicBezTo>
                  <a:close/>
                </a:path>
              </a:pathLst>
            </a:custGeom>
            <a:solidFill>
              <a:srgbClr val="91A5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03" name="テキスト ボックス 118">
            <a:extLst>
              <a:ext uri="{FF2B5EF4-FFF2-40B4-BE49-F238E27FC236}">
                <a16:creationId xmlns:a16="http://schemas.microsoft.com/office/drawing/2014/main" id="{8872DB72-7BBB-5992-1264-82FCB140FA99}"/>
              </a:ext>
            </a:extLst>
          </p:cNvPr>
          <p:cNvSpPr txBox="1"/>
          <p:nvPr/>
        </p:nvSpPr>
        <p:spPr>
          <a:xfrm>
            <a:off x="6861468" y="3846788"/>
            <a:ext cx="746642" cy="1562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ユーザ</a:t>
            </a:r>
            <a:r>
              <a:rPr kumimoji="1" lang="en-US" altLang="ja-JP" sz="1050">
                <a:solidFill>
                  <a:srgbClr val="575757"/>
                </a:solidFill>
                <a:latin typeface="Trebuchet MS" panose="020B0603020202020204" pitchFamily="34" charset="0"/>
                <a:ea typeface="Meiryo UI" panose="020B0604030504040204" pitchFamily="50" charset="-128"/>
              </a:rPr>
              <a:t>(</a:t>
            </a:r>
            <a:r>
              <a:rPr kumimoji="1" lang="ja-JP" altLang="en-US" sz="1050">
                <a:solidFill>
                  <a:srgbClr val="575757"/>
                </a:solidFill>
                <a:latin typeface="Trebuchet MS" panose="020B0603020202020204" pitchFamily="34" charset="0"/>
                <a:ea typeface="Meiryo UI" panose="020B0604030504040204" pitchFamily="50" charset="-128"/>
              </a:rPr>
              <a:t>本人</a:t>
            </a:r>
            <a:r>
              <a:rPr kumimoji="1" lang="en-US" altLang="ja-JP" sz="1050">
                <a:solidFill>
                  <a:srgbClr val="575757"/>
                </a:solidFill>
                <a:latin typeface="Trebuchet MS" panose="020B0603020202020204" pitchFamily="34" charset="0"/>
                <a:ea typeface="Meiryo UI" panose="020B0604030504040204" pitchFamily="50" charset="-128"/>
              </a:rPr>
              <a:t>)</a:t>
            </a:r>
          </a:p>
        </p:txBody>
      </p:sp>
      <p:cxnSp>
        <p:nvCxnSpPr>
          <p:cNvPr id="116" name="Straight Arrow Connector 115">
            <a:extLst>
              <a:ext uri="{FF2B5EF4-FFF2-40B4-BE49-F238E27FC236}">
                <a16:creationId xmlns:a16="http://schemas.microsoft.com/office/drawing/2014/main" id="{4658B0C2-3689-CC57-B8C7-4A2FB8987BE4}"/>
              </a:ext>
            </a:extLst>
          </p:cNvPr>
          <p:cNvCxnSpPr>
            <a:cxnSpLocks/>
          </p:cNvCxnSpPr>
          <p:nvPr/>
        </p:nvCxnSpPr>
        <p:spPr>
          <a:xfrm flipV="1">
            <a:off x="7858333" y="3949131"/>
            <a:ext cx="241862" cy="2544"/>
          </a:xfrm>
          <a:prstGeom prst="straightConnector1">
            <a:avLst/>
          </a:prstGeom>
          <a:ln w="9525" cap="rnd" cmpd="sng" algn="ctr">
            <a:solidFill>
              <a:srgbClr val="E71C57"/>
            </a:solidFill>
            <a:prstDash val="solid"/>
            <a:roun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7" name="Multiplication Sign 116">
            <a:extLst>
              <a:ext uri="{FF2B5EF4-FFF2-40B4-BE49-F238E27FC236}">
                <a16:creationId xmlns:a16="http://schemas.microsoft.com/office/drawing/2014/main" id="{4ED460FC-B066-08CD-EEF7-58FC1F1BA399}"/>
              </a:ext>
            </a:extLst>
          </p:cNvPr>
          <p:cNvSpPr/>
          <p:nvPr/>
        </p:nvSpPr>
        <p:spPr>
          <a:xfrm>
            <a:off x="8940010" y="2730378"/>
            <a:ext cx="278606" cy="289732"/>
          </a:xfrm>
          <a:prstGeom prst="mathMultiply">
            <a:avLst>
              <a:gd name="adj1" fmla="val 10923"/>
            </a:avLst>
          </a:prstGeom>
          <a:solidFill>
            <a:srgbClr val="E71C57"/>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E71C57"/>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118" name="テキスト ボックス 118">
            <a:extLst>
              <a:ext uri="{FF2B5EF4-FFF2-40B4-BE49-F238E27FC236}">
                <a16:creationId xmlns:a16="http://schemas.microsoft.com/office/drawing/2014/main" id="{55BD2EFE-4D0B-C673-C5E0-43DCB1FA5EAE}"/>
              </a:ext>
            </a:extLst>
          </p:cNvPr>
          <p:cNvSpPr txBox="1"/>
          <p:nvPr/>
        </p:nvSpPr>
        <p:spPr>
          <a:xfrm>
            <a:off x="7850055" y="4185386"/>
            <a:ext cx="2069525" cy="516331"/>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buFont typeface="Trebuchet MS" panose="020B0603020202020204" pitchFamily="34" charset="0"/>
              <a:buChar char="​"/>
            </a:pPr>
            <a:r>
              <a:rPr kumimoji="1" lang="ja-JP" altLang="en-US" sz="1050">
                <a:solidFill>
                  <a:srgbClr val="E71C57"/>
                </a:solidFill>
                <a:latin typeface="Trebuchet MS" panose="020B0603020202020204" pitchFamily="34" charset="0"/>
                <a:ea typeface="Meiryo UI" panose="020B0604030504040204" pitchFamily="50" charset="-128"/>
              </a:rPr>
              <a:t>履修時に自動でステータス管理はせず、</a:t>
            </a:r>
            <a:br>
              <a:rPr kumimoji="1" lang="en-US" altLang="ja-JP" sz="1050">
                <a:solidFill>
                  <a:srgbClr val="E71C57"/>
                </a:solidFill>
                <a:latin typeface="Trebuchet MS" panose="020B0603020202020204" pitchFamily="34" charset="0"/>
                <a:ea typeface="Meiryo UI" panose="020B0604030504040204" pitchFamily="50" charset="-128"/>
              </a:rPr>
            </a:br>
            <a:r>
              <a:rPr kumimoji="1" lang="ja-JP" altLang="en-US" sz="1050">
                <a:solidFill>
                  <a:srgbClr val="E71C57"/>
                </a:solidFill>
                <a:latin typeface="Trebuchet MS" panose="020B0603020202020204" pitchFamily="34" charset="0"/>
                <a:ea typeface="Meiryo UI" panose="020B0604030504040204" pitchFamily="50" charset="-128"/>
              </a:rPr>
              <a:t>ユーザ本人が履修完了報告を行う</a:t>
            </a:r>
            <a:endParaRPr kumimoji="1" lang="en-US" altLang="ja-JP" sz="1050">
              <a:solidFill>
                <a:srgbClr val="E71C57"/>
              </a:solidFill>
              <a:latin typeface="Trebuchet MS" panose="020B0603020202020204" pitchFamily="34" charset="0"/>
              <a:ea typeface="Meiryo UI" panose="020B0604030504040204" pitchFamily="50" charset="-128"/>
            </a:endParaRPr>
          </a:p>
        </p:txBody>
      </p:sp>
      <p:pic>
        <p:nvPicPr>
          <p:cNvPr id="2" name="Picture 1">
            <a:extLst>
              <a:ext uri="{FF2B5EF4-FFF2-40B4-BE49-F238E27FC236}">
                <a16:creationId xmlns:a16="http://schemas.microsoft.com/office/drawing/2014/main" id="{527AD8D7-B11D-DD90-7022-0F263DE3DF04}"/>
              </a:ext>
            </a:extLst>
          </p:cNvPr>
          <p:cNvPicPr>
            <a:picLocks noChangeAspect="1"/>
          </p:cNvPicPr>
          <p:nvPr/>
        </p:nvPicPr>
        <p:blipFill>
          <a:blip r:embed="rId3"/>
          <a:stretch>
            <a:fillRect/>
          </a:stretch>
        </p:blipFill>
        <p:spPr>
          <a:xfrm>
            <a:off x="9846726" y="110805"/>
            <a:ext cx="1182520" cy="637978"/>
          </a:xfrm>
          <a:prstGeom prst="rect">
            <a:avLst/>
          </a:prstGeom>
        </p:spPr>
      </p:pic>
      <p:sp>
        <p:nvSpPr>
          <p:cNvPr id="14" name="Rectangle 13">
            <a:extLst>
              <a:ext uri="{FF2B5EF4-FFF2-40B4-BE49-F238E27FC236}">
                <a16:creationId xmlns:a16="http://schemas.microsoft.com/office/drawing/2014/main" id="{33C1DDC5-49FF-7FBB-C750-E449F1886939}"/>
              </a:ext>
            </a:extLst>
          </p:cNvPr>
          <p:cNvSpPr/>
          <p:nvPr/>
        </p:nvSpPr>
        <p:spPr>
          <a:xfrm>
            <a:off x="10650391" y="97662"/>
            <a:ext cx="371476" cy="659575"/>
          </a:xfrm>
          <a:prstGeom prst="rect">
            <a:avLst/>
          </a:prstGeom>
          <a:noFill/>
          <a:ln w="28575" cap="rnd" cmpd="sng" algn="ctr">
            <a:solidFill>
              <a:srgbClr val="E71C57"/>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Tree>
    <p:extLst>
      <p:ext uri="{BB962C8B-B14F-4D97-AF65-F5344CB8AC3E}">
        <p14:creationId xmlns:p14="http://schemas.microsoft.com/office/powerpoint/2010/main" val="118054365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980614-4A73-9D72-B63E-83A951E61FA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14BE81E-4A61-2E48-0BBB-3DF57CA5806E}"/>
              </a:ext>
            </a:extLst>
          </p:cNvPr>
          <p:cNvSpPr>
            <a:spLocks noGrp="1"/>
          </p:cNvSpPr>
          <p:nvPr>
            <p:ph type="title"/>
          </p:nvPr>
        </p:nvSpPr>
        <p:spPr/>
        <p:txBody>
          <a:bodyPr vert="horz"/>
          <a:lstStyle/>
          <a:p>
            <a:r>
              <a:rPr lang="en-US" altLang="ja-JP" sz="4400"/>
              <a:t>1-7: </a:t>
            </a:r>
            <a:r>
              <a:rPr lang="ja-JP" altLang="en-US" sz="4400"/>
              <a:t>レコメンド</a:t>
            </a:r>
          </a:p>
        </p:txBody>
      </p:sp>
    </p:spTree>
    <p:extLst>
      <p:ext uri="{BB962C8B-B14F-4D97-AF65-F5344CB8AC3E}">
        <p14:creationId xmlns:p14="http://schemas.microsoft.com/office/powerpoint/2010/main" val="374204797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6CD7EC-1327-EE2C-7C0F-47FA5F7FA44D}"/>
            </a:ext>
          </a:extLst>
        </p:cNvPr>
        <p:cNvGrpSpPr/>
        <p:nvPr/>
      </p:nvGrpSpPr>
      <p:grpSpPr>
        <a:xfrm>
          <a:off x="0" y="0"/>
          <a:ext cx="0" cy="0"/>
          <a:chOff x="0" y="0"/>
          <a:chExt cx="0" cy="0"/>
        </a:xfrm>
      </p:grpSpPr>
      <p:sp>
        <p:nvSpPr>
          <p:cNvPr id="3" name="タイトル 140">
            <a:extLst>
              <a:ext uri="{FF2B5EF4-FFF2-40B4-BE49-F238E27FC236}">
                <a16:creationId xmlns:a16="http://schemas.microsoft.com/office/drawing/2014/main" id="{69E39516-72C8-A4CD-0D01-A5C8F09D07F3}"/>
              </a:ext>
            </a:extLst>
          </p:cNvPr>
          <p:cNvSpPr txBox="1">
            <a:spLocks/>
          </p:cNvSpPr>
          <p:nvPr/>
        </p:nvSpPr>
        <p:spPr>
          <a:xfrm>
            <a:off x="372826" y="97662"/>
            <a:ext cx="10561874" cy="461905"/>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2400" b="1" kern="1200">
                <a:solidFill>
                  <a:schemeClr val="bg1"/>
                </a:solidFill>
                <a:latin typeface="+mj-lt"/>
                <a:ea typeface="+mj-ea"/>
                <a:cs typeface="+mj-cs"/>
                <a:sym typeface="Trebuchet MS" panose="020B0603020202020204" pitchFamily="34" charset="0"/>
              </a:defRPr>
            </a:lvl1pPr>
          </a:lstStyle>
          <a:p>
            <a:pPr>
              <a:buSzPts val="2400"/>
            </a:pPr>
            <a:br>
              <a:rPr lang="en-US" altLang="ja-JP" sz="1400"/>
            </a:br>
            <a:r>
              <a:rPr lang="ja-JP" altLang="en-US"/>
              <a:t>サービス概要</a:t>
            </a:r>
            <a:r>
              <a:rPr lang="en-US" altLang="ja-JP"/>
              <a:t> | </a:t>
            </a:r>
            <a:r>
              <a:rPr lang="ja-JP" altLang="en-US"/>
              <a:t>レコメンド </a:t>
            </a:r>
            <a:r>
              <a:rPr lang="en-US" altLang="ja-JP"/>
              <a:t>(1/2)</a:t>
            </a:r>
          </a:p>
        </p:txBody>
      </p:sp>
      <p:sp>
        <p:nvSpPr>
          <p:cNvPr id="153" name="テキスト ボックス 15">
            <a:extLst>
              <a:ext uri="{FF2B5EF4-FFF2-40B4-BE49-F238E27FC236}">
                <a16:creationId xmlns:a16="http://schemas.microsoft.com/office/drawing/2014/main" id="{0A7F8A90-B3A6-A1EC-D09B-7718515E4489}"/>
              </a:ext>
            </a:extLst>
          </p:cNvPr>
          <p:cNvSpPr txBox="1"/>
          <p:nvPr/>
        </p:nvSpPr>
        <p:spPr>
          <a:xfrm>
            <a:off x="344544" y="723741"/>
            <a:ext cx="11476651" cy="591298"/>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3" defTabSz="914400" rtl="0" eaLnBrk="1" fontAlgn="auto" latinLnBrk="0" hangingPunct="1">
              <a:spcBef>
                <a:spcPts val="0"/>
              </a:spcBef>
              <a:spcAft>
                <a:spcPts val="0"/>
              </a:spcAft>
              <a:buClrTx/>
              <a:buSzTx/>
              <a:tabLst/>
              <a:defRPr/>
            </a:pPr>
            <a:r>
              <a:rPr lang="ja-JP" altLang="en-US">
                <a:solidFill>
                  <a:srgbClr val="000000"/>
                </a:solidFill>
                <a:latin typeface="+mj-lt"/>
              </a:rPr>
              <a:t>流入促進や非活性ユーザの掘り起こしはマーケティング領域で対応し、プラットフォーム内に定着しているユーザや学習意欲の高いユーザには、レコメンドを通じたリテンションにより、継続利用・体験価値の最大化を促す</a:t>
            </a:r>
            <a:endParaRPr lang="ja-JP" altLang="en-US">
              <a:solidFill>
                <a:srgbClr val="000000"/>
              </a:solidFill>
              <a:latin typeface="+mj-lt"/>
              <a:ea typeface="Meiryo UI"/>
            </a:endParaRPr>
          </a:p>
        </p:txBody>
      </p:sp>
      <p:grpSp>
        <p:nvGrpSpPr>
          <p:cNvPr id="14" name="bcgBugs_Gender-neutral Front ">
            <a:extLst>
              <a:ext uri="{FF2B5EF4-FFF2-40B4-BE49-F238E27FC236}">
                <a16:creationId xmlns:a16="http://schemas.microsoft.com/office/drawing/2014/main" id="{CA6BB37C-98C7-0A53-A5D5-187BD5E97EFA}"/>
              </a:ext>
            </a:extLst>
          </p:cNvPr>
          <p:cNvGrpSpPr>
            <a:grpSpLocks noChangeAspect="1"/>
          </p:cNvGrpSpPr>
          <p:nvPr/>
        </p:nvGrpSpPr>
        <p:grpSpPr bwMode="auto">
          <a:xfrm>
            <a:off x="1408331" y="2625541"/>
            <a:ext cx="258077" cy="258077"/>
            <a:chOff x="2652" y="972"/>
            <a:chExt cx="2376" cy="2376"/>
          </a:xfrm>
        </p:grpSpPr>
        <p:sp>
          <p:nvSpPr>
            <p:cNvPr id="15" name="AutoShape 3">
              <a:extLst>
                <a:ext uri="{FF2B5EF4-FFF2-40B4-BE49-F238E27FC236}">
                  <a16:creationId xmlns:a16="http://schemas.microsoft.com/office/drawing/2014/main" id="{555B2431-EAF9-2710-9561-863521531045}"/>
                </a:ext>
              </a:extLst>
            </p:cNvPr>
            <p:cNvSpPr>
              <a:spLocks noChangeAspect="1" noChangeArrowheads="1" noTextEdit="1"/>
            </p:cNvSpPr>
            <p:nvPr/>
          </p:nvSpPr>
          <p:spPr bwMode="auto">
            <a:xfrm>
              <a:off x="2652" y="972"/>
              <a:ext cx="2376" cy="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5">
              <a:extLst>
                <a:ext uri="{FF2B5EF4-FFF2-40B4-BE49-F238E27FC236}">
                  <a16:creationId xmlns:a16="http://schemas.microsoft.com/office/drawing/2014/main" id="{F6287310-E92D-D33E-DCC0-ADBB00DBC00C}"/>
                </a:ext>
              </a:extLst>
            </p:cNvPr>
            <p:cNvSpPr>
              <a:spLocks noEditPoints="1"/>
            </p:cNvSpPr>
            <p:nvPr/>
          </p:nvSpPr>
          <p:spPr bwMode="auto">
            <a:xfrm>
              <a:off x="2795" y="1181"/>
              <a:ext cx="2093" cy="1960"/>
            </a:xfrm>
            <a:custGeom>
              <a:avLst/>
              <a:gdLst>
                <a:gd name="T0" fmla="*/ 241 w 880"/>
                <a:gd name="T1" fmla="*/ 408 h 824"/>
                <a:gd name="T2" fmla="*/ 311 w 880"/>
                <a:gd name="T3" fmla="*/ 556 h 824"/>
                <a:gd name="T4" fmla="*/ 311 w 880"/>
                <a:gd name="T5" fmla="*/ 604 h 824"/>
                <a:gd name="T6" fmla="*/ 315 w 880"/>
                <a:gd name="T7" fmla="*/ 609 h 824"/>
                <a:gd name="T8" fmla="*/ 333 w 880"/>
                <a:gd name="T9" fmla="*/ 628 h 824"/>
                <a:gd name="T10" fmla="*/ 333 w 880"/>
                <a:gd name="T11" fmla="*/ 575 h 824"/>
                <a:gd name="T12" fmla="*/ 440 w 880"/>
                <a:gd name="T13" fmla="*/ 622 h 824"/>
                <a:gd name="T14" fmla="*/ 547 w 880"/>
                <a:gd name="T15" fmla="*/ 575 h 824"/>
                <a:gd name="T16" fmla="*/ 547 w 880"/>
                <a:gd name="T17" fmla="*/ 628 h 824"/>
                <a:gd name="T18" fmla="*/ 565 w 880"/>
                <a:gd name="T19" fmla="*/ 609 h 824"/>
                <a:gd name="T20" fmla="*/ 569 w 880"/>
                <a:gd name="T21" fmla="*/ 604 h 824"/>
                <a:gd name="T22" fmla="*/ 569 w 880"/>
                <a:gd name="T23" fmla="*/ 556 h 824"/>
                <a:gd name="T24" fmla="*/ 639 w 880"/>
                <a:gd name="T25" fmla="*/ 408 h 824"/>
                <a:gd name="T26" fmla="*/ 673 w 880"/>
                <a:gd name="T27" fmla="*/ 355 h 824"/>
                <a:gd name="T28" fmla="*/ 673 w 880"/>
                <a:gd name="T29" fmla="*/ 353 h 824"/>
                <a:gd name="T30" fmla="*/ 648 w 880"/>
                <a:gd name="T31" fmla="*/ 365 h 824"/>
                <a:gd name="T32" fmla="*/ 625 w 880"/>
                <a:gd name="T33" fmla="*/ 391 h 824"/>
                <a:gd name="T34" fmla="*/ 620 w 880"/>
                <a:gd name="T35" fmla="*/ 397 h 824"/>
                <a:gd name="T36" fmla="*/ 550 w 880"/>
                <a:gd name="T37" fmla="*/ 545 h 824"/>
                <a:gd name="T38" fmla="*/ 440 w 880"/>
                <a:gd name="T39" fmla="*/ 601 h 824"/>
                <a:gd name="T40" fmla="*/ 330 w 880"/>
                <a:gd name="T41" fmla="*/ 545 h 824"/>
                <a:gd name="T42" fmla="*/ 260 w 880"/>
                <a:gd name="T43" fmla="*/ 397 h 824"/>
                <a:gd name="T44" fmla="*/ 255 w 880"/>
                <a:gd name="T45" fmla="*/ 391 h 824"/>
                <a:gd name="T46" fmla="*/ 232 w 880"/>
                <a:gd name="T47" fmla="*/ 365 h 824"/>
                <a:gd name="T48" fmla="*/ 207 w 880"/>
                <a:gd name="T49" fmla="*/ 353 h 824"/>
                <a:gd name="T50" fmla="*/ 207 w 880"/>
                <a:gd name="T51" fmla="*/ 356 h 824"/>
                <a:gd name="T52" fmla="*/ 241 w 880"/>
                <a:gd name="T53" fmla="*/ 408 h 824"/>
                <a:gd name="T54" fmla="*/ 877 w 880"/>
                <a:gd name="T55" fmla="*/ 809 h 824"/>
                <a:gd name="T56" fmla="*/ 771 w 880"/>
                <a:gd name="T57" fmla="*/ 654 h 824"/>
                <a:gd name="T58" fmla="*/ 582 w 880"/>
                <a:gd name="T59" fmla="*/ 622 h 824"/>
                <a:gd name="T60" fmla="*/ 569 w 880"/>
                <a:gd name="T61" fmla="*/ 637 h 824"/>
                <a:gd name="T62" fmla="*/ 567 w 880"/>
                <a:gd name="T63" fmla="*/ 639 h 824"/>
                <a:gd name="T64" fmla="*/ 440 w 880"/>
                <a:gd name="T65" fmla="*/ 690 h 824"/>
                <a:gd name="T66" fmla="*/ 313 w 880"/>
                <a:gd name="T67" fmla="*/ 639 h 824"/>
                <a:gd name="T68" fmla="*/ 311 w 880"/>
                <a:gd name="T69" fmla="*/ 637 h 824"/>
                <a:gd name="T70" fmla="*/ 298 w 880"/>
                <a:gd name="T71" fmla="*/ 622 h 824"/>
                <a:gd name="T72" fmla="*/ 109 w 880"/>
                <a:gd name="T73" fmla="*/ 654 h 824"/>
                <a:gd name="T74" fmla="*/ 3 w 880"/>
                <a:gd name="T75" fmla="*/ 809 h 824"/>
                <a:gd name="T76" fmla="*/ 13 w 880"/>
                <a:gd name="T77" fmla="*/ 824 h 824"/>
                <a:gd name="T78" fmla="*/ 867 w 880"/>
                <a:gd name="T79" fmla="*/ 824 h 824"/>
                <a:gd name="T80" fmla="*/ 877 w 880"/>
                <a:gd name="T81" fmla="*/ 809 h 824"/>
                <a:gd name="T82" fmla="*/ 315 w 880"/>
                <a:gd name="T83" fmla="*/ 200 h 824"/>
                <a:gd name="T84" fmla="*/ 328 w 880"/>
                <a:gd name="T85" fmla="*/ 192 h 824"/>
                <a:gd name="T86" fmla="*/ 350 w 880"/>
                <a:gd name="T87" fmla="*/ 186 h 824"/>
                <a:gd name="T88" fmla="*/ 618 w 880"/>
                <a:gd name="T89" fmla="*/ 354 h 824"/>
                <a:gd name="T90" fmla="*/ 651 w 880"/>
                <a:gd name="T91" fmla="*/ 353 h 824"/>
                <a:gd name="T92" fmla="*/ 656 w 880"/>
                <a:gd name="T93" fmla="*/ 351 h 824"/>
                <a:gd name="T94" fmla="*/ 666 w 880"/>
                <a:gd name="T95" fmla="*/ 347 h 824"/>
                <a:gd name="T96" fmla="*/ 672 w 880"/>
                <a:gd name="T97" fmla="*/ 344 h 824"/>
                <a:gd name="T98" fmla="*/ 688 w 880"/>
                <a:gd name="T99" fmla="*/ 333 h 824"/>
                <a:gd name="T100" fmla="*/ 672 w 880"/>
                <a:gd name="T101" fmla="*/ 282 h 824"/>
                <a:gd name="T102" fmla="*/ 673 w 880"/>
                <a:gd name="T103" fmla="*/ 237 h 824"/>
                <a:gd name="T104" fmla="*/ 442 w 880"/>
                <a:gd name="T105" fmla="*/ 0 h 824"/>
                <a:gd name="T106" fmla="*/ 211 w 880"/>
                <a:gd name="T107" fmla="*/ 237 h 824"/>
                <a:gd name="T108" fmla="*/ 224 w 880"/>
                <a:gd name="T109" fmla="*/ 335 h 824"/>
                <a:gd name="T110" fmla="*/ 315 w 880"/>
                <a:gd name="T111" fmla="*/ 20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0" h="824">
                  <a:moveTo>
                    <a:pt x="241" y="408"/>
                  </a:moveTo>
                  <a:cubicBezTo>
                    <a:pt x="252" y="436"/>
                    <a:pt x="289" y="529"/>
                    <a:pt x="311" y="556"/>
                  </a:cubicBezTo>
                  <a:cubicBezTo>
                    <a:pt x="311" y="604"/>
                    <a:pt x="311" y="604"/>
                    <a:pt x="311" y="604"/>
                  </a:cubicBezTo>
                  <a:cubicBezTo>
                    <a:pt x="315" y="609"/>
                    <a:pt x="315" y="609"/>
                    <a:pt x="315" y="609"/>
                  </a:cubicBezTo>
                  <a:cubicBezTo>
                    <a:pt x="316" y="610"/>
                    <a:pt x="321" y="618"/>
                    <a:pt x="333" y="628"/>
                  </a:cubicBezTo>
                  <a:cubicBezTo>
                    <a:pt x="333" y="575"/>
                    <a:pt x="333" y="575"/>
                    <a:pt x="333" y="575"/>
                  </a:cubicBezTo>
                  <a:cubicBezTo>
                    <a:pt x="361" y="596"/>
                    <a:pt x="408" y="622"/>
                    <a:pt x="440" y="622"/>
                  </a:cubicBezTo>
                  <a:cubicBezTo>
                    <a:pt x="472" y="622"/>
                    <a:pt x="519" y="596"/>
                    <a:pt x="547" y="575"/>
                  </a:cubicBezTo>
                  <a:cubicBezTo>
                    <a:pt x="547" y="628"/>
                    <a:pt x="547" y="628"/>
                    <a:pt x="547" y="628"/>
                  </a:cubicBezTo>
                  <a:cubicBezTo>
                    <a:pt x="559" y="618"/>
                    <a:pt x="564" y="610"/>
                    <a:pt x="565" y="609"/>
                  </a:cubicBezTo>
                  <a:cubicBezTo>
                    <a:pt x="569" y="604"/>
                    <a:pt x="569" y="604"/>
                    <a:pt x="569" y="604"/>
                  </a:cubicBezTo>
                  <a:cubicBezTo>
                    <a:pt x="569" y="556"/>
                    <a:pt x="569" y="556"/>
                    <a:pt x="569" y="556"/>
                  </a:cubicBezTo>
                  <a:cubicBezTo>
                    <a:pt x="591" y="529"/>
                    <a:pt x="628" y="436"/>
                    <a:pt x="639" y="408"/>
                  </a:cubicBezTo>
                  <a:cubicBezTo>
                    <a:pt x="664" y="393"/>
                    <a:pt x="671" y="366"/>
                    <a:pt x="673" y="355"/>
                  </a:cubicBezTo>
                  <a:cubicBezTo>
                    <a:pt x="673" y="353"/>
                    <a:pt x="673" y="353"/>
                    <a:pt x="673" y="353"/>
                  </a:cubicBezTo>
                  <a:cubicBezTo>
                    <a:pt x="648" y="365"/>
                    <a:pt x="648" y="365"/>
                    <a:pt x="648" y="365"/>
                  </a:cubicBezTo>
                  <a:cubicBezTo>
                    <a:pt x="644" y="375"/>
                    <a:pt x="638" y="385"/>
                    <a:pt x="625" y="391"/>
                  </a:cubicBezTo>
                  <a:cubicBezTo>
                    <a:pt x="623" y="392"/>
                    <a:pt x="621" y="394"/>
                    <a:pt x="620" y="397"/>
                  </a:cubicBezTo>
                  <a:cubicBezTo>
                    <a:pt x="600" y="447"/>
                    <a:pt x="564" y="532"/>
                    <a:pt x="550" y="545"/>
                  </a:cubicBezTo>
                  <a:cubicBezTo>
                    <a:pt x="528" y="564"/>
                    <a:pt x="471" y="601"/>
                    <a:pt x="440" y="601"/>
                  </a:cubicBezTo>
                  <a:cubicBezTo>
                    <a:pt x="408" y="601"/>
                    <a:pt x="352" y="564"/>
                    <a:pt x="330" y="545"/>
                  </a:cubicBezTo>
                  <a:cubicBezTo>
                    <a:pt x="316" y="532"/>
                    <a:pt x="280" y="447"/>
                    <a:pt x="260" y="397"/>
                  </a:cubicBezTo>
                  <a:cubicBezTo>
                    <a:pt x="259" y="394"/>
                    <a:pt x="257" y="392"/>
                    <a:pt x="255" y="391"/>
                  </a:cubicBezTo>
                  <a:cubicBezTo>
                    <a:pt x="242" y="385"/>
                    <a:pt x="236" y="374"/>
                    <a:pt x="232" y="365"/>
                  </a:cubicBezTo>
                  <a:cubicBezTo>
                    <a:pt x="207" y="353"/>
                    <a:pt x="207" y="353"/>
                    <a:pt x="207" y="353"/>
                  </a:cubicBezTo>
                  <a:cubicBezTo>
                    <a:pt x="207" y="356"/>
                    <a:pt x="207" y="356"/>
                    <a:pt x="207" y="356"/>
                  </a:cubicBezTo>
                  <a:cubicBezTo>
                    <a:pt x="210" y="369"/>
                    <a:pt x="217" y="394"/>
                    <a:pt x="241" y="408"/>
                  </a:cubicBezTo>
                  <a:close/>
                  <a:moveTo>
                    <a:pt x="877" y="809"/>
                  </a:moveTo>
                  <a:cubicBezTo>
                    <a:pt x="864" y="773"/>
                    <a:pt x="825" y="678"/>
                    <a:pt x="771" y="654"/>
                  </a:cubicBezTo>
                  <a:cubicBezTo>
                    <a:pt x="705" y="623"/>
                    <a:pt x="582" y="622"/>
                    <a:pt x="582" y="622"/>
                  </a:cubicBezTo>
                  <a:cubicBezTo>
                    <a:pt x="582" y="622"/>
                    <a:pt x="578" y="628"/>
                    <a:pt x="569" y="637"/>
                  </a:cubicBezTo>
                  <a:cubicBezTo>
                    <a:pt x="568" y="638"/>
                    <a:pt x="567" y="638"/>
                    <a:pt x="567" y="639"/>
                  </a:cubicBezTo>
                  <a:cubicBezTo>
                    <a:pt x="545" y="659"/>
                    <a:pt x="503" y="689"/>
                    <a:pt x="440" y="690"/>
                  </a:cubicBezTo>
                  <a:cubicBezTo>
                    <a:pt x="377" y="689"/>
                    <a:pt x="335" y="659"/>
                    <a:pt x="313" y="639"/>
                  </a:cubicBezTo>
                  <a:cubicBezTo>
                    <a:pt x="313" y="638"/>
                    <a:pt x="312" y="638"/>
                    <a:pt x="311" y="637"/>
                  </a:cubicBezTo>
                  <a:cubicBezTo>
                    <a:pt x="302" y="628"/>
                    <a:pt x="298" y="622"/>
                    <a:pt x="298" y="622"/>
                  </a:cubicBezTo>
                  <a:cubicBezTo>
                    <a:pt x="298" y="622"/>
                    <a:pt x="175" y="623"/>
                    <a:pt x="109" y="654"/>
                  </a:cubicBezTo>
                  <a:cubicBezTo>
                    <a:pt x="55" y="678"/>
                    <a:pt x="16" y="773"/>
                    <a:pt x="3" y="809"/>
                  </a:cubicBezTo>
                  <a:cubicBezTo>
                    <a:pt x="0" y="816"/>
                    <a:pt x="5" y="824"/>
                    <a:pt x="13" y="824"/>
                  </a:cubicBezTo>
                  <a:cubicBezTo>
                    <a:pt x="867" y="824"/>
                    <a:pt x="867" y="824"/>
                    <a:pt x="867" y="824"/>
                  </a:cubicBezTo>
                  <a:cubicBezTo>
                    <a:pt x="875" y="824"/>
                    <a:pt x="880" y="816"/>
                    <a:pt x="877" y="809"/>
                  </a:cubicBezTo>
                  <a:close/>
                  <a:moveTo>
                    <a:pt x="315" y="200"/>
                  </a:moveTo>
                  <a:cubicBezTo>
                    <a:pt x="318" y="197"/>
                    <a:pt x="323" y="194"/>
                    <a:pt x="328" y="192"/>
                  </a:cubicBezTo>
                  <a:cubicBezTo>
                    <a:pt x="335" y="188"/>
                    <a:pt x="342" y="186"/>
                    <a:pt x="350" y="186"/>
                  </a:cubicBezTo>
                  <a:cubicBezTo>
                    <a:pt x="488" y="194"/>
                    <a:pt x="592" y="340"/>
                    <a:pt x="618" y="354"/>
                  </a:cubicBezTo>
                  <a:cubicBezTo>
                    <a:pt x="627" y="360"/>
                    <a:pt x="639" y="358"/>
                    <a:pt x="651" y="353"/>
                  </a:cubicBezTo>
                  <a:cubicBezTo>
                    <a:pt x="653" y="353"/>
                    <a:pt x="655" y="352"/>
                    <a:pt x="656" y="351"/>
                  </a:cubicBezTo>
                  <a:cubicBezTo>
                    <a:pt x="666" y="347"/>
                    <a:pt x="666" y="347"/>
                    <a:pt x="666" y="347"/>
                  </a:cubicBezTo>
                  <a:cubicBezTo>
                    <a:pt x="668" y="346"/>
                    <a:pt x="670" y="345"/>
                    <a:pt x="672" y="344"/>
                  </a:cubicBezTo>
                  <a:cubicBezTo>
                    <a:pt x="682" y="338"/>
                    <a:pt x="688" y="333"/>
                    <a:pt x="688" y="333"/>
                  </a:cubicBezTo>
                  <a:cubicBezTo>
                    <a:pt x="675" y="313"/>
                    <a:pt x="671" y="295"/>
                    <a:pt x="672" y="282"/>
                  </a:cubicBezTo>
                  <a:cubicBezTo>
                    <a:pt x="674" y="268"/>
                    <a:pt x="673" y="252"/>
                    <a:pt x="673" y="237"/>
                  </a:cubicBezTo>
                  <a:cubicBezTo>
                    <a:pt x="673" y="106"/>
                    <a:pt x="573" y="0"/>
                    <a:pt x="442" y="0"/>
                  </a:cubicBezTo>
                  <a:cubicBezTo>
                    <a:pt x="312" y="0"/>
                    <a:pt x="211" y="106"/>
                    <a:pt x="211" y="237"/>
                  </a:cubicBezTo>
                  <a:cubicBezTo>
                    <a:pt x="211" y="266"/>
                    <a:pt x="216" y="324"/>
                    <a:pt x="224" y="335"/>
                  </a:cubicBezTo>
                  <a:cubicBezTo>
                    <a:pt x="247" y="356"/>
                    <a:pt x="250" y="244"/>
                    <a:pt x="315" y="20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7" name="bcgBugs_Gender-neutral Front ">
            <a:extLst>
              <a:ext uri="{FF2B5EF4-FFF2-40B4-BE49-F238E27FC236}">
                <a16:creationId xmlns:a16="http://schemas.microsoft.com/office/drawing/2014/main" id="{19428EE3-8694-FAF7-8621-C87E8E57D54D}"/>
              </a:ext>
            </a:extLst>
          </p:cNvPr>
          <p:cNvGrpSpPr>
            <a:grpSpLocks noChangeAspect="1"/>
          </p:cNvGrpSpPr>
          <p:nvPr/>
        </p:nvGrpSpPr>
        <p:grpSpPr bwMode="auto">
          <a:xfrm>
            <a:off x="1408331" y="3273299"/>
            <a:ext cx="258077" cy="258077"/>
            <a:chOff x="2652" y="972"/>
            <a:chExt cx="2376" cy="2376"/>
          </a:xfrm>
        </p:grpSpPr>
        <p:sp>
          <p:nvSpPr>
            <p:cNvPr id="18" name="AutoShape 3">
              <a:extLst>
                <a:ext uri="{FF2B5EF4-FFF2-40B4-BE49-F238E27FC236}">
                  <a16:creationId xmlns:a16="http://schemas.microsoft.com/office/drawing/2014/main" id="{DFD6BB7B-A771-AD1A-A296-53E780FD829A}"/>
                </a:ext>
              </a:extLst>
            </p:cNvPr>
            <p:cNvSpPr>
              <a:spLocks noChangeAspect="1" noChangeArrowheads="1" noTextEdit="1"/>
            </p:cNvSpPr>
            <p:nvPr/>
          </p:nvSpPr>
          <p:spPr bwMode="auto">
            <a:xfrm>
              <a:off x="2652" y="972"/>
              <a:ext cx="2376" cy="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5">
              <a:extLst>
                <a:ext uri="{FF2B5EF4-FFF2-40B4-BE49-F238E27FC236}">
                  <a16:creationId xmlns:a16="http://schemas.microsoft.com/office/drawing/2014/main" id="{D6FE6DB1-0C41-5A57-4FA6-46B2F98837FF}"/>
                </a:ext>
              </a:extLst>
            </p:cNvPr>
            <p:cNvSpPr>
              <a:spLocks noEditPoints="1"/>
            </p:cNvSpPr>
            <p:nvPr/>
          </p:nvSpPr>
          <p:spPr bwMode="auto">
            <a:xfrm>
              <a:off x="2795" y="1181"/>
              <a:ext cx="2093" cy="1960"/>
            </a:xfrm>
            <a:custGeom>
              <a:avLst/>
              <a:gdLst>
                <a:gd name="T0" fmla="*/ 241 w 880"/>
                <a:gd name="T1" fmla="*/ 408 h 824"/>
                <a:gd name="T2" fmla="*/ 311 w 880"/>
                <a:gd name="T3" fmla="*/ 556 h 824"/>
                <a:gd name="T4" fmla="*/ 311 w 880"/>
                <a:gd name="T5" fmla="*/ 604 h 824"/>
                <a:gd name="T6" fmla="*/ 315 w 880"/>
                <a:gd name="T7" fmla="*/ 609 h 824"/>
                <a:gd name="T8" fmla="*/ 333 w 880"/>
                <a:gd name="T9" fmla="*/ 628 h 824"/>
                <a:gd name="T10" fmla="*/ 333 w 880"/>
                <a:gd name="T11" fmla="*/ 575 h 824"/>
                <a:gd name="T12" fmla="*/ 440 w 880"/>
                <a:gd name="T13" fmla="*/ 622 h 824"/>
                <a:gd name="T14" fmla="*/ 547 w 880"/>
                <a:gd name="T15" fmla="*/ 575 h 824"/>
                <a:gd name="T16" fmla="*/ 547 w 880"/>
                <a:gd name="T17" fmla="*/ 628 h 824"/>
                <a:gd name="T18" fmla="*/ 565 w 880"/>
                <a:gd name="T19" fmla="*/ 609 h 824"/>
                <a:gd name="T20" fmla="*/ 569 w 880"/>
                <a:gd name="T21" fmla="*/ 604 h 824"/>
                <a:gd name="T22" fmla="*/ 569 w 880"/>
                <a:gd name="T23" fmla="*/ 556 h 824"/>
                <a:gd name="T24" fmla="*/ 639 w 880"/>
                <a:gd name="T25" fmla="*/ 408 h 824"/>
                <a:gd name="T26" fmla="*/ 673 w 880"/>
                <a:gd name="T27" fmla="*/ 355 h 824"/>
                <a:gd name="T28" fmla="*/ 673 w 880"/>
                <a:gd name="T29" fmla="*/ 353 h 824"/>
                <a:gd name="T30" fmla="*/ 648 w 880"/>
                <a:gd name="T31" fmla="*/ 365 h 824"/>
                <a:gd name="T32" fmla="*/ 625 w 880"/>
                <a:gd name="T33" fmla="*/ 391 h 824"/>
                <a:gd name="T34" fmla="*/ 620 w 880"/>
                <a:gd name="T35" fmla="*/ 397 h 824"/>
                <a:gd name="T36" fmla="*/ 550 w 880"/>
                <a:gd name="T37" fmla="*/ 545 h 824"/>
                <a:gd name="T38" fmla="*/ 440 w 880"/>
                <a:gd name="T39" fmla="*/ 601 h 824"/>
                <a:gd name="T40" fmla="*/ 330 w 880"/>
                <a:gd name="T41" fmla="*/ 545 h 824"/>
                <a:gd name="T42" fmla="*/ 260 w 880"/>
                <a:gd name="T43" fmla="*/ 397 h 824"/>
                <a:gd name="T44" fmla="*/ 255 w 880"/>
                <a:gd name="T45" fmla="*/ 391 h 824"/>
                <a:gd name="T46" fmla="*/ 232 w 880"/>
                <a:gd name="T47" fmla="*/ 365 h 824"/>
                <a:gd name="T48" fmla="*/ 207 w 880"/>
                <a:gd name="T49" fmla="*/ 353 h 824"/>
                <a:gd name="T50" fmla="*/ 207 w 880"/>
                <a:gd name="T51" fmla="*/ 356 h 824"/>
                <a:gd name="T52" fmla="*/ 241 w 880"/>
                <a:gd name="T53" fmla="*/ 408 h 824"/>
                <a:gd name="T54" fmla="*/ 877 w 880"/>
                <a:gd name="T55" fmla="*/ 809 h 824"/>
                <a:gd name="T56" fmla="*/ 771 w 880"/>
                <a:gd name="T57" fmla="*/ 654 h 824"/>
                <a:gd name="T58" fmla="*/ 582 w 880"/>
                <a:gd name="T59" fmla="*/ 622 h 824"/>
                <a:gd name="T60" fmla="*/ 569 w 880"/>
                <a:gd name="T61" fmla="*/ 637 h 824"/>
                <a:gd name="T62" fmla="*/ 567 w 880"/>
                <a:gd name="T63" fmla="*/ 639 h 824"/>
                <a:gd name="T64" fmla="*/ 440 w 880"/>
                <a:gd name="T65" fmla="*/ 690 h 824"/>
                <a:gd name="T66" fmla="*/ 313 w 880"/>
                <a:gd name="T67" fmla="*/ 639 h 824"/>
                <a:gd name="T68" fmla="*/ 311 w 880"/>
                <a:gd name="T69" fmla="*/ 637 h 824"/>
                <a:gd name="T70" fmla="*/ 298 w 880"/>
                <a:gd name="T71" fmla="*/ 622 h 824"/>
                <a:gd name="T72" fmla="*/ 109 w 880"/>
                <a:gd name="T73" fmla="*/ 654 h 824"/>
                <a:gd name="T74" fmla="*/ 3 w 880"/>
                <a:gd name="T75" fmla="*/ 809 h 824"/>
                <a:gd name="T76" fmla="*/ 13 w 880"/>
                <a:gd name="T77" fmla="*/ 824 h 824"/>
                <a:gd name="T78" fmla="*/ 867 w 880"/>
                <a:gd name="T79" fmla="*/ 824 h 824"/>
                <a:gd name="T80" fmla="*/ 877 w 880"/>
                <a:gd name="T81" fmla="*/ 809 h 824"/>
                <a:gd name="T82" fmla="*/ 315 w 880"/>
                <a:gd name="T83" fmla="*/ 200 h 824"/>
                <a:gd name="T84" fmla="*/ 328 w 880"/>
                <a:gd name="T85" fmla="*/ 192 h 824"/>
                <a:gd name="T86" fmla="*/ 350 w 880"/>
                <a:gd name="T87" fmla="*/ 186 h 824"/>
                <a:gd name="T88" fmla="*/ 618 w 880"/>
                <a:gd name="T89" fmla="*/ 354 h 824"/>
                <a:gd name="T90" fmla="*/ 651 w 880"/>
                <a:gd name="T91" fmla="*/ 353 h 824"/>
                <a:gd name="T92" fmla="*/ 656 w 880"/>
                <a:gd name="T93" fmla="*/ 351 h 824"/>
                <a:gd name="T94" fmla="*/ 666 w 880"/>
                <a:gd name="T95" fmla="*/ 347 h 824"/>
                <a:gd name="T96" fmla="*/ 672 w 880"/>
                <a:gd name="T97" fmla="*/ 344 h 824"/>
                <a:gd name="T98" fmla="*/ 688 w 880"/>
                <a:gd name="T99" fmla="*/ 333 h 824"/>
                <a:gd name="T100" fmla="*/ 672 w 880"/>
                <a:gd name="T101" fmla="*/ 282 h 824"/>
                <a:gd name="T102" fmla="*/ 673 w 880"/>
                <a:gd name="T103" fmla="*/ 237 h 824"/>
                <a:gd name="T104" fmla="*/ 442 w 880"/>
                <a:gd name="T105" fmla="*/ 0 h 824"/>
                <a:gd name="T106" fmla="*/ 211 w 880"/>
                <a:gd name="T107" fmla="*/ 237 h 824"/>
                <a:gd name="T108" fmla="*/ 224 w 880"/>
                <a:gd name="T109" fmla="*/ 335 h 824"/>
                <a:gd name="T110" fmla="*/ 315 w 880"/>
                <a:gd name="T111" fmla="*/ 20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0" h="824">
                  <a:moveTo>
                    <a:pt x="241" y="408"/>
                  </a:moveTo>
                  <a:cubicBezTo>
                    <a:pt x="252" y="436"/>
                    <a:pt x="289" y="529"/>
                    <a:pt x="311" y="556"/>
                  </a:cubicBezTo>
                  <a:cubicBezTo>
                    <a:pt x="311" y="604"/>
                    <a:pt x="311" y="604"/>
                    <a:pt x="311" y="604"/>
                  </a:cubicBezTo>
                  <a:cubicBezTo>
                    <a:pt x="315" y="609"/>
                    <a:pt x="315" y="609"/>
                    <a:pt x="315" y="609"/>
                  </a:cubicBezTo>
                  <a:cubicBezTo>
                    <a:pt x="316" y="610"/>
                    <a:pt x="321" y="618"/>
                    <a:pt x="333" y="628"/>
                  </a:cubicBezTo>
                  <a:cubicBezTo>
                    <a:pt x="333" y="575"/>
                    <a:pt x="333" y="575"/>
                    <a:pt x="333" y="575"/>
                  </a:cubicBezTo>
                  <a:cubicBezTo>
                    <a:pt x="361" y="596"/>
                    <a:pt x="408" y="622"/>
                    <a:pt x="440" y="622"/>
                  </a:cubicBezTo>
                  <a:cubicBezTo>
                    <a:pt x="472" y="622"/>
                    <a:pt x="519" y="596"/>
                    <a:pt x="547" y="575"/>
                  </a:cubicBezTo>
                  <a:cubicBezTo>
                    <a:pt x="547" y="628"/>
                    <a:pt x="547" y="628"/>
                    <a:pt x="547" y="628"/>
                  </a:cubicBezTo>
                  <a:cubicBezTo>
                    <a:pt x="559" y="618"/>
                    <a:pt x="564" y="610"/>
                    <a:pt x="565" y="609"/>
                  </a:cubicBezTo>
                  <a:cubicBezTo>
                    <a:pt x="569" y="604"/>
                    <a:pt x="569" y="604"/>
                    <a:pt x="569" y="604"/>
                  </a:cubicBezTo>
                  <a:cubicBezTo>
                    <a:pt x="569" y="556"/>
                    <a:pt x="569" y="556"/>
                    <a:pt x="569" y="556"/>
                  </a:cubicBezTo>
                  <a:cubicBezTo>
                    <a:pt x="591" y="529"/>
                    <a:pt x="628" y="436"/>
                    <a:pt x="639" y="408"/>
                  </a:cubicBezTo>
                  <a:cubicBezTo>
                    <a:pt x="664" y="393"/>
                    <a:pt x="671" y="366"/>
                    <a:pt x="673" y="355"/>
                  </a:cubicBezTo>
                  <a:cubicBezTo>
                    <a:pt x="673" y="353"/>
                    <a:pt x="673" y="353"/>
                    <a:pt x="673" y="353"/>
                  </a:cubicBezTo>
                  <a:cubicBezTo>
                    <a:pt x="648" y="365"/>
                    <a:pt x="648" y="365"/>
                    <a:pt x="648" y="365"/>
                  </a:cubicBezTo>
                  <a:cubicBezTo>
                    <a:pt x="644" y="375"/>
                    <a:pt x="638" y="385"/>
                    <a:pt x="625" y="391"/>
                  </a:cubicBezTo>
                  <a:cubicBezTo>
                    <a:pt x="623" y="392"/>
                    <a:pt x="621" y="394"/>
                    <a:pt x="620" y="397"/>
                  </a:cubicBezTo>
                  <a:cubicBezTo>
                    <a:pt x="600" y="447"/>
                    <a:pt x="564" y="532"/>
                    <a:pt x="550" y="545"/>
                  </a:cubicBezTo>
                  <a:cubicBezTo>
                    <a:pt x="528" y="564"/>
                    <a:pt x="471" y="601"/>
                    <a:pt x="440" y="601"/>
                  </a:cubicBezTo>
                  <a:cubicBezTo>
                    <a:pt x="408" y="601"/>
                    <a:pt x="352" y="564"/>
                    <a:pt x="330" y="545"/>
                  </a:cubicBezTo>
                  <a:cubicBezTo>
                    <a:pt x="316" y="532"/>
                    <a:pt x="280" y="447"/>
                    <a:pt x="260" y="397"/>
                  </a:cubicBezTo>
                  <a:cubicBezTo>
                    <a:pt x="259" y="394"/>
                    <a:pt x="257" y="392"/>
                    <a:pt x="255" y="391"/>
                  </a:cubicBezTo>
                  <a:cubicBezTo>
                    <a:pt x="242" y="385"/>
                    <a:pt x="236" y="374"/>
                    <a:pt x="232" y="365"/>
                  </a:cubicBezTo>
                  <a:cubicBezTo>
                    <a:pt x="207" y="353"/>
                    <a:pt x="207" y="353"/>
                    <a:pt x="207" y="353"/>
                  </a:cubicBezTo>
                  <a:cubicBezTo>
                    <a:pt x="207" y="356"/>
                    <a:pt x="207" y="356"/>
                    <a:pt x="207" y="356"/>
                  </a:cubicBezTo>
                  <a:cubicBezTo>
                    <a:pt x="210" y="369"/>
                    <a:pt x="217" y="394"/>
                    <a:pt x="241" y="408"/>
                  </a:cubicBezTo>
                  <a:close/>
                  <a:moveTo>
                    <a:pt x="877" y="809"/>
                  </a:moveTo>
                  <a:cubicBezTo>
                    <a:pt x="864" y="773"/>
                    <a:pt x="825" y="678"/>
                    <a:pt x="771" y="654"/>
                  </a:cubicBezTo>
                  <a:cubicBezTo>
                    <a:pt x="705" y="623"/>
                    <a:pt x="582" y="622"/>
                    <a:pt x="582" y="622"/>
                  </a:cubicBezTo>
                  <a:cubicBezTo>
                    <a:pt x="582" y="622"/>
                    <a:pt x="578" y="628"/>
                    <a:pt x="569" y="637"/>
                  </a:cubicBezTo>
                  <a:cubicBezTo>
                    <a:pt x="568" y="638"/>
                    <a:pt x="567" y="638"/>
                    <a:pt x="567" y="639"/>
                  </a:cubicBezTo>
                  <a:cubicBezTo>
                    <a:pt x="545" y="659"/>
                    <a:pt x="503" y="689"/>
                    <a:pt x="440" y="690"/>
                  </a:cubicBezTo>
                  <a:cubicBezTo>
                    <a:pt x="377" y="689"/>
                    <a:pt x="335" y="659"/>
                    <a:pt x="313" y="639"/>
                  </a:cubicBezTo>
                  <a:cubicBezTo>
                    <a:pt x="313" y="638"/>
                    <a:pt x="312" y="638"/>
                    <a:pt x="311" y="637"/>
                  </a:cubicBezTo>
                  <a:cubicBezTo>
                    <a:pt x="302" y="628"/>
                    <a:pt x="298" y="622"/>
                    <a:pt x="298" y="622"/>
                  </a:cubicBezTo>
                  <a:cubicBezTo>
                    <a:pt x="298" y="622"/>
                    <a:pt x="175" y="623"/>
                    <a:pt x="109" y="654"/>
                  </a:cubicBezTo>
                  <a:cubicBezTo>
                    <a:pt x="55" y="678"/>
                    <a:pt x="16" y="773"/>
                    <a:pt x="3" y="809"/>
                  </a:cubicBezTo>
                  <a:cubicBezTo>
                    <a:pt x="0" y="816"/>
                    <a:pt x="5" y="824"/>
                    <a:pt x="13" y="824"/>
                  </a:cubicBezTo>
                  <a:cubicBezTo>
                    <a:pt x="867" y="824"/>
                    <a:pt x="867" y="824"/>
                    <a:pt x="867" y="824"/>
                  </a:cubicBezTo>
                  <a:cubicBezTo>
                    <a:pt x="875" y="824"/>
                    <a:pt x="880" y="816"/>
                    <a:pt x="877" y="809"/>
                  </a:cubicBezTo>
                  <a:close/>
                  <a:moveTo>
                    <a:pt x="315" y="200"/>
                  </a:moveTo>
                  <a:cubicBezTo>
                    <a:pt x="318" y="197"/>
                    <a:pt x="323" y="194"/>
                    <a:pt x="328" y="192"/>
                  </a:cubicBezTo>
                  <a:cubicBezTo>
                    <a:pt x="335" y="188"/>
                    <a:pt x="342" y="186"/>
                    <a:pt x="350" y="186"/>
                  </a:cubicBezTo>
                  <a:cubicBezTo>
                    <a:pt x="488" y="194"/>
                    <a:pt x="592" y="340"/>
                    <a:pt x="618" y="354"/>
                  </a:cubicBezTo>
                  <a:cubicBezTo>
                    <a:pt x="627" y="360"/>
                    <a:pt x="639" y="358"/>
                    <a:pt x="651" y="353"/>
                  </a:cubicBezTo>
                  <a:cubicBezTo>
                    <a:pt x="653" y="353"/>
                    <a:pt x="655" y="352"/>
                    <a:pt x="656" y="351"/>
                  </a:cubicBezTo>
                  <a:cubicBezTo>
                    <a:pt x="666" y="347"/>
                    <a:pt x="666" y="347"/>
                    <a:pt x="666" y="347"/>
                  </a:cubicBezTo>
                  <a:cubicBezTo>
                    <a:pt x="668" y="346"/>
                    <a:pt x="670" y="345"/>
                    <a:pt x="672" y="344"/>
                  </a:cubicBezTo>
                  <a:cubicBezTo>
                    <a:pt x="682" y="338"/>
                    <a:pt x="688" y="333"/>
                    <a:pt x="688" y="333"/>
                  </a:cubicBezTo>
                  <a:cubicBezTo>
                    <a:pt x="675" y="313"/>
                    <a:pt x="671" y="295"/>
                    <a:pt x="672" y="282"/>
                  </a:cubicBezTo>
                  <a:cubicBezTo>
                    <a:pt x="674" y="268"/>
                    <a:pt x="673" y="252"/>
                    <a:pt x="673" y="237"/>
                  </a:cubicBezTo>
                  <a:cubicBezTo>
                    <a:pt x="673" y="106"/>
                    <a:pt x="573" y="0"/>
                    <a:pt x="442" y="0"/>
                  </a:cubicBezTo>
                  <a:cubicBezTo>
                    <a:pt x="312" y="0"/>
                    <a:pt x="211" y="106"/>
                    <a:pt x="211" y="237"/>
                  </a:cubicBezTo>
                  <a:cubicBezTo>
                    <a:pt x="211" y="266"/>
                    <a:pt x="216" y="324"/>
                    <a:pt x="224" y="335"/>
                  </a:cubicBezTo>
                  <a:cubicBezTo>
                    <a:pt x="247" y="356"/>
                    <a:pt x="250" y="244"/>
                    <a:pt x="315" y="20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0" name="bcgBugs_Gender-neutral Front ">
            <a:extLst>
              <a:ext uri="{FF2B5EF4-FFF2-40B4-BE49-F238E27FC236}">
                <a16:creationId xmlns:a16="http://schemas.microsoft.com/office/drawing/2014/main" id="{11AE58F7-BB06-029D-EEE9-356D6FBB8165}"/>
              </a:ext>
            </a:extLst>
          </p:cNvPr>
          <p:cNvGrpSpPr>
            <a:grpSpLocks noChangeAspect="1"/>
          </p:cNvGrpSpPr>
          <p:nvPr/>
        </p:nvGrpSpPr>
        <p:grpSpPr bwMode="auto">
          <a:xfrm>
            <a:off x="1408331" y="3987681"/>
            <a:ext cx="258077" cy="258077"/>
            <a:chOff x="2652" y="972"/>
            <a:chExt cx="2376" cy="2376"/>
          </a:xfrm>
        </p:grpSpPr>
        <p:sp>
          <p:nvSpPr>
            <p:cNvPr id="21" name="AutoShape 3">
              <a:extLst>
                <a:ext uri="{FF2B5EF4-FFF2-40B4-BE49-F238E27FC236}">
                  <a16:creationId xmlns:a16="http://schemas.microsoft.com/office/drawing/2014/main" id="{B51FA408-F859-AFB9-B85D-6EA3A33AF47F}"/>
                </a:ext>
              </a:extLst>
            </p:cNvPr>
            <p:cNvSpPr>
              <a:spLocks noChangeAspect="1" noChangeArrowheads="1" noTextEdit="1"/>
            </p:cNvSpPr>
            <p:nvPr/>
          </p:nvSpPr>
          <p:spPr bwMode="auto">
            <a:xfrm>
              <a:off x="2652" y="972"/>
              <a:ext cx="2376" cy="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5">
              <a:extLst>
                <a:ext uri="{FF2B5EF4-FFF2-40B4-BE49-F238E27FC236}">
                  <a16:creationId xmlns:a16="http://schemas.microsoft.com/office/drawing/2014/main" id="{28D709A2-3493-1CC0-40D9-42635E65E4F0}"/>
                </a:ext>
              </a:extLst>
            </p:cNvPr>
            <p:cNvSpPr>
              <a:spLocks noEditPoints="1"/>
            </p:cNvSpPr>
            <p:nvPr/>
          </p:nvSpPr>
          <p:spPr bwMode="auto">
            <a:xfrm>
              <a:off x="2795" y="1181"/>
              <a:ext cx="2093" cy="1960"/>
            </a:xfrm>
            <a:custGeom>
              <a:avLst/>
              <a:gdLst>
                <a:gd name="T0" fmla="*/ 241 w 880"/>
                <a:gd name="T1" fmla="*/ 408 h 824"/>
                <a:gd name="T2" fmla="*/ 311 w 880"/>
                <a:gd name="T3" fmla="*/ 556 h 824"/>
                <a:gd name="T4" fmla="*/ 311 w 880"/>
                <a:gd name="T5" fmla="*/ 604 h 824"/>
                <a:gd name="T6" fmla="*/ 315 w 880"/>
                <a:gd name="T7" fmla="*/ 609 h 824"/>
                <a:gd name="T8" fmla="*/ 333 w 880"/>
                <a:gd name="T9" fmla="*/ 628 h 824"/>
                <a:gd name="T10" fmla="*/ 333 w 880"/>
                <a:gd name="T11" fmla="*/ 575 h 824"/>
                <a:gd name="T12" fmla="*/ 440 w 880"/>
                <a:gd name="T13" fmla="*/ 622 h 824"/>
                <a:gd name="T14" fmla="*/ 547 w 880"/>
                <a:gd name="T15" fmla="*/ 575 h 824"/>
                <a:gd name="T16" fmla="*/ 547 w 880"/>
                <a:gd name="T17" fmla="*/ 628 h 824"/>
                <a:gd name="T18" fmla="*/ 565 w 880"/>
                <a:gd name="T19" fmla="*/ 609 h 824"/>
                <a:gd name="T20" fmla="*/ 569 w 880"/>
                <a:gd name="T21" fmla="*/ 604 h 824"/>
                <a:gd name="T22" fmla="*/ 569 w 880"/>
                <a:gd name="T23" fmla="*/ 556 h 824"/>
                <a:gd name="T24" fmla="*/ 639 w 880"/>
                <a:gd name="T25" fmla="*/ 408 h 824"/>
                <a:gd name="T26" fmla="*/ 673 w 880"/>
                <a:gd name="T27" fmla="*/ 355 h 824"/>
                <a:gd name="T28" fmla="*/ 673 w 880"/>
                <a:gd name="T29" fmla="*/ 353 h 824"/>
                <a:gd name="T30" fmla="*/ 648 w 880"/>
                <a:gd name="T31" fmla="*/ 365 h 824"/>
                <a:gd name="T32" fmla="*/ 625 w 880"/>
                <a:gd name="T33" fmla="*/ 391 h 824"/>
                <a:gd name="T34" fmla="*/ 620 w 880"/>
                <a:gd name="T35" fmla="*/ 397 h 824"/>
                <a:gd name="T36" fmla="*/ 550 w 880"/>
                <a:gd name="T37" fmla="*/ 545 h 824"/>
                <a:gd name="T38" fmla="*/ 440 w 880"/>
                <a:gd name="T39" fmla="*/ 601 h 824"/>
                <a:gd name="T40" fmla="*/ 330 w 880"/>
                <a:gd name="T41" fmla="*/ 545 h 824"/>
                <a:gd name="T42" fmla="*/ 260 w 880"/>
                <a:gd name="T43" fmla="*/ 397 h 824"/>
                <a:gd name="T44" fmla="*/ 255 w 880"/>
                <a:gd name="T45" fmla="*/ 391 h 824"/>
                <a:gd name="T46" fmla="*/ 232 w 880"/>
                <a:gd name="T47" fmla="*/ 365 h 824"/>
                <a:gd name="T48" fmla="*/ 207 w 880"/>
                <a:gd name="T49" fmla="*/ 353 h 824"/>
                <a:gd name="T50" fmla="*/ 207 w 880"/>
                <a:gd name="T51" fmla="*/ 356 h 824"/>
                <a:gd name="T52" fmla="*/ 241 w 880"/>
                <a:gd name="T53" fmla="*/ 408 h 824"/>
                <a:gd name="T54" fmla="*/ 877 w 880"/>
                <a:gd name="T55" fmla="*/ 809 h 824"/>
                <a:gd name="T56" fmla="*/ 771 w 880"/>
                <a:gd name="T57" fmla="*/ 654 h 824"/>
                <a:gd name="T58" fmla="*/ 582 w 880"/>
                <a:gd name="T59" fmla="*/ 622 h 824"/>
                <a:gd name="T60" fmla="*/ 569 w 880"/>
                <a:gd name="T61" fmla="*/ 637 h 824"/>
                <a:gd name="T62" fmla="*/ 567 w 880"/>
                <a:gd name="T63" fmla="*/ 639 h 824"/>
                <a:gd name="T64" fmla="*/ 440 w 880"/>
                <a:gd name="T65" fmla="*/ 690 h 824"/>
                <a:gd name="T66" fmla="*/ 313 w 880"/>
                <a:gd name="T67" fmla="*/ 639 h 824"/>
                <a:gd name="T68" fmla="*/ 311 w 880"/>
                <a:gd name="T69" fmla="*/ 637 h 824"/>
                <a:gd name="T70" fmla="*/ 298 w 880"/>
                <a:gd name="T71" fmla="*/ 622 h 824"/>
                <a:gd name="T72" fmla="*/ 109 w 880"/>
                <a:gd name="T73" fmla="*/ 654 h 824"/>
                <a:gd name="T74" fmla="*/ 3 w 880"/>
                <a:gd name="T75" fmla="*/ 809 h 824"/>
                <a:gd name="T76" fmla="*/ 13 w 880"/>
                <a:gd name="T77" fmla="*/ 824 h 824"/>
                <a:gd name="T78" fmla="*/ 867 w 880"/>
                <a:gd name="T79" fmla="*/ 824 h 824"/>
                <a:gd name="T80" fmla="*/ 877 w 880"/>
                <a:gd name="T81" fmla="*/ 809 h 824"/>
                <a:gd name="T82" fmla="*/ 315 w 880"/>
                <a:gd name="T83" fmla="*/ 200 h 824"/>
                <a:gd name="T84" fmla="*/ 328 w 880"/>
                <a:gd name="T85" fmla="*/ 192 h 824"/>
                <a:gd name="T86" fmla="*/ 350 w 880"/>
                <a:gd name="T87" fmla="*/ 186 h 824"/>
                <a:gd name="T88" fmla="*/ 618 w 880"/>
                <a:gd name="T89" fmla="*/ 354 h 824"/>
                <a:gd name="T90" fmla="*/ 651 w 880"/>
                <a:gd name="T91" fmla="*/ 353 h 824"/>
                <a:gd name="T92" fmla="*/ 656 w 880"/>
                <a:gd name="T93" fmla="*/ 351 h 824"/>
                <a:gd name="T94" fmla="*/ 666 w 880"/>
                <a:gd name="T95" fmla="*/ 347 h 824"/>
                <a:gd name="T96" fmla="*/ 672 w 880"/>
                <a:gd name="T97" fmla="*/ 344 h 824"/>
                <a:gd name="T98" fmla="*/ 688 w 880"/>
                <a:gd name="T99" fmla="*/ 333 h 824"/>
                <a:gd name="T100" fmla="*/ 672 w 880"/>
                <a:gd name="T101" fmla="*/ 282 h 824"/>
                <a:gd name="T102" fmla="*/ 673 w 880"/>
                <a:gd name="T103" fmla="*/ 237 h 824"/>
                <a:gd name="T104" fmla="*/ 442 w 880"/>
                <a:gd name="T105" fmla="*/ 0 h 824"/>
                <a:gd name="T106" fmla="*/ 211 w 880"/>
                <a:gd name="T107" fmla="*/ 237 h 824"/>
                <a:gd name="T108" fmla="*/ 224 w 880"/>
                <a:gd name="T109" fmla="*/ 335 h 824"/>
                <a:gd name="T110" fmla="*/ 315 w 880"/>
                <a:gd name="T111" fmla="*/ 20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0" h="824">
                  <a:moveTo>
                    <a:pt x="241" y="408"/>
                  </a:moveTo>
                  <a:cubicBezTo>
                    <a:pt x="252" y="436"/>
                    <a:pt x="289" y="529"/>
                    <a:pt x="311" y="556"/>
                  </a:cubicBezTo>
                  <a:cubicBezTo>
                    <a:pt x="311" y="604"/>
                    <a:pt x="311" y="604"/>
                    <a:pt x="311" y="604"/>
                  </a:cubicBezTo>
                  <a:cubicBezTo>
                    <a:pt x="315" y="609"/>
                    <a:pt x="315" y="609"/>
                    <a:pt x="315" y="609"/>
                  </a:cubicBezTo>
                  <a:cubicBezTo>
                    <a:pt x="316" y="610"/>
                    <a:pt x="321" y="618"/>
                    <a:pt x="333" y="628"/>
                  </a:cubicBezTo>
                  <a:cubicBezTo>
                    <a:pt x="333" y="575"/>
                    <a:pt x="333" y="575"/>
                    <a:pt x="333" y="575"/>
                  </a:cubicBezTo>
                  <a:cubicBezTo>
                    <a:pt x="361" y="596"/>
                    <a:pt x="408" y="622"/>
                    <a:pt x="440" y="622"/>
                  </a:cubicBezTo>
                  <a:cubicBezTo>
                    <a:pt x="472" y="622"/>
                    <a:pt x="519" y="596"/>
                    <a:pt x="547" y="575"/>
                  </a:cubicBezTo>
                  <a:cubicBezTo>
                    <a:pt x="547" y="628"/>
                    <a:pt x="547" y="628"/>
                    <a:pt x="547" y="628"/>
                  </a:cubicBezTo>
                  <a:cubicBezTo>
                    <a:pt x="559" y="618"/>
                    <a:pt x="564" y="610"/>
                    <a:pt x="565" y="609"/>
                  </a:cubicBezTo>
                  <a:cubicBezTo>
                    <a:pt x="569" y="604"/>
                    <a:pt x="569" y="604"/>
                    <a:pt x="569" y="604"/>
                  </a:cubicBezTo>
                  <a:cubicBezTo>
                    <a:pt x="569" y="556"/>
                    <a:pt x="569" y="556"/>
                    <a:pt x="569" y="556"/>
                  </a:cubicBezTo>
                  <a:cubicBezTo>
                    <a:pt x="591" y="529"/>
                    <a:pt x="628" y="436"/>
                    <a:pt x="639" y="408"/>
                  </a:cubicBezTo>
                  <a:cubicBezTo>
                    <a:pt x="664" y="393"/>
                    <a:pt x="671" y="366"/>
                    <a:pt x="673" y="355"/>
                  </a:cubicBezTo>
                  <a:cubicBezTo>
                    <a:pt x="673" y="353"/>
                    <a:pt x="673" y="353"/>
                    <a:pt x="673" y="353"/>
                  </a:cubicBezTo>
                  <a:cubicBezTo>
                    <a:pt x="648" y="365"/>
                    <a:pt x="648" y="365"/>
                    <a:pt x="648" y="365"/>
                  </a:cubicBezTo>
                  <a:cubicBezTo>
                    <a:pt x="644" y="375"/>
                    <a:pt x="638" y="385"/>
                    <a:pt x="625" y="391"/>
                  </a:cubicBezTo>
                  <a:cubicBezTo>
                    <a:pt x="623" y="392"/>
                    <a:pt x="621" y="394"/>
                    <a:pt x="620" y="397"/>
                  </a:cubicBezTo>
                  <a:cubicBezTo>
                    <a:pt x="600" y="447"/>
                    <a:pt x="564" y="532"/>
                    <a:pt x="550" y="545"/>
                  </a:cubicBezTo>
                  <a:cubicBezTo>
                    <a:pt x="528" y="564"/>
                    <a:pt x="471" y="601"/>
                    <a:pt x="440" y="601"/>
                  </a:cubicBezTo>
                  <a:cubicBezTo>
                    <a:pt x="408" y="601"/>
                    <a:pt x="352" y="564"/>
                    <a:pt x="330" y="545"/>
                  </a:cubicBezTo>
                  <a:cubicBezTo>
                    <a:pt x="316" y="532"/>
                    <a:pt x="280" y="447"/>
                    <a:pt x="260" y="397"/>
                  </a:cubicBezTo>
                  <a:cubicBezTo>
                    <a:pt x="259" y="394"/>
                    <a:pt x="257" y="392"/>
                    <a:pt x="255" y="391"/>
                  </a:cubicBezTo>
                  <a:cubicBezTo>
                    <a:pt x="242" y="385"/>
                    <a:pt x="236" y="374"/>
                    <a:pt x="232" y="365"/>
                  </a:cubicBezTo>
                  <a:cubicBezTo>
                    <a:pt x="207" y="353"/>
                    <a:pt x="207" y="353"/>
                    <a:pt x="207" y="353"/>
                  </a:cubicBezTo>
                  <a:cubicBezTo>
                    <a:pt x="207" y="356"/>
                    <a:pt x="207" y="356"/>
                    <a:pt x="207" y="356"/>
                  </a:cubicBezTo>
                  <a:cubicBezTo>
                    <a:pt x="210" y="369"/>
                    <a:pt x="217" y="394"/>
                    <a:pt x="241" y="408"/>
                  </a:cubicBezTo>
                  <a:close/>
                  <a:moveTo>
                    <a:pt x="877" y="809"/>
                  </a:moveTo>
                  <a:cubicBezTo>
                    <a:pt x="864" y="773"/>
                    <a:pt x="825" y="678"/>
                    <a:pt x="771" y="654"/>
                  </a:cubicBezTo>
                  <a:cubicBezTo>
                    <a:pt x="705" y="623"/>
                    <a:pt x="582" y="622"/>
                    <a:pt x="582" y="622"/>
                  </a:cubicBezTo>
                  <a:cubicBezTo>
                    <a:pt x="582" y="622"/>
                    <a:pt x="578" y="628"/>
                    <a:pt x="569" y="637"/>
                  </a:cubicBezTo>
                  <a:cubicBezTo>
                    <a:pt x="568" y="638"/>
                    <a:pt x="567" y="638"/>
                    <a:pt x="567" y="639"/>
                  </a:cubicBezTo>
                  <a:cubicBezTo>
                    <a:pt x="545" y="659"/>
                    <a:pt x="503" y="689"/>
                    <a:pt x="440" y="690"/>
                  </a:cubicBezTo>
                  <a:cubicBezTo>
                    <a:pt x="377" y="689"/>
                    <a:pt x="335" y="659"/>
                    <a:pt x="313" y="639"/>
                  </a:cubicBezTo>
                  <a:cubicBezTo>
                    <a:pt x="313" y="638"/>
                    <a:pt x="312" y="638"/>
                    <a:pt x="311" y="637"/>
                  </a:cubicBezTo>
                  <a:cubicBezTo>
                    <a:pt x="302" y="628"/>
                    <a:pt x="298" y="622"/>
                    <a:pt x="298" y="622"/>
                  </a:cubicBezTo>
                  <a:cubicBezTo>
                    <a:pt x="298" y="622"/>
                    <a:pt x="175" y="623"/>
                    <a:pt x="109" y="654"/>
                  </a:cubicBezTo>
                  <a:cubicBezTo>
                    <a:pt x="55" y="678"/>
                    <a:pt x="16" y="773"/>
                    <a:pt x="3" y="809"/>
                  </a:cubicBezTo>
                  <a:cubicBezTo>
                    <a:pt x="0" y="816"/>
                    <a:pt x="5" y="824"/>
                    <a:pt x="13" y="824"/>
                  </a:cubicBezTo>
                  <a:cubicBezTo>
                    <a:pt x="867" y="824"/>
                    <a:pt x="867" y="824"/>
                    <a:pt x="867" y="824"/>
                  </a:cubicBezTo>
                  <a:cubicBezTo>
                    <a:pt x="875" y="824"/>
                    <a:pt x="880" y="816"/>
                    <a:pt x="877" y="809"/>
                  </a:cubicBezTo>
                  <a:close/>
                  <a:moveTo>
                    <a:pt x="315" y="200"/>
                  </a:moveTo>
                  <a:cubicBezTo>
                    <a:pt x="318" y="197"/>
                    <a:pt x="323" y="194"/>
                    <a:pt x="328" y="192"/>
                  </a:cubicBezTo>
                  <a:cubicBezTo>
                    <a:pt x="335" y="188"/>
                    <a:pt x="342" y="186"/>
                    <a:pt x="350" y="186"/>
                  </a:cubicBezTo>
                  <a:cubicBezTo>
                    <a:pt x="488" y="194"/>
                    <a:pt x="592" y="340"/>
                    <a:pt x="618" y="354"/>
                  </a:cubicBezTo>
                  <a:cubicBezTo>
                    <a:pt x="627" y="360"/>
                    <a:pt x="639" y="358"/>
                    <a:pt x="651" y="353"/>
                  </a:cubicBezTo>
                  <a:cubicBezTo>
                    <a:pt x="653" y="353"/>
                    <a:pt x="655" y="352"/>
                    <a:pt x="656" y="351"/>
                  </a:cubicBezTo>
                  <a:cubicBezTo>
                    <a:pt x="666" y="347"/>
                    <a:pt x="666" y="347"/>
                    <a:pt x="666" y="347"/>
                  </a:cubicBezTo>
                  <a:cubicBezTo>
                    <a:pt x="668" y="346"/>
                    <a:pt x="670" y="345"/>
                    <a:pt x="672" y="344"/>
                  </a:cubicBezTo>
                  <a:cubicBezTo>
                    <a:pt x="682" y="338"/>
                    <a:pt x="688" y="333"/>
                    <a:pt x="688" y="333"/>
                  </a:cubicBezTo>
                  <a:cubicBezTo>
                    <a:pt x="675" y="313"/>
                    <a:pt x="671" y="295"/>
                    <a:pt x="672" y="282"/>
                  </a:cubicBezTo>
                  <a:cubicBezTo>
                    <a:pt x="674" y="268"/>
                    <a:pt x="673" y="252"/>
                    <a:pt x="673" y="237"/>
                  </a:cubicBezTo>
                  <a:cubicBezTo>
                    <a:pt x="673" y="106"/>
                    <a:pt x="573" y="0"/>
                    <a:pt x="442" y="0"/>
                  </a:cubicBezTo>
                  <a:cubicBezTo>
                    <a:pt x="312" y="0"/>
                    <a:pt x="211" y="106"/>
                    <a:pt x="211" y="237"/>
                  </a:cubicBezTo>
                  <a:cubicBezTo>
                    <a:pt x="211" y="266"/>
                    <a:pt x="216" y="324"/>
                    <a:pt x="224" y="335"/>
                  </a:cubicBezTo>
                  <a:cubicBezTo>
                    <a:pt x="247" y="356"/>
                    <a:pt x="250" y="244"/>
                    <a:pt x="315" y="20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5" name="Group 24">
            <a:extLst>
              <a:ext uri="{FF2B5EF4-FFF2-40B4-BE49-F238E27FC236}">
                <a16:creationId xmlns:a16="http://schemas.microsoft.com/office/drawing/2014/main" id="{856E4EE5-627E-6897-20F7-24FE781F404B}"/>
              </a:ext>
            </a:extLst>
          </p:cNvPr>
          <p:cNvGrpSpPr/>
          <p:nvPr/>
        </p:nvGrpSpPr>
        <p:grpSpPr>
          <a:xfrm>
            <a:off x="893866" y="5387636"/>
            <a:ext cx="3016127" cy="1169789"/>
            <a:chOff x="1319723" y="5047706"/>
            <a:chExt cx="2593418" cy="1403840"/>
          </a:xfrm>
        </p:grpSpPr>
        <p:cxnSp>
          <p:nvCxnSpPr>
            <p:cNvPr id="130" name="直線コネクタ 272">
              <a:extLst>
                <a:ext uri="{FF2B5EF4-FFF2-40B4-BE49-F238E27FC236}">
                  <a16:creationId xmlns:a16="http://schemas.microsoft.com/office/drawing/2014/main" id="{9B4DA646-A1A9-B966-F45A-8148EAABBE30}"/>
                </a:ext>
              </a:extLst>
            </p:cNvPr>
            <p:cNvCxnSpPr>
              <a:cxnSpLocks/>
            </p:cNvCxnSpPr>
            <p:nvPr/>
          </p:nvCxnSpPr>
          <p:spPr>
            <a:xfrm>
              <a:off x="1319723" y="5047706"/>
              <a:ext cx="2593417" cy="0"/>
            </a:xfrm>
            <a:prstGeom prst="line">
              <a:avLst/>
            </a:prstGeom>
            <a:noFill/>
            <a:ln w="12700" cap="rnd" cmpd="sng" algn="ctr">
              <a:solidFill>
                <a:srgbClr val="295E7E"/>
              </a:solidFill>
              <a:prstDash val="solid"/>
              <a:round/>
              <a:headEnd type="none" w="med" len="med"/>
              <a:tailEnd type="none" w="med" len="med"/>
            </a:ln>
            <a:effectLst/>
          </p:spPr>
        </p:cxnSp>
        <p:sp>
          <p:nvSpPr>
            <p:cNvPr id="134" name="Rectangle 133">
              <a:extLst>
                <a:ext uri="{FF2B5EF4-FFF2-40B4-BE49-F238E27FC236}">
                  <a16:creationId xmlns:a16="http://schemas.microsoft.com/office/drawing/2014/main" id="{466BBB25-4312-C366-5E01-7A5B9DCDFBCC}"/>
                </a:ext>
              </a:extLst>
            </p:cNvPr>
            <p:cNvSpPr/>
            <p:nvPr/>
          </p:nvSpPr>
          <p:spPr>
            <a:xfrm>
              <a:off x="1319724" y="5153265"/>
              <a:ext cx="2593417" cy="1298281"/>
            </a:xfrm>
            <a:prstGeom prst="rect">
              <a:avLst/>
            </a:prstGeom>
            <a:noFill/>
            <a:ln w="9525" cap="rnd" cmpd="sng" algn="ctr">
              <a:noFill/>
              <a:prstDash val="solid"/>
              <a:round/>
              <a:headEnd type="none" w="sm" len="sm"/>
              <a:tailEnd type="none" w="sm" len="sm"/>
            </a:ln>
            <a:effectLst/>
            <a:extLst>
              <a:ext uri="{91240B29-F687-4F45-9708-019B960494DF}">
                <a14:hiddenLine xmlns:a14="http://schemas.microsoft.com/office/drawing/2010/main" w="9525" cap="rnd" cmpd="sng" algn="ctr">
                  <a:solidFill>
                    <a:srgbClr val="9A9A9A"/>
                  </a:solidFill>
                  <a:prstDash val="solid"/>
                  <a:round/>
                  <a:headEnd type="none" w="sm" len="sm"/>
                  <a:tailEnd type="none" w="sm" len="sm"/>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324000" lvl="1" indent="-216000">
                <a:spcBef>
                  <a:spcPts val="600"/>
                </a:spcBef>
                <a:buClr>
                  <a:schemeClr val="tx2"/>
                </a:buClr>
                <a:buFont typeface="Trebuchet MS" panose="020B0603020202020204" pitchFamily="34" charset="0"/>
                <a:buChar char="•"/>
                <a:tabLst>
                  <a:tab pos="117475" algn="l"/>
                </a:tabLst>
              </a:pPr>
              <a:r>
                <a:rPr lang="ja-JP" altLang="en-US" sz="1300">
                  <a:solidFill>
                    <a:srgbClr val="575757"/>
                  </a:solidFill>
                  <a:latin typeface="Trebuchet MS" panose="020B0603020202020204" pitchFamily="34" charset="0"/>
                  <a:ea typeface="Meiryo UI" panose="020B0604030504040204" pitchFamily="50" charset="-128"/>
                  <a:sym typeface="Trebuchet MS" panose="020B0603020202020204" pitchFamily="34" charset="0"/>
                </a:rPr>
                <a:t>リード顧客のナーチャリングや、会員化に向けた流入促進</a:t>
              </a:r>
              <a:endParaRPr lang="en-US" altLang="ja-JP" sz="1300">
                <a:solidFill>
                  <a:srgbClr val="575757"/>
                </a:solidFill>
                <a:latin typeface="Trebuchet MS" panose="020B0603020202020204" pitchFamily="34" charset="0"/>
                <a:ea typeface="Meiryo UI" panose="020B0604030504040204" pitchFamily="50" charset="-128"/>
                <a:sym typeface="Trebuchet MS" panose="020B0603020202020204" pitchFamily="34" charset="0"/>
              </a:endParaRPr>
            </a:p>
            <a:p>
              <a:pPr marL="324000" lvl="1" indent="-216000">
                <a:spcBef>
                  <a:spcPts val="600"/>
                </a:spcBef>
                <a:buClr>
                  <a:schemeClr val="tx2"/>
                </a:buClr>
                <a:buFont typeface="Trebuchet MS" panose="020B0603020202020204" pitchFamily="34" charset="0"/>
                <a:buChar char="•"/>
                <a:tabLst>
                  <a:tab pos="117475" algn="l"/>
                </a:tabLst>
              </a:pPr>
              <a:r>
                <a:rPr lang="ja-JP" altLang="en-US" sz="1300">
                  <a:solidFill>
                    <a:srgbClr val="575757"/>
                  </a:solidFill>
                  <a:latin typeface="Trebuchet MS" panose="020B0603020202020204" pitchFamily="34" charset="0"/>
                  <a:ea typeface="Meiryo UI" panose="020B0604030504040204" pitchFamily="50" charset="-128"/>
                  <a:sym typeface="Trebuchet MS" panose="020B0603020202020204" pitchFamily="34" charset="0"/>
                </a:rPr>
                <a:t>休眠会員・非活性会員への掘り起こし・再活性化</a:t>
              </a:r>
              <a:endParaRPr lang="en-US" altLang="ja-JP" sz="1300">
                <a:solidFill>
                  <a:srgbClr val="575757"/>
                </a:solidFill>
                <a:latin typeface="Trebuchet MS" panose="020B0603020202020204" pitchFamily="34" charset="0"/>
                <a:ea typeface="Meiryo UI" panose="020B0604030504040204" pitchFamily="50" charset="-128"/>
                <a:sym typeface="Trebuchet MS" panose="020B0603020202020204" pitchFamily="34" charset="0"/>
              </a:endParaRPr>
            </a:p>
          </p:txBody>
        </p:sp>
      </p:grpSp>
      <p:grpSp>
        <p:nvGrpSpPr>
          <p:cNvPr id="29" name="Group 28">
            <a:extLst>
              <a:ext uri="{FF2B5EF4-FFF2-40B4-BE49-F238E27FC236}">
                <a16:creationId xmlns:a16="http://schemas.microsoft.com/office/drawing/2014/main" id="{3E28DB6E-5E61-7E92-355C-C083FDCCC016}"/>
              </a:ext>
            </a:extLst>
          </p:cNvPr>
          <p:cNvGrpSpPr/>
          <p:nvPr/>
        </p:nvGrpSpPr>
        <p:grpSpPr>
          <a:xfrm>
            <a:off x="4057930" y="5387636"/>
            <a:ext cx="7124145" cy="1169787"/>
            <a:chOff x="4630873" y="5291383"/>
            <a:chExt cx="6303825" cy="1403838"/>
          </a:xfrm>
        </p:grpSpPr>
        <p:cxnSp>
          <p:nvCxnSpPr>
            <p:cNvPr id="131" name="直線コネクタ 272">
              <a:extLst>
                <a:ext uri="{FF2B5EF4-FFF2-40B4-BE49-F238E27FC236}">
                  <a16:creationId xmlns:a16="http://schemas.microsoft.com/office/drawing/2014/main" id="{A0820B0E-FA47-0CB9-82DB-C231DC7AE11B}"/>
                </a:ext>
              </a:extLst>
            </p:cNvPr>
            <p:cNvCxnSpPr>
              <a:cxnSpLocks/>
            </p:cNvCxnSpPr>
            <p:nvPr/>
          </p:nvCxnSpPr>
          <p:spPr>
            <a:xfrm>
              <a:off x="4650123" y="5291383"/>
              <a:ext cx="6284575" cy="0"/>
            </a:xfrm>
            <a:prstGeom prst="line">
              <a:avLst/>
            </a:prstGeom>
            <a:noFill/>
            <a:ln w="12700" cap="rnd" cmpd="sng" algn="ctr">
              <a:solidFill>
                <a:srgbClr val="295E7E"/>
              </a:solidFill>
              <a:prstDash val="solid"/>
              <a:round/>
              <a:headEnd type="none" w="med" len="med"/>
              <a:tailEnd type="none" w="med" len="med"/>
            </a:ln>
            <a:effectLst/>
          </p:spPr>
        </p:cxnSp>
        <p:sp>
          <p:nvSpPr>
            <p:cNvPr id="137" name="Rectangle 136">
              <a:extLst>
                <a:ext uri="{FF2B5EF4-FFF2-40B4-BE49-F238E27FC236}">
                  <a16:creationId xmlns:a16="http://schemas.microsoft.com/office/drawing/2014/main" id="{551E710E-08A9-E474-817F-83F95A33C54A}"/>
                </a:ext>
              </a:extLst>
            </p:cNvPr>
            <p:cNvSpPr/>
            <p:nvPr/>
          </p:nvSpPr>
          <p:spPr>
            <a:xfrm>
              <a:off x="4630873" y="5396942"/>
              <a:ext cx="6284575" cy="1298279"/>
            </a:xfrm>
            <a:prstGeom prst="rect">
              <a:avLst/>
            </a:prstGeom>
            <a:noFill/>
            <a:ln w="9525" cap="rnd" cmpd="sng" algn="ctr">
              <a:noFill/>
              <a:prstDash val="solid"/>
              <a:round/>
              <a:headEnd type="none" w="sm" len="sm"/>
              <a:tailEnd type="none" w="sm" len="sm"/>
            </a:ln>
            <a:effectLst/>
            <a:extLst>
              <a:ext uri="{91240B29-F687-4F45-9708-019B960494DF}">
                <a14:hiddenLine xmlns:a14="http://schemas.microsoft.com/office/drawing/2010/main" w="9525" cap="rnd" cmpd="sng" algn="ctr">
                  <a:solidFill>
                    <a:srgbClr val="9A9A9A"/>
                  </a:solidFill>
                  <a:prstDash val="solid"/>
                  <a:round/>
                  <a:headEnd type="none" w="sm" len="sm"/>
                  <a:tailEnd type="none" w="sm" len="sm"/>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324000" lvl="1" indent="-216000">
                <a:spcBef>
                  <a:spcPts val="600"/>
                </a:spcBef>
                <a:buClr>
                  <a:schemeClr val="tx2"/>
                </a:buClr>
                <a:buFont typeface="Trebuchet MS" panose="020B0603020202020204" pitchFamily="34" charset="0"/>
                <a:buChar char="•"/>
                <a:tabLst>
                  <a:tab pos="117475" algn="l"/>
                </a:tabLst>
              </a:pPr>
              <a:r>
                <a:rPr lang="ja-JP" altLang="en-US" sz="1300">
                  <a:solidFill>
                    <a:srgbClr val="575757"/>
                  </a:solidFill>
                  <a:latin typeface="Trebuchet MS" panose="020B0603020202020204" pitchFamily="34" charset="0"/>
                  <a:ea typeface="Meiryo UI" panose="020B0604030504040204" pitchFamily="50" charset="-128"/>
                  <a:sym typeface="Trebuchet MS" panose="020B0603020202020204" pitchFamily="34" charset="0"/>
                </a:rPr>
                <a:t>最適化されたコンテンツの提供（利用継続に繋がる満足度の高いコンテンツ）</a:t>
              </a:r>
              <a:endParaRPr lang="en-US" altLang="ja-JP" sz="1300">
                <a:solidFill>
                  <a:srgbClr val="575757"/>
                </a:solidFill>
                <a:latin typeface="Trebuchet MS" panose="020B0603020202020204" pitchFamily="34" charset="0"/>
                <a:ea typeface="Meiryo UI" panose="020B0604030504040204" pitchFamily="50" charset="-128"/>
                <a:sym typeface="Trebuchet MS" panose="020B0603020202020204" pitchFamily="34" charset="0"/>
              </a:endParaRPr>
            </a:p>
            <a:p>
              <a:pPr marL="324000" lvl="1" indent="-216000">
                <a:spcBef>
                  <a:spcPts val="600"/>
                </a:spcBef>
                <a:buClr>
                  <a:schemeClr val="tx2"/>
                </a:buClr>
                <a:buFont typeface="Trebuchet MS" panose="020B0603020202020204" pitchFamily="34" charset="0"/>
                <a:buChar char="•"/>
                <a:tabLst>
                  <a:tab pos="117475" algn="l"/>
                </a:tabLst>
              </a:pPr>
              <a:r>
                <a:rPr lang="ja-JP" altLang="en-US" sz="1300">
                  <a:solidFill>
                    <a:srgbClr val="575757"/>
                  </a:solidFill>
                  <a:latin typeface="Trebuchet MS" panose="020B0603020202020204" pitchFamily="34" charset="0"/>
                  <a:ea typeface="Meiryo UI" panose="020B0604030504040204" pitchFamily="50" charset="-128"/>
                  <a:sym typeface="Trebuchet MS" panose="020B0603020202020204" pitchFamily="34" charset="0"/>
                </a:rPr>
                <a:t>円滑なサービス体験（離脱防止設計・導線ガイド）</a:t>
              </a:r>
              <a:endParaRPr lang="en-US" altLang="ja-JP" sz="1300">
                <a:solidFill>
                  <a:srgbClr val="575757"/>
                </a:solidFill>
                <a:latin typeface="Trebuchet MS" panose="020B0603020202020204" pitchFamily="34" charset="0"/>
                <a:ea typeface="Meiryo UI" panose="020B0604030504040204" pitchFamily="50" charset="-128"/>
                <a:sym typeface="Trebuchet MS" panose="020B0603020202020204" pitchFamily="34" charset="0"/>
              </a:endParaRPr>
            </a:p>
            <a:p>
              <a:pPr marL="324000" lvl="1" indent="-216000">
                <a:spcBef>
                  <a:spcPts val="600"/>
                </a:spcBef>
                <a:buClr>
                  <a:schemeClr val="tx2"/>
                </a:buClr>
                <a:buFont typeface="Trebuchet MS" panose="020B0603020202020204" pitchFamily="34" charset="0"/>
                <a:buChar char="•"/>
                <a:tabLst>
                  <a:tab pos="117475" algn="l"/>
                </a:tabLst>
              </a:pPr>
              <a:r>
                <a:rPr lang="ja-JP" altLang="en-US" sz="1300">
                  <a:solidFill>
                    <a:srgbClr val="575757"/>
                  </a:solidFill>
                  <a:latin typeface="Trebuchet MS" panose="020B0603020202020204" pitchFamily="34" charset="0"/>
                  <a:ea typeface="Meiryo UI" panose="020B0604030504040204" pitchFamily="50" charset="-128"/>
                  <a:sym typeface="Trebuchet MS" panose="020B0603020202020204" pitchFamily="34" charset="0"/>
                </a:rPr>
                <a:t>目指すキャリアステップ・ゴール達成に向けたサポート</a:t>
              </a:r>
              <a:endParaRPr lang="en-US" altLang="ja-JP" sz="1300">
                <a:solidFill>
                  <a:srgbClr val="575757"/>
                </a:solidFill>
                <a:latin typeface="Trebuchet MS" panose="020B0603020202020204" pitchFamily="34" charset="0"/>
                <a:ea typeface="Meiryo UI" panose="020B0604030504040204" pitchFamily="50" charset="-128"/>
                <a:sym typeface="Trebuchet MS" panose="020B0603020202020204" pitchFamily="34" charset="0"/>
              </a:endParaRPr>
            </a:p>
          </p:txBody>
        </p:sp>
      </p:grpSp>
      <p:grpSp>
        <p:nvGrpSpPr>
          <p:cNvPr id="10" name="bcgBugs_Gender-neutral Front ">
            <a:extLst>
              <a:ext uri="{FF2B5EF4-FFF2-40B4-BE49-F238E27FC236}">
                <a16:creationId xmlns:a16="http://schemas.microsoft.com/office/drawing/2014/main" id="{E58151BC-FDB1-9DFC-B8C3-5637A504037E}"/>
              </a:ext>
            </a:extLst>
          </p:cNvPr>
          <p:cNvGrpSpPr>
            <a:grpSpLocks noChangeAspect="1"/>
          </p:cNvGrpSpPr>
          <p:nvPr/>
        </p:nvGrpSpPr>
        <p:grpSpPr bwMode="auto">
          <a:xfrm>
            <a:off x="4358338" y="3256089"/>
            <a:ext cx="258077" cy="258077"/>
            <a:chOff x="2652" y="972"/>
            <a:chExt cx="2376" cy="2376"/>
          </a:xfrm>
        </p:grpSpPr>
        <p:sp>
          <p:nvSpPr>
            <p:cNvPr id="30" name="AutoShape 3">
              <a:extLst>
                <a:ext uri="{FF2B5EF4-FFF2-40B4-BE49-F238E27FC236}">
                  <a16:creationId xmlns:a16="http://schemas.microsoft.com/office/drawing/2014/main" id="{6BEC5440-688E-637E-3FD7-444EC7229E12}"/>
                </a:ext>
              </a:extLst>
            </p:cNvPr>
            <p:cNvSpPr>
              <a:spLocks noChangeAspect="1" noChangeArrowheads="1" noTextEdit="1"/>
            </p:cNvSpPr>
            <p:nvPr/>
          </p:nvSpPr>
          <p:spPr bwMode="auto">
            <a:xfrm>
              <a:off x="2652" y="972"/>
              <a:ext cx="2376" cy="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5">
              <a:extLst>
                <a:ext uri="{FF2B5EF4-FFF2-40B4-BE49-F238E27FC236}">
                  <a16:creationId xmlns:a16="http://schemas.microsoft.com/office/drawing/2014/main" id="{CC3E5F2E-2A00-68C3-BA50-6B862AE24E71}"/>
                </a:ext>
              </a:extLst>
            </p:cNvPr>
            <p:cNvSpPr>
              <a:spLocks noEditPoints="1"/>
            </p:cNvSpPr>
            <p:nvPr/>
          </p:nvSpPr>
          <p:spPr bwMode="auto">
            <a:xfrm>
              <a:off x="2795" y="1181"/>
              <a:ext cx="2093" cy="1960"/>
            </a:xfrm>
            <a:custGeom>
              <a:avLst/>
              <a:gdLst>
                <a:gd name="T0" fmla="*/ 241 w 880"/>
                <a:gd name="T1" fmla="*/ 408 h 824"/>
                <a:gd name="T2" fmla="*/ 311 w 880"/>
                <a:gd name="T3" fmla="*/ 556 h 824"/>
                <a:gd name="T4" fmla="*/ 311 w 880"/>
                <a:gd name="T5" fmla="*/ 604 h 824"/>
                <a:gd name="T6" fmla="*/ 315 w 880"/>
                <a:gd name="T7" fmla="*/ 609 h 824"/>
                <a:gd name="T8" fmla="*/ 333 w 880"/>
                <a:gd name="T9" fmla="*/ 628 h 824"/>
                <a:gd name="T10" fmla="*/ 333 w 880"/>
                <a:gd name="T11" fmla="*/ 575 h 824"/>
                <a:gd name="T12" fmla="*/ 440 w 880"/>
                <a:gd name="T13" fmla="*/ 622 h 824"/>
                <a:gd name="T14" fmla="*/ 547 w 880"/>
                <a:gd name="T15" fmla="*/ 575 h 824"/>
                <a:gd name="T16" fmla="*/ 547 w 880"/>
                <a:gd name="T17" fmla="*/ 628 h 824"/>
                <a:gd name="T18" fmla="*/ 565 w 880"/>
                <a:gd name="T19" fmla="*/ 609 h 824"/>
                <a:gd name="T20" fmla="*/ 569 w 880"/>
                <a:gd name="T21" fmla="*/ 604 h 824"/>
                <a:gd name="T22" fmla="*/ 569 w 880"/>
                <a:gd name="T23" fmla="*/ 556 h 824"/>
                <a:gd name="T24" fmla="*/ 639 w 880"/>
                <a:gd name="T25" fmla="*/ 408 h 824"/>
                <a:gd name="T26" fmla="*/ 673 w 880"/>
                <a:gd name="T27" fmla="*/ 355 h 824"/>
                <a:gd name="T28" fmla="*/ 673 w 880"/>
                <a:gd name="T29" fmla="*/ 353 h 824"/>
                <a:gd name="T30" fmla="*/ 648 w 880"/>
                <a:gd name="T31" fmla="*/ 365 h 824"/>
                <a:gd name="T32" fmla="*/ 625 w 880"/>
                <a:gd name="T33" fmla="*/ 391 h 824"/>
                <a:gd name="T34" fmla="*/ 620 w 880"/>
                <a:gd name="T35" fmla="*/ 397 h 824"/>
                <a:gd name="T36" fmla="*/ 550 w 880"/>
                <a:gd name="T37" fmla="*/ 545 h 824"/>
                <a:gd name="T38" fmla="*/ 440 w 880"/>
                <a:gd name="T39" fmla="*/ 601 h 824"/>
                <a:gd name="T40" fmla="*/ 330 w 880"/>
                <a:gd name="T41" fmla="*/ 545 h 824"/>
                <a:gd name="T42" fmla="*/ 260 w 880"/>
                <a:gd name="T43" fmla="*/ 397 h 824"/>
                <a:gd name="T44" fmla="*/ 255 w 880"/>
                <a:gd name="T45" fmla="*/ 391 h 824"/>
                <a:gd name="T46" fmla="*/ 232 w 880"/>
                <a:gd name="T47" fmla="*/ 365 h 824"/>
                <a:gd name="T48" fmla="*/ 207 w 880"/>
                <a:gd name="T49" fmla="*/ 353 h 824"/>
                <a:gd name="T50" fmla="*/ 207 w 880"/>
                <a:gd name="T51" fmla="*/ 356 h 824"/>
                <a:gd name="T52" fmla="*/ 241 w 880"/>
                <a:gd name="T53" fmla="*/ 408 h 824"/>
                <a:gd name="T54" fmla="*/ 877 w 880"/>
                <a:gd name="T55" fmla="*/ 809 h 824"/>
                <a:gd name="T56" fmla="*/ 771 w 880"/>
                <a:gd name="T57" fmla="*/ 654 h 824"/>
                <a:gd name="T58" fmla="*/ 582 w 880"/>
                <a:gd name="T59" fmla="*/ 622 h 824"/>
                <a:gd name="T60" fmla="*/ 569 w 880"/>
                <a:gd name="T61" fmla="*/ 637 h 824"/>
                <a:gd name="T62" fmla="*/ 567 w 880"/>
                <a:gd name="T63" fmla="*/ 639 h 824"/>
                <a:gd name="T64" fmla="*/ 440 w 880"/>
                <a:gd name="T65" fmla="*/ 690 h 824"/>
                <a:gd name="T66" fmla="*/ 313 w 880"/>
                <a:gd name="T67" fmla="*/ 639 h 824"/>
                <a:gd name="T68" fmla="*/ 311 w 880"/>
                <a:gd name="T69" fmla="*/ 637 h 824"/>
                <a:gd name="T70" fmla="*/ 298 w 880"/>
                <a:gd name="T71" fmla="*/ 622 h 824"/>
                <a:gd name="T72" fmla="*/ 109 w 880"/>
                <a:gd name="T73" fmla="*/ 654 h 824"/>
                <a:gd name="T74" fmla="*/ 3 w 880"/>
                <a:gd name="T75" fmla="*/ 809 h 824"/>
                <a:gd name="T76" fmla="*/ 13 w 880"/>
                <a:gd name="T77" fmla="*/ 824 h 824"/>
                <a:gd name="T78" fmla="*/ 867 w 880"/>
                <a:gd name="T79" fmla="*/ 824 h 824"/>
                <a:gd name="T80" fmla="*/ 877 w 880"/>
                <a:gd name="T81" fmla="*/ 809 h 824"/>
                <a:gd name="T82" fmla="*/ 315 w 880"/>
                <a:gd name="T83" fmla="*/ 200 h 824"/>
                <a:gd name="T84" fmla="*/ 328 w 880"/>
                <a:gd name="T85" fmla="*/ 192 h 824"/>
                <a:gd name="T86" fmla="*/ 350 w 880"/>
                <a:gd name="T87" fmla="*/ 186 h 824"/>
                <a:gd name="T88" fmla="*/ 618 w 880"/>
                <a:gd name="T89" fmla="*/ 354 h 824"/>
                <a:gd name="T90" fmla="*/ 651 w 880"/>
                <a:gd name="T91" fmla="*/ 353 h 824"/>
                <a:gd name="T92" fmla="*/ 656 w 880"/>
                <a:gd name="T93" fmla="*/ 351 h 824"/>
                <a:gd name="T94" fmla="*/ 666 w 880"/>
                <a:gd name="T95" fmla="*/ 347 h 824"/>
                <a:gd name="T96" fmla="*/ 672 w 880"/>
                <a:gd name="T97" fmla="*/ 344 h 824"/>
                <a:gd name="T98" fmla="*/ 688 w 880"/>
                <a:gd name="T99" fmla="*/ 333 h 824"/>
                <a:gd name="T100" fmla="*/ 672 w 880"/>
                <a:gd name="T101" fmla="*/ 282 h 824"/>
                <a:gd name="T102" fmla="*/ 673 w 880"/>
                <a:gd name="T103" fmla="*/ 237 h 824"/>
                <a:gd name="T104" fmla="*/ 442 w 880"/>
                <a:gd name="T105" fmla="*/ 0 h 824"/>
                <a:gd name="T106" fmla="*/ 211 w 880"/>
                <a:gd name="T107" fmla="*/ 237 h 824"/>
                <a:gd name="T108" fmla="*/ 224 w 880"/>
                <a:gd name="T109" fmla="*/ 335 h 824"/>
                <a:gd name="T110" fmla="*/ 315 w 880"/>
                <a:gd name="T111" fmla="*/ 20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0" h="824">
                  <a:moveTo>
                    <a:pt x="241" y="408"/>
                  </a:moveTo>
                  <a:cubicBezTo>
                    <a:pt x="252" y="436"/>
                    <a:pt x="289" y="529"/>
                    <a:pt x="311" y="556"/>
                  </a:cubicBezTo>
                  <a:cubicBezTo>
                    <a:pt x="311" y="604"/>
                    <a:pt x="311" y="604"/>
                    <a:pt x="311" y="604"/>
                  </a:cubicBezTo>
                  <a:cubicBezTo>
                    <a:pt x="315" y="609"/>
                    <a:pt x="315" y="609"/>
                    <a:pt x="315" y="609"/>
                  </a:cubicBezTo>
                  <a:cubicBezTo>
                    <a:pt x="316" y="610"/>
                    <a:pt x="321" y="618"/>
                    <a:pt x="333" y="628"/>
                  </a:cubicBezTo>
                  <a:cubicBezTo>
                    <a:pt x="333" y="575"/>
                    <a:pt x="333" y="575"/>
                    <a:pt x="333" y="575"/>
                  </a:cubicBezTo>
                  <a:cubicBezTo>
                    <a:pt x="361" y="596"/>
                    <a:pt x="408" y="622"/>
                    <a:pt x="440" y="622"/>
                  </a:cubicBezTo>
                  <a:cubicBezTo>
                    <a:pt x="472" y="622"/>
                    <a:pt x="519" y="596"/>
                    <a:pt x="547" y="575"/>
                  </a:cubicBezTo>
                  <a:cubicBezTo>
                    <a:pt x="547" y="628"/>
                    <a:pt x="547" y="628"/>
                    <a:pt x="547" y="628"/>
                  </a:cubicBezTo>
                  <a:cubicBezTo>
                    <a:pt x="559" y="618"/>
                    <a:pt x="564" y="610"/>
                    <a:pt x="565" y="609"/>
                  </a:cubicBezTo>
                  <a:cubicBezTo>
                    <a:pt x="569" y="604"/>
                    <a:pt x="569" y="604"/>
                    <a:pt x="569" y="604"/>
                  </a:cubicBezTo>
                  <a:cubicBezTo>
                    <a:pt x="569" y="556"/>
                    <a:pt x="569" y="556"/>
                    <a:pt x="569" y="556"/>
                  </a:cubicBezTo>
                  <a:cubicBezTo>
                    <a:pt x="591" y="529"/>
                    <a:pt x="628" y="436"/>
                    <a:pt x="639" y="408"/>
                  </a:cubicBezTo>
                  <a:cubicBezTo>
                    <a:pt x="664" y="393"/>
                    <a:pt x="671" y="366"/>
                    <a:pt x="673" y="355"/>
                  </a:cubicBezTo>
                  <a:cubicBezTo>
                    <a:pt x="673" y="353"/>
                    <a:pt x="673" y="353"/>
                    <a:pt x="673" y="353"/>
                  </a:cubicBezTo>
                  <a:cubicBezTo>
                    <a:pt x="648" y="365"/>
                    <a:pt x="648" y="365"/>
                    <a:pt x="648" y="365"/>
                  </a:cubicBezTo>
                  <a:cubicBezTo>
                    <a:pt x="644" y="375"/>
                    <a:pt x="638" y="385"/>
                    <a:pt x="625" y="391"/>
                  </a:cubicBezTo>
                  <a:cubicBezTo>
                    <a:pt x="623" y="392"/>
                    <a:pt x="621" y="394"/>
                    <a:pt x="620" y="397"/>
                  </a:cubicBezTo>
                  <a:cubicBezTo>
                    <a:pt x="600" y="447"/>
                    <a:pt x="564" y="532"/>
                    <a:pt x="550" y="545"/>
                  </a:cubicBezTo>
                  <a:cubicBezTo>
                    <a:pt x="528" y="564"/>
                    <a:pt x="471" y="601"/>
                    <a:pt x="440" y="601"/>
                  </a:cubicBezTo>
                  <a:cubicBezTo>
                    <a:pt x="408" y="601"/>
                    <a:pt x="352" y="564"/>
                    <a:pt x="330" y="545"/>
                  </a:cubicBezTo>
                  <a:cubicBezTo>
                    <a:pt x="316" y="532"/>
                    <a:pt x="280" y="447"/>
                    <a:pt x="260" y="397"/>
                  </a:cubicBezTo>
                  <a:cubicBezTo>
                    <a:pt x="259" y="394"/>
                    <a:pt x="257" y="392"/>
                    <a:pt x="255" y="391"/>
                  </a:cubicBezTo>
                  <a:cubicBezTo>
                    <a:pt x="242" y="385"/>
                    <a:pt x="236" y="374"/>
                    <a:pt x="232" y="365"/>
                  </a:cubicBezTo>
                  <a:cubicBezTo>
                    <a:pt x="207" y="353"/>
                    <a:pt x="207" y="353"/>
                    <a:pt x="207" y="353"/>
                  </a:cubicBezTo>
                  <a:cubicBezTo>
                    <a:pt x="207" y="356"/>
                    <a:pt x="207" y="356"/>
                    <a:pt x="207" y="356"/>
                  </a:cubicBezTo>
                  <a:cubicBezTo>
                    <a:pt x="210" y="369"/>
                    <a:pt x="217" y="394"/>
                    <a:pt x="241" y="408"/>
                  </a:cubicBezTo>
                  <a:close/>
                  <a:moveTo>
                    <a:pt x="877" y="809"/>
                  </a:moveTo>
                  <a:cubicBezTo>
                    <a:pt x="864" y="773"/>
                    <a:pt x="825" y="678"/>
                    <a:pt x="771" y="654"/>
                  </a:cubicBezTo>
                  <a:cubicBezTo>
                    <a:pt x="705" y="623"/>
                    <a:pt x="582" y="622"/>
                    <a:pt x="582" y="622"/>
                  </a:cubicBezTo>
                  <a:cubicBezTo>
                    <a:pt x="582" y="622"/>
                    <a:pt x="578" y="628"/>
                    <a:pt x="569" y="637"/>
                  </a:cubicBezTo>
                  <a:cubicBezTo>
                    <a:pt x="568" y="638"/>
                    <a:pt x="567" y="638"/>
                    <a:pt x="567" y="639"/>
                  </a:cubicBezTo>
                  <a:cubicBezTo>
                    <a:pt x="545" y="659"/>
                    <a:pt x="503" y="689"/>
                    <a:pt x="440" y="690"/>
                  </a:cubicBezTo>
                  <a:cubicBezTo>
                    <a:pt x="377" y="689"/>
                    <a:pt x="335" y="659"/>
                    <a:pt x="313" y="639"/>
                  </a:cubicBezTo>
                  <a:cubicBezTo>
                    <a:pt x="313" y="638"/>
                    <a:pt x="312" y="638"/>
                    <a:pt x="311" y="637"/>
                  </a:cubicBezTo>
                  <a:cubicBezTo>
                    <a:pt x="302" y="628"/>
                    <a:pt x="298" y="622"/>
                    <a:pt x="298" y="622"/>
                  </a:cubicBezTo>
                  <a:cubicBezTo>
                    <a:pt x="298" y="622"/>
                    <a:pt x="175" y="623"/>
                    <a:pt x="109" y="654"/>
                  </a:cubicBezTo>
                  <a:cubicBezTo>
                    <a:pt x="55" y="678"/>
                    <a:pt x="16" y="773"/>
                    <a:pt x="3" y="809"/>
                  </a:cubicBezTo>
                  <a:cubicBezTo>
                    <a:pt x="0" y="816"/>
                    <a:pt x="5" y="824"/>
                    <a:pt x="13" y="824"/>
                  </a:cubicBezTo>
                  <a:cubicBezTo>
                    <a:pt x="867" y="824"/>
                    <a:pt x="867" y="824"/>
                    <a:pt x="867" y="824"/>
                  </a:cubicBezTo>
                  <a:cubicBezTo>
                    <a:pt x="875" y="824"/>
                    <a:pt x="880" y="816"/>
                    <a:pt x="877" y="809"/>
                  </a:cubicBezTo>
                  <a:close/>
                  <a:moveTo>
                    <a:pt x="315" y="200"/>
                  </a:moveTo>
                  <a:cubicBezTo>
                    <a:pt x="318" y="197"/>
                    <a:pt x="323" y="194"/>
                    <a:pt x="328" y="192"/>
                  </a:cubicBezTo>
                  <a:cubicBezTo>
                    <a:pt x="335" y="188"/>
                    <a:pt x="342" y="186"/>
                    <a:pt x="350" y="186"/>
                  </a:cubicBezTo>
                  <a:cubicBezTo>
                    <a:pt x="488" y="194"/>
                    <a:pt x="592" y="340"/>
                    <a:pt x="618" y="354"/>
                  </a:cubicBezTo>
                  <a:cubicBezTo>
                    <a:pt x="627" y="360"/>
                    <a:pt x="639" y="358"/>
                    <a:pt x="651" y="353"/>
                  </a:cubicBezTo>
                  <a:cubicBezTo>
                    <a:pt x="653" y="353"/>
                    <a:pt x="655" y="352"/>
                    <a:pt x="656" y="351"/>
                  </a:cubicBezTo>
                  <a:cubicBezTo>
                    <a:pt x="666" y="347"/>
                    <a:pt x="666" y="347"/>
                    <a:pt x="666" y="347"/>
                  </a:cubicBezTo>
                  <a:cubicBezTo>
                    <a:pt x="668" y="346"/>
                    <a:pt x="670" y="345"/>
                    <a:pt x="672" y="344"/>
                  </a:cubicBezTo>
                  <a:cubicBezTo>
                    <a:pt x="682" y="338"/>
                    <a:pt x="688" y="333"/>
                    <a:pt x="688" y="333"/>
                  </a:cubicBezTo>
                  <a:cubicBezTo>
                    <a:pt x="675" y="313"/>
                    <a:pt x="671" y="295"/>
                    <a:pt x="672" y="282"/>
                  </a:cubicBezTo>
                  <a:cubicBezTo>
                    <a:pt x="674" y="268"/>
                    <a:pt x="673" y="252"/>
                    <a:pt x="673" y="237"/>
                  </a:cubicBezTo>
                  <a:cubicBezTo>
                    <a:pt x="673" y="106"/>
                    <a:pt x="573" y="0"/>
                    <a:pt x="442" y="0"/>
                  </a:cubicBezTo>
                  <a:cubicBezTo>
                    <a:pt x="312" y="0"/>
                    <a:pt x="211" y="106"/>
                    <a:pt x="211" y="237"/>
                  </a:cubicBezTo>
                  <a:cubicBezTo>
                    <a:pt x="211" y="266"/>
                    <a:pt x="216" y="324"/>
                    <a:pt x="224" y="335"/>
                  </a:cubicBezTo>
                  <a:cubicBezTo>
                    <a:pt x="247" y="356"/>
                    <a:pt x="250" y="244"/>
                    <a:pt x="315" y="20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1" name="Group 80">
            <a:extLst>
              <a:ext uri="{FF2B5EF4-FFF2-40B4-BE49-F238E27FC236}">
                <a16:creationId xmlns:a16="http://schemas.microsoft.com/office/drawing/2014/main" id="{4FBFA3AB-F72D-6093-215F-ECAD9EC0A865}"/>
              </a:ext>
            </a:extLst>
          </p:cNvPr>
          <p:cNvGrpSpPr/>
          <p:nvPr/>
        </p:nvGrpSpPr>
        <p:grpSpPr>
          <a:xfrm>
            <a:off x="4077181" y="1517167"/>
            <a:ext cx="7104895" cy="228520"/>
            <a:chOff x="495302" y="1302199"/>
            <a:chExt cx="6806821" cy="228520"/>
          </a:xfrm>
        </p:grpSpPr>
        <p:cxnSp>
          <p:nvCxnSpPr>
            <p:cNvPr id="82" name="Straight Connector 10">
              <a:extLst>
                <a:ext uri="{FF2B5EF4-FFF2-40B4-BE49-F238E27FC236}">
                  <a16:creationId xmlns:a16="http://schemas.microsoft.com/office/drawing/2014/main" id="{3C778AEA-0EEC-996D-094C-9DD6103D26B1}"/>
                </a:ext>
              </a:extLst>
            </p:cNvPr>
            <p:cNvCxnSpPr>
              <a:cxnSpLocks/>
            </p:cNvCxnSpPr>
            <p:nvPr/>
          </p:nvCxnSpPr>
          <p:spPr>
            <a:xfrm>
              <a:off x="495302" y="1530719"/>
              <a:ext cx="6806821" cy="0"/>
            </a:xfrm>
            <a:prstGeom prst="line">
              <a:avLst/>
            </a:prstGeom>
            <a:noFill/>
            <a:ln w="12700" cap="rnd" cmpd="sng" algn="ctr">
              <a:solidFill>
                <a:srgbClr val="295E7E"/>
              </a:solidFill>
              <a:prstDash val="solid"/>
              <a:round/>
              <a:headEnd type="none" w="med" len="med"/>
              <a:tailEnd type="none" w="med" len="med"/>
            </a:ln>
            <a:effectLst/>
          </p:spPr>
        </p:cxnSp>
        <p:sp>
          <p:nvSpPr>
            <p:cNvPr id="83" name="Rectangle 6">
              <a:extLst>
                <a:ext uri="{FF2B5EF4-FFF2-40B4-BE49-F238E27FC236}">
                  <a16:creationId xmlns:a16="http://schemas.microsoft.com/office/drawing/2014/main" id="{B7603355-ED4B-953A-AD55-8A3969F909FA}"/>
                </a:ext>
              </a:extLst>
            </p:cNvPr>
            <p:cNvSpPr/>
            <p:nvPr/>
          </p:nvSpPr>
          <p:spPr>
            <a:xfrm>
              <a:off x="495302" y="1302199"/>
              <a:ext cx="6806821" cy="215444"/>
            </a:xfrm>
            <a:prstGeom prst="rect">
              <a:avLst/>
            </a:prstGeom>
            <a:noFill/>
            <a:ln w="9525" cap="flat" cmpd="sng" algn="ctr">
              <a:noFill/>
              <a:prstDash val="solid"/>
            </a:ln>
            <a:effectLst/>
            <a:extLst>
              <a:ext uri="{909E8E84-426E-40DD-AFC4-6F175D3DCCD1}">
                <a14:hiddenFill xmlns:a14="http://schemas.microsoft.com/office/drawing/2010/main">
                  <a:solidFill>
                    <a:schemeClr val="accent2"/>
                  </a:solidFill>
                </a14:hiddenFill>
              </a:ext>
              <a:ext uri="{91240B29-F687-4F45-9708-019B960494DF}">
                <a14:hiddenLine xmlns:a14="http://schemas.microsoft.com/office/drawing/2010/main" w="9525" cap="flat" cmpd="sng" algn="ctr">
                  <a:solidFill>
                    <a:srgbClr val="B2B2B2"/>
                  </a:solidFill>
                  <a:prstDash val="solid"/>
                </a14:hiddenLine>
              </a:ext>
            </a:extLst>
          </p:spPr>
          <p:txBody>
            <a:bodyPr wrap="square" lIns="0" tIns="0" rIns="0" bIns="0" rtlCol="0" anchor="ctr"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400" kern="0">
                  <a:solidFill>
                    <a:srgbClr val="295E7E"/>
                  </a:solidFill>
                  <a:latin typeface="Trebuchet MS" panose="020B0603020202020204" pitchFamily="34" charset="0"/>
                  <a:ea typeface="Meiryo UI" panose="020B0604030504040204" pitchFamily="50" charset="-128"/>
                  <a:sym typeface="Meiryo" panose="020B0604030504040204" pitchFamily="34" charset="-128"/>
                </a:rPr>
                <a:t>活性ユーザ</a:t>
              </a:r>
              <a:endParaRPr kumimoji="1" lang="en-US" altLang="ja-JP" sz="14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endParaRPr>
            </a:p>
          </p:txBody>
        </p:sp>
      </p:grpSp>
      <p:sp>
        <p:nvSpPr>
          <p:cNvPr id="103" name="Rectangle: Rounded Corners 102">
            <a:extLst>
              <a:ext uri="{FF2B5EF4-FFF2-40B4-BE49-F238E27FC236}">
                <a16:creationId xmlns:a16="http://schemas.microsoft.com/office/drawing/2014/main" id="{3D503E86-2B99-3F5E-8524-462EC60C9EF9}"/>
              </a:ext>
            </a:extLst>
          </p:cNvPr>
          <p:cNvSpPr/>
          <p:nvPr/>
        </p:nvSpPr>
        <p:spPr>
          <a:xfrm>
            <a:off x="4077180" y="1910582"/>
            <a:ext cx="7104896" cy="3084472"/>
          </a:xfrm>
          <a:prstGeom prst="roundRect">
            <a:avLst>
              <a:gd name="adj" fmla="val 0"/>
            </a:avLst>
          </a:prstGeom>
          <a:noFill/>
          <a:ln w="28575" cap="rnd" cmpd="sng" algn="ctr">
            <a:solidFill>
              <a:srgbClr val="C8C8C8"/>
            </a:solidFill>
            <a:prstDash val="sysDot"/>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a:solidFill>
                <a:srgbClr val="FFFFFF"/>
              </a:solidFill>
            </a:endParaRPr>
          </a:p>
        </p:txBody>
      </p:sp>
      <p:sp>
        <p:nvSpPr>
          <p:cNvPr id="4" name="Rectangle: Rounded Corners 3">
            <a:extLst>
              <a:ext uri="{FF2B5EF4-FFF2-40B4-BE49-F238E27FC236}">
                <a16:creationId xmlns:a16="http://schemas.microsoft.com/office/drawing/2014/main" id="{BB034748-7154-16ED-0111-EA8D9B62F903}"/>
              </a:ext>
            </a:extLst>
          </p:cNvPr>
          <p:cNvSpPr/>
          <p:nvPr/>
        </p:nvSpPr>
        <p:spPr>
          <a:xfrm>
            <a:off x="5032147" y="2370619"/>
            <a:ext cx="2168125" cy="868880"/>
          </a:xfrm>
          <a:prstGeom prst="roundRect">
            <a:avLst>
              <a:gd name="adj" fmla="val 18865"/>
            </a:avLst>
          </a:prstGeom>
          <a:solidFill>
            <a:srgbClr val="3D8E80"/>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0" rIns="0" bIns="0" numCol="1" spcCol="0" rtlCol="0" fromWordArt="0" anchor="ctr" anchorCtr="0" forceAA="0" compatLnSpc="1">
            <a:prstTxWarp prst="textNoShape">
              <a:avLst/>
            </a:prstTxWarp>
            <a:noAutofit/>
          </a:bodyPr>
          <a:lstStyle/>
          <a:p>
            <a:pPr algn="ctr"/>
            <a:r>
              <a:rPr lang="en-US" altLang="ja-JP" sz="1200"/>
              <a:t>[Check]</a:t>
            </a:r>
          </a:p>
          <a:p>
            <a:pPr algn="ctr"/>
            <a:r>
              <a:rPr lang="en-US" altLang="ja-JP"/>
              <a:t>DSS</a:t>
            </a:r>
            <a:r>
              <a:rPr lang="ja-JP" altLang="en-US"/>
              <a:t>アセスメント</a:t>
            </a:r>
            <a:endParaRPr lang="en-US"/>
          </a:p>
        </p:txBody>
      </p:sp>
      <p:sp>
        <p:nvSpPr>
          <p:cNvPr id="5" name="Rectangle: Rounded Corners 4">
            <a:extLst>
              <a:ext uri="{FF2B5EF4-FFF2-40B4-BE49-F238E27FC236}">
                <a16:creationId xmlns:a16="http://schemas.microsoft.com/office/drawing/2014/main" id="{8291928C-AE13-2657-6416-59C1284A8585}"/>
              </a:ext>
            </a:extLst>
          </p:cNvPr>
          <p:cNvSpPr/>
          <p:nvPr/>
        </p:nvSpPr>
        <p:spPr>
          <a:xfrm>
            <a:off x="8207967" y="2370619"/>
            <a:ext cx="2168125" cy="868880"/>
          </a:xfrm>
          <a:prstGeom prst="roundRect">
            <a:avLst>
              <a:gd name="adj" fmla="val 18865"/>
            </a:avLst>
          </a:prstGeom>
          <a:solidFill>
            <a:srgbClr val="3D8E80"/>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0" rIns="0" bIns="0" numCol="1" spcCol="0" rtlCol="0" fromWordArt="0" anchor="ctr" anchorCtr="0" forceAA="0" compatLnSpc="1">
            <a:prstTxWarp prst="textNoShape">
              <a:avLst/>
            </a:prstTxWarp>
            <a:noAutofit/>
          </a:bodyPr>
          <a:lstStyle/>
          <a:p>
            <a:pPr algn="ctr"/>
            <a:r>
              <a:rPr lang="en-US" altLang="ja-JP" sz="1200"/>
              <a:t>[Action]</a:t>
            </a:r>
          </a:p>
          <a:p>
            <a:pPr algn="ctr"/>
            <a:r>
              <a:rPr lang="ja-JP" altLang="en-US"/>
              <a:t>資格取得・学習・</a:t>
            </a:r>
            <a:br>
              <a:rPr lang="en-US" altLang="ja-JP"/>
            </a:br>
            <a:r>
              <a:rPr lang="ja-JP" altLang="en-US"/>
              <a:t>実務でのスキルアップ</a:t>
            </a:r>
            <a:endParaRPr lang="en-US"/>
          </a:p>
        </p:txBody>
      </p:sp>
      <p:sp>
        <p:nvSpPr>
          <p:cNvPr id="6" name="Rectangle: Rounded Corners 5">
            <a:extLst>
              <a:ext uri="{FF2B5EF4-FFF2-40B4-BE49-F238E27FC236}">
                <a16:creationId xmlns:a16="http://schemas.microsoft.com/office/drawing/2014/main" id="{DC78BB16-48CC-8369-396A-EFB2362A665F}"/>
              </a:ext>
            </a:extLst>
          </p:cNvPr>
          <p:cNvSpPr/>
          <p:nvPr/>
        </p:nvSpPr>
        <p:spPr>
          <a:xfrm>
            <a:off x="6703921" y="3732759"/>
            <a:ext cx="2168125" cy="868880"/>
          </a:xfrm>
          <a:prstGeom prst="roundRect">
            <a:avLst>
              <a:gd name="adj" fmla="val 18865"/>
            </a:avLst>
          </a:prstGeom>
          <a:solidFill>
            <a:srgbClr val="3D8E80"/>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0" rIns="0" bIns="0" numCol="1" spcCol="0" rtlCol="0" fromWordArt="0" anchor="ctr" anchorCtr="0" forceAA="0" compatLnSpc="1">
            <a:prstTxWarp prst="textNoShape">
              <a:avLst/>
            </a:prstTxWarp>
            <a:noAutofit/>
          </a:bodyPr>
          <a:lstStyle/>
          <a:p>
            <a:pPr algn="ctr"/>
            <a:r>
              <a:rPr lang="en-US" altLang="ja-JP" sz="1200"/>
              <a:t>[Do]</a:t>
            </a:r>
          </a:p>
          <a:p>
            <a:pPr algn="ctr"/>
            <a:r>
              <a:rPr lang="ja-JP" altLang="en-US"/>
              <a:t>ジョブ標準履歴</a:t>
            </a:r>
            <a:br>
              <a:rPr lang="en-US" altLang="ja-JP"/>
            </a:br>
            <a:r>
              <a:rPr lang="ja-JP" altLang="en-US"/>
              <a:t>フォーマット</a:t>
            </a:r>
            <a:endParaRPr lang="en-US"/>
          </a:p>
        </p:txBody>
      </p:sp>
      <p:grpSp>
        <p:nvGrpSpPr>
          <p:cNvPr id="7" name="Group 6">
            <a:extLst>
              <a:ext uri="{FF2B5EF4-FFF2-40B4-BE49-F238E27FC236}">
                <a16:creationId xmlns:a16="http://schemas.microsoft.com/office/drawing/2014/main" id="{F0CEB07B-AE52-B732-32B5-E76D5CC8736F}"/>
              </a:ext>
            </a:extLst>
          </p:cNvPr>
          <p:cNvGrpSpPr/>
          <p:nvPr/>
        </p:nvGrpSpPr>
        <p:grpSpPr>
          <a:xfrm>
            <a:off x="893866" y="1517167"/>
            <a:ext cx="3016127" cy="228520"/>
            <a:chOff x="495302" y="1302199"/>
            <a:chExt cx="6806821" cy="228520"/>
          </a:xfrm>
        </p:grpSpPr>
        <p:cxnSp>
          <p:nvCxnSpPr>
            <p:cNvPr id="8" name="Straight Connector 10">
              <a:extLst>
                <a:ext uri="{FF2B5EF4-FFF2-40B4-BE49-F238E27FC236}">
                  <a16:creationId xmlns:a16="http://schemas.microsoft.com/office/drawing/2014/main" id="{3C9F9EC2-3D72-B8FA-29D7-CC94558F9CAA}"/>
                </a:ext>
              </a:extLst>
            </p:cNvPr>
            <p:cNvCxnSpPr>
              <a:cxnSpLocks/>
            </p:cNvCxnSpPr>
            <p:nvPr/>
          </p:nvCxnSpPr>
          <p:spPr>
            <a:xfrm>
              <a:off x="495302" y="1530719"/>
              <a:ext cx="6806821" cy="0"/>
            </a:xfrm>
            <a:prstGeom prst="line">
              <a:avLst/>
            </a:prstGeom>
            <a:noFill/>
            <a:ln w="12700" cap="rnd" cmpd="sng" algn="ctr">
              <a:solidFill>
                <a:srgbClr val="295E7E"/>
              </a:solidFill>
              <a:prstDash val="solid"/>
              <a:round/>
              <a:headEnd type="none" w="med" len="med"/>
              <a:tailEnd type="none" w="med" len="med"/>
            </a:ln>
            <a:effectLst/>
          </p:spPr>
        </p:cxnSp>
        <p:sp>
          <p:nvSpPr>
            <p:cNvPr id="9" name="Rectangle 6">
              <a:extLst>
                <a:ext uri="{FF2B5EF4-FFF2-40B4-BE49-F238E27FC236}">
                  <a16:creationId xmlns:a16="http://schemas.microsoft.com/office/drawing/2014/main" id="{3D136DB1-89BA-3E57-892D-173B91CBC7A2}"/>
                </a:ext>
              </a:extLst>
            </p:cNvPr>
            <p:cNvSpPr/>
            <p:nvPr/>
          </p:nvSpPr>
          <p:spPr>
            <a:xfrm>
              <a:off x="495302" y="1302199"/>
              <a:ext cx="6806821" cy="215444"/>
            </a:xfrm>
            <a:prstGeom prst="rect">
              <a:avLst/>
            </a:prstGeom>
            <a:noFill/>
            <a:ln w="9525" cap="flat" cmpd="sng" algn="ctr">
              <a:noFill/>
              <a:prstDash val="solid"/>
            </a:ln>
            <a:effectLst/>
            <a:extLst>
              <a:ext uri="{909E8E84-426E-40DD-AFC4-6F175D3DCCD1}">
                <a14:hiddenFill xmlns:a14="http://schemas.microsoft.com/office/drawing/2010/main">
                  <a:solidFill>
                    <a:schemeClr val="accent2"/>
                  </a:solidFill>
                </a14:hiddenFill>
              </a:ext>
              <a:ext uri="{91240B29-F687-4F45-9708-019B960494DF}">
                <a14:hiddenLine xmlns:a14="http://schemas.microsoft.com/office/drawing/2010/main" w="9525" cap="flat" cmpd="sng" algn="ctr">
                  <a:solidFill>
                    <a:srgbClr val="B2B2B2"/>
                  </a:solidFill>
                  <a:prstDash val="solid"/>
                </a14:hiddenLine>
              </a:ext>
            </a:extLst>
          </p:spPr>
          <p:txBody>
            <a:bodyPr wrap="square" lIns="0" tIns="0" rIns="0" bIns="0" rtlCol="0" anchor="ctr"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400" kern="0">
                  <a:solidFill>
                    <a:srgbClr val="295E7E"/>
                  </a:solidFill>
                  <a:latin typeface="Trebuchet MS" panose="020B0603020202020204" pitchFamily="34" charset="0"/>
                  <a:ea typeface="Meiryo UI" panose="020B0604030504040204" pitchFamily="50" charset="-128"/>
                  <a:sym typeface="Meiryo" panose="020B0604030504040204" pitchFamily="34" charset="-128"/>
                </a:rPr>
                <a:t>非活性・新規ユーザ中心</a:t>
              </a:r>
              <a:endParaRPr kumimoji="1" lang="en-US" altLang="ja-JP" sz="14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endParaRPr>
            </a:p>
          </p:txBody>
        </p:sp>
      </p:grpSp>
      <p:sp>
        <p:nvSpPr>
          <p:cNvPr id="11" name="Arrow: Bent 10">
            <a:extLst>
              <a:ext uri="{FF2B5EF4-FFF2-40B4-BE49-F238E27FC236}">
                <a16:creationId xmlns:a16="http://schemas.microsoft.com/office/drawing/2014/main" id="{995EA58D-1024-A2AE-F57C-37FD24A6A17B}"/>
              </a:ext>
            </a:extLst>
          </p:cNvPr>
          <p:cNvSpPr/>
          <p:nvPr/>
        </p:nvSpPr>
        <p:spPr>
          <a:xfrm rot="16200000">
            <a:off x="5508278" y="3387433"/>
            <a:ext cx="762000" cy="746141"/>
          </a:xfrm>
          <a:prstGeom prst="bentArrow">
            <a:avLst>
              <a:gd name="adj1" fmla="val 25000"/>
              <a:gd name="adj2" fmla="val 26667"/>
              <a:gd name="adj3" fmla="val 38333"/>
              <a:gd name="adj4" fmla="val 41528"/>
            </a:avLst>
          </a:prstGeom>
          <a:solidFill>
            <a:schemeClr val="bg2"/>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12" name="Arrow: Bent 11">
            <a:extLst>
              <a:ext uri="{FF2B5EF4-FFF2-40B4-BE49-F238E27FC236}">
                <a16:creationId xmlns:a16="http://schemas.microsoft.com/office/drawing/2014/main" id="{18119D8A-350B-FC48-BB3A-8A7F4A9CEC53}"/>
              </a:ext>
            </a:extLst>
          </p:cNvPr>
          <p:cNvSpPr/>
          <p:nvPr/>
        </p:nvSpPr>
        <p:spPr>
          <a:xfrm rot="10800000">
            <a:off x="9085019" y="3480884"/>
            <a:ext cx="762000" cy="746141"/>
          </a:xfrm>
          <a:prstGeom prst="bentArrow">
            <a:avLst>
              <a:gd name="adj1" fmla="val 25000"/>
              <a:gd name="adj2" fmla="val 26667"/>
              <a:gd name="adj3" fmla="val 38333"/>
              <a:gd name="adj4" fmla="val 41528"/>
            </a:avLst>
          </a:prstGeom>
          <a:solidFill>
            <a:schemeClr val="bg2"/>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13" name="Arrow: Right 12">
            <a:extLst>
              <a:ext uri="{FF2B5EF4-FFF2-40B4-BE49-F238E27FC236}">
                <a16:creationId xmlns:a16="http://schemas.microsoft.com/office/drawing/2014/main" id="{31ED92BB-487E-9640-755F-0ACA789FCD1E}"/>
              </a:ext>
            </a:extLst>
          </p:cNvPr>
          <p:cNvSpPr/>
          <p:nvPr/>
        </p:nvSpPr>
        <p:spPr>
          <a:xfrm>
            <a:off x="7368002" y="2564660"/>
            <a:ext cx="713170" cy="381000"/>
          </a:xfrm>
          <a:prstGeom prst="rightArrow">
            <a:avLst/>
          </a:prstGeom>
          <a:solidFill>
            <a:schemeClr val="bg2"/>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cxnSp>
        <p:nvCxnSpPr>
          <p:cNvPr id="23" name="Straight Arrow Connector 22">
            <a:extLst>
              <a:ext uri="{FF2B5EF4-FFF2-40B4-BE49-F238E27FC236}">
                <a16:creationId xmlns:a16="http://schemas.microsoft.com/office/drawing/2014/main" id="{6CAB7AAA-1E54-D22B-1B74-05D8E210BECB}"/>
              </a:ext>
            </a:extLst>
          </p:cNvPr>
          <p:cNvCxnSpPr>
            <a:cxnSpLocks/>
            <a:stCxn id="15" idx="3"/>
          </p:cNvCxnSpPr>
          <p:nvPr/>
        </p:nvCxnSpPr>
        <p:spPr>
          <a:xfrm>
            <a:off x="1666408" y="2754580"/>
            <a:ext cx="2593417" cy="413619"/>
          </a:xfrm>
          <a:prstGeom prst="straightConnector1">
            <a:avLst/>
          </a:prstGeom>
          <a:ln w="38100"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100" name="Straight Arrow Connector 99">
            <a:extLst>
              <a:ext uri="{FF2B5EF4-FFF2-40B4-BE49-F238E27FC236}">
                <a16:creationId xmlns:a16="http://schemas.microsoft.com/office/drawing/2014/main" id="{1BC5819B-A78A-3576-A5E0-A4217827F2B9}"/>
              </a:ext>
            </a:extLst>
          </p:cNvPr>
          <p:cNvCxnSpPr>
            <a:cxnSpLocks/>
          </p:cNvCxnSpPr>
          <p:nvPr/>
        </p:nvCxnSpPr>
        <p:spPr>
          <a:xfrm>
            <a:off x="1756258" y="3456185"/>
            <a:ext cx="2488296" cy="0"/>
          </a:xfrm>
          <a:prstGeom prst="straightConnector1">
            <a:avLst/>
          </a:prstGeom>
          <a:ln w="38100"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111" name="Straight Arrow Connector 110">
            <a:extLst>
              <a:ext uri="{FF2B5EF4-FFF2-40B4-BE49-F238E27FC236}">
                <a16:creationId xmlns:a16="http://schemas.microsoft.com/office/drawing/2014/main" id="{2BD90900-4444-B264-3DA4-E7BD237A07A5}"/>
              </a:ext>
            </a:extLst>
          </p:cNvPr>
          <p:cNvCxnSpPr>
            <a:cxnSpLocks/>
            <a:stCxn id="21" idx="3"/>
          </p:cNvCxnSpPr>
          <p:nvPr/>
        </p:nvCxnSpPr>
        <p:spPr>
          <a:xfrm flipV="1">
            <a:off x="1666408" y="3717404"/>
            <a:ext cx="2593417" cy="399316"/>
          </a:xfrm>
          <a:prstGeom prst="straightConnector1">
            <a:avLst/>
          </a:prstGeom>
          <a:ln w="38100"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grpSp>
        <p:nvGrpSpPr>
          <p:cNvPr id="129" name="Group 128">
            <a:extLst>
              <a:ext uri="{FF2B5EF4-FFF2-40B4-BE49-F238E27FC236}">
                <a16:creationId xmlns:a16="http://schemas.microsoft.com/office/drawing/2014/main" id="{68D90F36-FDE7-7AC2-2364-26061DC04F67}"/>
              </a:ext>
            </a:extLst>
          </p:cNvPr>
          <p:cNvGrpSpPr/>
          <p:nvPr/>
        </p:nvGrpSpPr>
        <p:grpSpPr>
          <a:xfrm>
            <a:off x="2448195" y="2447038"/>
            <a:ext cx="840186" cy="2032268"/>
            <a:chOff x="1981006" y="1894943"/>
            <a:chExt cx="840186" cy="2704948"/>
          </a:xfrm>
        </p:grpSpPr>
        <p:sp>
          <p:nvSpPr>
            <p:cNvPr id="119" name="Oval 118">
              <a:extLst>
                <a:ext uri="{FF2B5EF4-FFF2-40B4-BE49-F238E27FC236}">
                  <a16:creationId xmlns:a16="http://schemas.microsoft.com/office/drawing/2014/main" id="{FF52BB8C-F82D-F2A4-F49C-CC7D0C5A2482}"/>
                </a:ext>
              </a:extLst>
            </p:cNvPr>
            <p:cNvSpPr/>
            <p:nvPr/>
          </p:nvSpPr>
          <p:spPr>
            <a:xfrm>
              <a:off x="1981006" y="1894943"/>
              <a:ext cx="840186" cy="2704948"/>
            </a:xfrm>
            <a:prstGeom prst="ellipse">
              <a:avLst/>
            </a:prstGeom>
            <a:solidFill>
              <a:srgbClr val="FFFFFF">
                <a:alpha val="67000"/>
              </a:srgb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lang="en-US" sz="1300">
                <a:solidFill>
                  <a:srgbClr val="575757"/>
                </a:solidFill>
                <a:latin typeface="+mj-lt"/>
              </a:endParaRPr>
            </a:p>
          </p:txBody>
        </p:sp>
        <p:sp>
          <p:nvSpPr>
            <p:cNvPr id="120" name="Oval 119">
              <a:extLst>
                <a:ext uri="{FF2B5EF4-FFF2-40B4-BE49-F238E27FC236}">
                  <a16:creationId xmlns:a16="http://schemas.microsoft.com/office/drawing/2014/main" id="{98ADFEA8-9904-9461-0AD6-B925CC33C5BC}"/>
                </a:ext>
              </a:extLst>
            </p:cNvPr>
            <p:cNvSpPr/>
            <p:nvPr/>
          </p:nvSpPr>
          <p:spPr>
            <a:xfrm>
              <a:off x="1981006" y="1894943"/>
              <a:ext cx="840186" cy="2704948"/>
            </a:xfrm>
            <a:prstGeom prst="ellipse">
              <a:avLst/>
            </a:prstGeom>
            <a:solidFill>
              <a:schemeClr val="accent3">
                <a:lumMod val="75000"/>
                <a:alpha val="1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lang="ja-JP" altLang="en-US" sz="1300">
                  <a:solidFill>
                    <a:srgbClr val="575757"/>
                  </a:solidFill>
                  <a:latin typeface="+mj-lt"/>
                </a:rPr>
                <a:t>マーケティング・</a:t>
              </a:r>
              <a:endParaRPr lang="en-US" altLang="ja-JP" sz="1300">
                <a:solidFill>
                  <a:srgbClr val="575757"/>
                </a:solidFill>
                <a:latin typeface="+mj-lt"/>
              </a:endParaRPr>
            </a:p>
            <a:p>
              <a:pPr algn="ctr"/>
              <a:r>
                <a:rPr lang="en-US" altLang="ja-JP" sz="1300">
                  <a:solidFill>
                    <a:srgbClr val="575757"/>
                  </a:solidFill>
                  <a:latin typeface="+mj-lt"/>
                </a:rPr>
                <a:t>CRM</a:t>
              </a:r>
              <a:r>
                <a:rPr lang="ja-JP" altLang="en-US" sz="1300">
                  <a:solidFill>
                    <a:srgbClr val="575757"/>
                  </a:solidFill>
                  <a:latin typeface="+mj-lt"/>
                </a:rPr>
                <a:t>活動</a:t>
              </a:r>
              <a:endParaRPr lang="en-US" sz="1300">
                <a:solidFill>
                  <a:srgbClr val="575757"/>
                </a:solidFill>
                <a:latin typeface="+mj-lt"/>
              </a:endParaRPr>
            </a:p>
          </p:txBody>
        </p:sp>
      </p:grpSp>
      <p:sp>
        <p:nvSpPr>
          <p:cNvPr id="122" name="Oval 121">
            <a:extLst>
              <a:ext uri="{FF2B5EF4-FFF2-40B4-BE49-F238E27FC236}">
                <a16:creationId xmlns:a16="http://schemas.microsoft.com/office/drawing/2014/main" id="{E43BFDDB-B067-B02B-6B91-09D844BE8A6B}"/>
              </a:ext>
            </a:extLst>
          </p:cNvPr>
          <p:cNvSpPr/>
          <p:nvPr/>
        </p:nvSpPr>
        <p:spPr>
          <a:xfrm>
            <a:off x="9889039" y="3696427"/>
            <a:ext cx="876199" cy="493114"/>
          </a:xfrm>
          <a:prstGeom prst="ellipse">
            <a:avLst/>
          </a:prstGeom>
          <a:solidFill>
            <a:schemeClr val="accent3">
              <a:lumMod val="40000"/>
              <a:lumOff val="60000"/>
              <a:alpha val="29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300">
                <a:solidFill>
                  <a:srgbClr val="575757"/>
                </a:solidFill>
                <a:latin typeface="+mj-lt"/>
              </a:rPr>
              <a:t>レコメンド</a:t>
            </a:r>
            <a:endParaRPr lang="en-US" sz="1300">
              <a:solidFill>
                <a:srgbClr val="575757"/>
              </a:solidFill>
              <a:latin typeface="+mj-lt"/>
            </a:endParaRPr>
          </a:p>
        </p:txBody>
      </p:sp>
      <p:sp>
        <p:nvSpPr>
          <p:cNvPr id="124" name="Oval 123">
            <a:extLst>
              <a:ext uri="{FF2B5EF4-FFF2-40B4-BE49-F238E27FC236}">
                <a16:creationId xmlns:a16="http://schemas.microsoft.com/office/drawing/2014/main" id="{CCFD4DAF-2696-1FFF-740F-2D08B0C41BA6}"/>
              </a:ext>
            </a:extLst>
          </p:cNvPr>
          <p:cNvSpPr/>
          <p:nvPr/>
        </p:nvSpPr>
        <p:spPr>
          <a:xfrm>
            <a:off x="4580362" y="3702054"/>
            <a:ext cx="876199" cy="493114"/>
          </a:xfrm>
          <a:prstGeom prst="ellipse">
            <a:avLst/>
          </a:prstGeom>
          <a:solidFill>
            <a:schemeClr val="accent3">
              <a:lumMod val="40000"/>
              <a:lumOff val="60000"/>
              <a:alpha val="29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300">
                <a:solidFill>
                  <a:srgbClr val="575757"/>
                </a:solidFill>
                <a:latin typeface="+mj-lt"/>
              </a:rPr>
              <a:t>レコメンド</a:t>
            </a:r>
            <a:endParaRPr lang="en-US" sz="1300">
              <a:solidFill>
                <a:srgbClr val="575757"/>
              </a:solidFill>
              <a:latin typeface="+mj-lt"/>
            </a:endParaRPr>
          </a:p>
        </p:txBody>
      </p:sp>
      <p:sp>
        <p:nvSpPr>
          <p:cNvPr id="125" name="Oval 124">
            <a:extLst>
              <a:ext uri="{FF2B5EF4-FFF2-40B4-BE49-F238E27FC236}">
                <a16:creationId xmlns:a16="http://schemas.microsoft.com/office/drawing/2014/main" id="{FC79C8BB-97F7-1B3F-C603-73729FC2E37E}"/>
              </a:ext>
            </a:extLst>
          </p:cNvPr>
          <p:cNvSpPr/>
          <p:nvPr/>
        </p:nvSpPr>
        <p:spPr>
          <a:xfrm>
            <a:off x="7211536" y="1964299"/>
            <a:ext cx="876199" cy="493114"/>
          </a:xfrm>
          <a:prstGeom prst="ellipse">
            <a:avLst/>
          </a:prstGeom>
          <a:solidFill>
            <a:schemeClr val="accent3">
              <a:lumMod val="40000"/>
              <a:lumOff val="60000"/>
              <a:alpha val="29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300">
                <a:solidFill>
                  <a:srgbClr val="575757"/>
                </a:solidFill>
                <a:latin typeface="+mj-lt"/>
              </a:rPr>
              <a:t>レコメンド</a:t>
            </a:r>
            <a:endParaRPr lang="en-US" sz="1300">
              <a:solidFill>
                <a:srgbClr val="575757"/>
              </a:solidFill>
              <a:latin typeface="+mj-lt"/>
            </a:endParaRPr>
          </a:p>
        </p:txBody>
      </p:sp>
      <p:sp>
        <p:nvSpPr>
          <p:cNvPr id="135" name="Rectangle 134">
            <a:extLst>
              <a:ext uri="{FF2B5EF4-FFF2-40B4-BE49-F238E27FC236}">
                <a16:creationId xmlns:a16="http://schemas.microsoft.com/office/drawing/2014/main" id="{16344FB2-C5A0-8265-B167-B1DFD7D150F1}"/>
              </a:ext>
            </a:extLst>
          </p:cNvPr>
          <p:cNvSpPr/>
          <p:nvPr/>
        </p:nvSpPr>
        <p:spPr>
          <a:xfrm>
            <a:off x="4205746" y="1975789"/>
            <a:ext cx="1052396" cy="240657"/>
          </a:xfrm>
          <a:prstGeom prst="rect">
            <a:avLst/>
          </a:prstGeom>
          <a:solidFill>
            <a:srgbClr val="F2F2F2"/>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1200">
                <a:solidFill>
                  <a:srgbClr val="575757"/>
                </a:solidFill>
              </a:rPr>
              <a:t>リテンション設計</a:t>
            </a:r>
            <a:endParaRPr lang="en-US" sz="1200">
              <a:solidFill>
                <a:srgbClr val="575757"/>
              </a:solidFill>
            </a:endParaRPr>
          </a:p>
        </p:txBody>
      </p:sp>
      <p:sp>
        <p:nvSpPr>
          <p:cNvPr id="136" name="Rectangle 135">
            <a:extLst>
              <a:ext uri="{FF2B5EF4-FFF2-40B4-BE49-F238E27FC236}">
                <a16:creationId xmlns:a16="http://schemas.microsoft.com/office/drawing/2014/main" id="{0F11B648-B31B-1270-1C12-FC53C396F689}"/>
              </a:ext>
            </a:extLst>
          </p:cNvPr>
          <p:cNvSpPr/>
          <p:nvPr/>
        </p:nvSpPr>
        <p:spPr>
          <a:xfrm>
            <a:off x="1118839" y="1975789"/>
            <a:ext cx="1540814" cy="240657"/>
          </a:xfrm>
          <a:prstGeom prst="rect">
            <a:avLst/>
          </a:prstGeom>
          <a:solidFill>
            <a:srgbClr val="F2F2F2"/>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1200">
                <a:solidFill>
                  <a:srgbClr val="575757"/>
                </a:solidFill>
              </a:rPr>
              <a:t>顧客との関係性最適化</a:t>
            </a:r>
            <a:endParaRPr lang="en-US" sz="1200">
              <a:solidFill>
                <a:srgbClr val="575757"/>
              </a:solidFill>
            </a:endParaRPr>
          </a:p>
        </p:txBody>
      </p:sp>
      <p:grpSp>
        <p:nvGrpSpPr>
          <p:cNvPr id="26" name="Group 25">
            <a:extLst>
              <a:ext uri="{FF2B5EF4-FFF2-40B4-BE49-F238E27FC236}">
                <a16:creationId xmlns:a16="http://schemas.microsoft.com/office/drawing/2014/main" id="{A93443DA-ECB1-5FCB-5098-4E037A545994}"/>
              </a:ext>
            </a:extLst>
          </p:cNvPr>
          <p:cNvGrpSpPr/>
          <p:nvPr/>
        </p:nvGrpSpPr>
        <p:grpSpPr>
          <a:xfrm>
            <a:off x="5458118" y="5120641"/>
            <a:ext cx="4937887" cy="172835"/>
            <a:chOff x="1981006" y="1894943"/>
            <a:chExt cx="840186" cy="2704948"/>
          </a:xfrm>
        </p:grpSpPr>
        <p:sp>
          <p:nvSpPr>
            <p:cNvPr id="27" name="Oval 26">
              <a:extLst>
                <a:ext uri="{FF2B5EF4-FFF2-40B4-BE49-F238E27FC236}">
                  <a16:creationId xmlns:a16="http://schemas.microsoft.com/office/drawing/2014/main" id="{77835236-E339-E8DA-FD28-901A8F9C464F}"/>
                </a:ext>
              </a:extLst>
            </p:cNvPr>
            <p:cNvSpPr/>
            <p:nvPr/>
          </p:nvSpPr>
          <p:spPr>
            <a:xfrm>
              <a:off x="1981006" y="1894943"/>
              <a:ext cx="840186" cy="2704948"/>
            </a:xfrm>
            <a:prstGeom prst="ellipse">
              <a:avLst/>
            </a:prstGeom>
            <a:solidFill>
              <a:srgbClr val="FFFFFF">
                <a:alpha val="67000"/>
              </a:srgb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00">
                <a:solidFill>
                  <a:srgbClr val="575757"/>
                </a:solidFill>
                <a:latin typeface="+mj-lt"/>
              </a:endParaRPr>
            </a:p>
          </p:txBody>
        </p:sp>
        <p:sp>
          <p:nvSpPr>
            <p:cNvPr id="28" name="Oval 27">
              <a:extLst>
                <a:ext uri="{FF2B5EF4-FFF2-40B4-BE49-F238E27FC236}">
                  <a16:creationId xmlns:a16="http://schemas.microsoft.com/office/drawing/2014/main" id="{771FC41F-9885-373A-F524-AF25D6A19331}"/>
                </a:ext>
              </a:extLst>
            </p:cNvPr>
            <p:cNvSpPr/>
            <p:nvPr/>
          </p:nvSpPr>
          <p:spPr>
            <a:xfrm>
              <a:off x="1981006" y="1894943"/>
              <a:ext cx="840186" cy="2704948"/>
            </a:xfrm>
            <a:prstGeom prst="ellipse">
              <a:avLst/>
            </a:prstGeom>
            <a:solidFill>
              <a:schemeClr val="accent3">
                <a:lumMod val="75000"/>
                <a:alpha val="1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300">
                  <a:solidFill>
                    <a:srgbClr val="575757"/>
                  </a:solidFill>
                  <a:latin typeface="+mj-lt"/>
                </a:rPr>
                <a:t>マーケティング・</a:t>
              </a:r>
              <a:r>
                <a:rPr lang="en-US" altLang="ja-JP" sz="1300">
                  <a:solidFill>
                    <a:srgbClr val="575757"/>
                  </a:solidFill>
                  <a:latin typeface="+mj-lt"/>
                </a:rPr>
                <a:t>CRM</a:t>
              </a:r>
              <a:r>
                <a:rPr lang="ja-JP" altLang="en-US" sz="1300">
                  <a:solidFill>
                    <a:srgbClr val="575757"/>
                  </a:solidFill>
                  <a:latin typeface="+mj-lt"/>
                </a:rPr>
                <a:t>活動</a:t>
              </a:r>
              <a:endParaRPr lang="en-US" sz="1300">
                <a:solidFill>
                  <a:srgbClr val="575757"/>
                </a:solidFill>
                <a:latin typeface="+mj-lt"/>
              </a:endParaRPr>
            </a:p>
          </p:txBody>
        </p:sp>
      </p:grpSp>
      <p:sp>
        <p:nvSpPr>
          <p:cNvPr id="32" name="Arrow: Right 31">
            <a:extLst>
              <a:ext uri="{FF2B5EF4-FFF2-40B4-BE49-F238E27FC236}">
                <a16:creationId xmlns:a16="http://schemas.microsoft.com/office/drawing/2014/main" id="{B81C7338-620F-4D50-08E6-8E5C8B92CA11}"/>
              </a:ext>
            </a:extLst>
          </p:cNvPr>
          <p:cNvSpPr/>
          <p:nvPr/>
        </p:nvSpPr>
        <p:spPr>
          <a:xfrm rot="19617242">
            <a:off x="4597537" y="3024141"/>
            <a:ext cx="407752" cy="381000"/>
          </a:xfrm>
          <a:prstGeom prst="rightArrow">
            <a:avLst/>
          </a:prstGeom>
          <a:solidFill>
            <a:schemeClr val="bg2"/>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35" name="Freeform: Shape 34">
            <a:extLst>
              <a:ext uri="{FF2B5EF4-FFF2-40B4-BE49-F238E27FC236}">
                <a16:creationId xmlns:a16="http://schemas.microsoft.com/office/drawing/2014/main" id="{7AB0F7A7-6209-8411-9900-EF68DFAEB56C}"/>
              </a:ext>
            </a:extLst>
          </p:cNvPr>
          <p:cNvSpPr/>
          <p:nvPr/>
        </p:nvSpPr>
        <p:spPr>
          <a:xfrm>
            <a:off x="893865" y="1910581"/>
            <a:ext cx="10288210" cy="3371496"/>
          </a:xfrm>
          <a:custGeom>
            <a:avLst/>
            <a:gdLst>
              <a:gd name="connsiteX0" fmla="*/ 0 w 10288210"/>
              <a:gd name="connsiteY0" fmla="*/ 0 h 3371496"/>
              <a:gd name="connsiteX1" fmla="*/ 3016127 w 10288210"/>
              <a:gd name="connsiteY1" fmla="*/ 0 h 3371496"/>
              <a:gd name="connsiteX2" fmla="*/ 3016127 w 10288210"/>
              <a:gd name="connsiteY2" fmla="*/ 3184316 h 3371496"/>
              <a:gd name="connsiteX3" fmla="*/ 9328499 w 10288210"/>
              <a:gd name="connsiteY3" fmla="*/ 3184316 h 3371496"/>
              <a:gd name="connsiteX4" fmla="*/ 9328499 w 10288210"/>
              <a:gd name="connsiteY4" fmla="*/ 3182102 h 3371496"/>
              <a:gd name="connsiteX5" fmla="*/ 10288210 w 10288210"/>
              <a:gd name="connsiteY5" fmla="*/ 3182102 h 3371496"/>
              <a:gd name="connsiteX6" fmla="*/ 10288210 w 10288210"/>
              <a:gd name="connsiteY6" fmla="*/ 3371496 h 3371496"/>
              <a:gd name="connsiteX7" fmla="*/ 9328499 w 10288210"/>
              <a:gd name="connsiteY7" fmla="*/ 3371496 h 3371496"/>
              <a:gd name="connsiteX8" fmla="*/ 9328499 w 10288210"/>
              <a:gd name="connsiteY8" fmla="*/ 3371495 h 3371496"/>
              <a:gd name="connsiteX9" fmla="*/ 3016127 w 10288210"/>
              <a:gd name="connsiteY9" fmla="*/ 3371495 h 3371496"/>
              <a:gd name="connsiteX10" fmla="*/ 3016127 w 10288210"/>
              <a:gd name="connsiteY10" fmla="*/ 3371496 h 3371496"/>
              <a:gd name="connsiteX11" fmla="*/ 0 w 10288210"/>
              <a:gd name="connsiteY11" fmla="*/ 3371496 h 3371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288210" h="3371496">
                <a:moveTo>
                  <a:pt x="0" y="0"/>
                </a:moveTo>
                <a:lnTo>
                  <a:pt x="3016127" y="0"/>
                </a:lnTo>
                <a:lnTo>
                  <a:pt x="3016127" y="3184316"/>
                </a:lnTo>
                <a:lnTo>
                  <a:pt x="9328499" y="3184316"/>
                </a:lnTo>
                <a:lnTo>
                  <a:pt x="9328499" y="3182102"/>
                </a:lnTo>
                <a:lnTo>
                  <a:pt x="10288210" y="3182102"/>
                </a:lnTo>
                <a:lnTo>
                  <a:pt x="10288210" y="3371496"/>
                </a:lnTo>
                <a:lnTo>
                  <a:pt x="9328499" y="3371496"/>
                </a:lnTo>
                <a:lnTo>
                  <a:pt x="9328499" y="3371495"/>
                </a:lnTo>
                <a:lnTo>
                  <a:pt x="3016127" y="3371495"/>
                </a:lnTo>
                <a:lnTo>
                  <a:pt x="3016127" y="3371496"/>
                </a:lnTo>
                <a:lnTo>
                  <a:pt x="0" y="3371496"/>
                </a:lnTo>
                <a:close/>
              </a:path>
            </a:pathLst>
          </a:custGeom>
          <a:noFill/>
          <a:ln w="28575" cap="rnd" cmpd="sng" algn="ctr">
            <a:solidFill>
              <a:schemeClr val="tx1">
                <a:lumMod val="20000"/>
                <a:lumOff val="80000"/>
              </a:schemeClr>
            </a:solidFill>
            <a:prstDash val="sysDot"/>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a:solidFill>
                <a:srgbClr val="FFFFFF"/>
              </a:solidFill>
            </a:endParaRPr>
          </a:p>
        </p:txBody>
      </p:sp>
      <p:sp>
        <p:nvSpPr>
          <p:cNvPr id="42" name="Rectangle 41">
            <a:extLst>
              <a:ext uri="{FF2B5EF4-FFF2-40B4-BE49-F238E27FC236}">
                <a16:creationId xmlns:a16="http://schemas.microsoft.com/office/drawing/2014/main" id="{3D92C047-3DDF-9FDA-F3E1-B99DE1BA99DC}"/>
              </a:ext>
            </a:extLst>
          </p:cNvPr>
          <p:cNvSpPr/>
          <p:nvPr/>
        </p:nvSpPr>
        <p:spPr>
          <a:xfrm>
            <a:off x="8213592" y="2049710"/>
            <a:ext cx="178906" cy="161424"/>
          </a:xfrm>
          <a:prstGeom prst="rect">
            <a:avLst/>
          </a:prstGeom>
          <a:solidFill>
            <a:schemeClr val="bg1"/>
          </a:solidFill>
          <a:ln w="9525" cap="rnd" cmpd="sng" algn="ctr">
            <a:solidFill>
              <a:schemeClr val="accent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000">
                <a:solidFill>
                  <a:srgbClr val="295E7E"/>
                </a:solidFill>
              </a:rPr>
              <a:t>1</a:t>
            </a:r>
          </a:p>
        </p:txBody>
      </p:sp>
      <p:sp>
        <p:nvSpPr>
          <p:cNvPr id="43" name="Rectangle 6">
            <a:extLst>
              <a:ext uri="{FF2B5EF4-FFF2-40B4-BE49-F238E27FC236}">
                <a16:creationId xmlns:a16="http://schemas.microsoft.com/office/drawing/2014/main" id="{344A01B2-C70E-7187-F5FB-AAB42B5FD6FD}"/>
              </a:ext>
            </a:extLst>
          </p:cNvPr>
          <p:cNvSpPr/>
          <p:nvPr/>
        </p:nvSpPr>
        <p:spPr>
          <a:xfrm>
            <a:off x="8420356" y="2048247"/>
            <a:ext cx="3023932" cy="169277"/>
          </a:xfrm>
          <a:prstGeom prst="rect">
            <a:avLst/>
          </a:prstGeom>
          <a:solidFill>
            <a:srgbClr val="FFFFFF"/>
          </a:solidFill>
          <a:ln w="9525" cap="flat" cmpd="sng" algn="ctr">
            <a:noFill/>
            <a:prstDash val="solid"/>
          </a:ln>
          <a:effectLst/>
        </p:spPr>
        <p:txBody>
          <a:bodyPr wrap="square" lIns="0" tIns="0" rIns="0" bIns="0" rtlCol="0" anchor="ctr"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kern="0">
                <a:solidFill>
                  <a:srgbClr val="295E7E"/>
                </a:solidFill>
                <a:latin typeface="Trebuchet MS" panose="020B0603020202020204" pitchFamily="34" charset="0"/>
                <a:ea typeface="Meiryo UI" panose="020B0604030504040204" pitchFamily="50" charset="-128"/>
                <a:sym typeface="Meiryo" panose="020B0604030504040204" pitchFamily="34" charset="-128"/>
              </a:rPr>
              <a:t>コンテンツマッチ推奨</a:t>
            </a:r>
            <a:r>
              <a:rPr kumimoji="1" lang="en-US" altLang="ja-JP" sz="1100" kern="0">
                <a:solidFill>
                  <a:srgbClr val="295E7E"/>
                </a:solidFill>
                <a:latin typeface="Trebuchet MS" panose="020B0603020202020204" pitchFamily="34" charset="0"/>
                <a:ea typeface="Meiryo UI" panose="020B0604030504040204" pitchFamily="50" charset="-128"/>
                <a:sym typeface="Meiryo" panose="020B0604030504040204" pitchFamily="34" charset="-128"/>
              </a:rPr>
              <a:t>(</a:t>
            </a:r>
            <a:r>
              <a:rPr kumimoji="1" lang="ja-JP" altLang="en-US" sz="1100" kern="0">
                <a:solidFill>
                  <a:srgbClr val="295E7E"/>
                </a:solidFill>
                <a:latin typeface="Trebuchet MS" panose="020B0603020202020204" pitchFamily="34" charset="0"/>
                <a:ea typeface="Meiryo UI" panose="020B0604030504040204" pitchFamily="50" charset="-128"/>
                <a:sym typeface="Meiryo" panose="020B0604030504040204" pitchFamily="34" charset="-128"/>
              </a:rPr>
              <a:t>学習計画・コンテンツ・資格推奨</a:t>
            </a:r>
            <a:r>
              <a:rPr kumimoji="1" lang="en-US" altLang="ja-JP" sz="1100" kern="0">
                <a:solidFill>
                  <a:srgbClr val="295E7E"/>
                </a:solidFill>
                <a:latin typeface="Trebuchet MS" panose="020B0603020202020204" pitchFamily="34" charset="0"/>
                <a:ea typeface="Meiryo UI" panose="020B0604030504040204" pitchFamily="50" charset="-128"/>
                <a:sym typeface="Meiryo" panose="020B0604030504040204" pitchFamily="34" charset="-128"/>
              </a:rPr>
              <a:t>)</a:t>
            </a:r>
            <a:endParaRPr kumimoji="1" lang="en-US" altLang="ja-JP" sz="11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endParaRPr>
          </a:p>
        </p:txBody>
      </p:sp>
      <p:sp>
        <p:nvSpPr>
          <p:cNvPr id="44" name="Rectangle 43">
            <a:extLst>
              <a:ext uri="{FF2B5EF4-FFF2-40B4-BE49-F238E27FC236}">
                <a16:creationId xmlns:a16="http://schemas.microsoft.com/office/drawing/2014/main" id="{88FBB196-E660-4377-8922-73E6F4A0EC89}"/>
              </a:ext>
            </a:extLst>
          </p:cNvPr>
          <p:cNvSpPr/>
          <p:nvPr/>
        </p:nvSpPr>
        <p:spPr>
          <a:xfrm>
            <a:off x="9723350" y="4231952"/>
            <a:ext cx="178906" cy="161424"/>
          </a:xfrm>
          <a:prstGeom prst="rect">
            <a:avLst/>
          </a:prstGeom>
          <a:solidFill>
            <a:schemeClr val="bg1"/>
          </a:solidFill>
          <a:ln w="9525" cap="rnd" cmpd="sng" algn="ctr">
            <a:solidFill>
              <a:schemeClr val="accent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000">
                <a:solidFill>
                  <a:srgbClr val="295E7E"/>
                </a:solidFill>
              </a:rPr>
              <a:t>2</a:t>
            </a:r>
          </a:p>
        </p:txBody>
      </p:sp>
      <p:sp>
        <p:nvSpPr>
          <p:cNvPr id="45" name="Rectangle 6">
            <a:extLst>
              <a:ext uri="{FF2B5EF4-FFF2-40B4-BE49-F238E27FC236}">
                <a16:creationId xmlns:a16="http://schemas.microsoft.com/office/drawing/2014/main" id="{7723665D-FD39-F8EA-1111-0AE6B6F3D2AA}"/>
              </a:ext>
            </a:extLst>
          </p:cNvPr>
          <p:cNvSpPr/>
          <p:nvPr/>
        </p:nvSpPr>
        <p:spPr>
          <a:xfrm>
            <a:off x="9930114" y="4230489"/>
            <a:ext cx="1914310" cy="169277"/>
          </a:xfrm>
          <a:prstGeom prst="rect">
            <a:avLst/>
          </a:prstGeom>
          <a:solidFill>
            <a:srgbClr val="FFFFFF"/>
          </a:solidFill>
          <a:ln w="9525" cap="flat" cmpd="sng" algn="ctr">
            <a:noFill/>
            <a:prstDash val="solid"/>
          </a:ln>
          <a:effectLst/>
        </p:spPr>
        <p:txBody>
          <a:bodyPr wrap="square" lIns="0" tIns="0" rIns="0" bIns="0" rtlCol="0" anchor="ctr"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kern="0">
                <a:solidFill>
                  <a:srgbClr val="295E7E"/>
                </a:solidFill>
                <a:latin typeface="Trebuchet MS" panose="020B0603020202020204" pitchFamily="34" charset="0"/>
                <a:ea typeface="Meiryo UI" panose="020B0604030504040204" pitchFamily="50" charset="-128"/>
                <a:sym typeface="Meiryo" panose="020B0604030504040204" pitchFamily="34" charset="-128"/>
              </a:rPr>
              <a:t>利用ガイド</a:t>
            </a:r>
            <a:r>
              <a:rPr kumimoji="1" lang="en-US" altLang="ja-JP" sz="1100" kern="0">
                <a:solidFill>
                  <a:srgbClr val="295E7E"/>
                </a:solidFill>
                <a:latin typeface="Trebuchet MS" panose="020B0603020202020204" pitchFamily="34" charset="0"/>
                <a:ea typeface="Meiryo UI" panose="020B0604030504040204" pitchFamily="50" charset="-128"/>
                <a:sym typeface="Meiryo" panose="020B0604030504040204" pitchFamily="34" charset="-128"/>
              </a:rPr>
              <a:t>(</a:t>
            </a:r>
            <a:r>
              <a:rPr kumimoji="1" lang="ja-JP" altLang="en-US" sz="1100" kern="0">
                <a:solidFill>
                  <a:srgbClr val="295E7E"/>
                </a:solidFill>
                <a:latin typeface="Trebuchet MS" panose="020B0603020202020204" pitchFamily="34" charset="0"/>
                <a:ea typeface="Meiryo UI" panose="020B0604030504040204" pitchFamily="50" charset="-128"/>
                <a:sym typeface="Meiryo" panose="020B0604030504040204" pitchFamily="34" charset="-128"/>
              </a:rPr>
              <a:t>導線案内・更新促し</a:t>
            </a:r>
            <a:r>
              <a:rPr kumimoji="1" lang="en-US" altLang="ja-JP" sz="1100" kern="0">
                <a:solidFill>
                  <a:srgbClr val="295E7E"/>
                </a:solidFill>
                <a:latin typeface="Trebuchet MS" panose="020B0603020202020204" pitchFamily="34" charset="0"/>
                <a:ea typeface="Meiryo UI" panose="020B0604030504040204" pitchFamily="50" charset="-128"/>
                <a:sym typeface="Meiryo" panose="020B0604030504040204" pitchFamily="34" charset="-128"/>
              </a:rPr>
              <a:t>)</a:t>
            </a:r>
            <a:endParaRPr kumimoji="1" lang="en-US" altLang="ja-JP" sz="11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endParaRPr>
          </a:p>
        </p:txBody>
      </p:sp>
      <p:sp>
        <p:nvSpPr>
          <p:cNvPr id="46" name="Rectangle 45">
            <a:extLst>
              <a:ext uri="{FF2B5EF4-FFF2-40B4-BE49-F238E27FC236}">
                <a16:creationId xmlns:a16="http://schemas.microsoft.com/office/drawing/2014/main" id="{FE6B9385-C8B7-D335-3EE4-366CB881CFCE}"/>
              </a:ext>
            </a:extLst>
          </p:cNvPr>
          <p:cNvSpPr/>
          <p:nvPr/>
        </p:nvSpPr>
        <p:spPr>
          <a:xfrm>
            <a:off x="4409651" y="4231952"/>
            <a:ext cx="178906" cy="161424"/>
          </a:xfrm>
          <a:prstGeom prst="rect">
            <a:avLst/>
          </a:prstGeom>
          <a:solidFill>
            <a:schemeClr val="bg1"/>
          </a:solidFill>
          <a:ln w="9525" cap="rnd" cmpd="sng" algn="ctr">
            <a:solidFill>
              <a:schemeClr val="accent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000">
                <a:solidFill>
                  <a:srgbClr val="295E7E"/>
                </a:solidFill>
              </a:rPr>
              <a:t>2</a:t>
            </a:r>
          </a:p>
        </p:txBody>
      </p:sp>
      <p:sp>
        <p:nvSpPr>
          <p:cNvPr id="47" name="Rectangle 6">
            <a:extLst>
              <a:ext uri="{FF2B5EF4-FFF2-40B4-BE49-F238E27FC236}">
                <a16:creationId xmlns:a16="http://schemas.microsoft.com/office/drawing/2014/main" id="{A908BFF0-E243-424A-4036-1C93667AFA02}"/>
              </a:ext>
            </a:extLst>
          </p:cNvPr>
          <p:cNvSpPr/>
          <p:nvPr/>
        </p:nvSpPr>
        <p:spPr>
          <a:xfrm>
            <a:off x="4616415" y="4230489"/>
            <a:ext cx="1914310" cy="169277"/>
          </a:xfrm>
          <a:prstGeom prst="rect">
            <a:avLst/>
          </a:prstGeom>
          <a:solidFill>
            <a:srgbClr val="FFFFFF"/>
          </a:solidFill>
          <a:ln w="9525" cap="flat" cmpd="sng" algn="ctr">
            <a:noFill/>
            <a:prstDash val="solid"/>
          </a:ln>
          <a:effectLst/>
        </p:spPr>
        <p:txBody>
          <a:bodyPr wrap="square" lIns="0" tIns="0" rIns="0" bIns="0" rtlCol="0" anchor="ctr"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kern="0">
                <a:solidFill>
                  <a:srgbClr val="295E7E"/>
                </a:solidFill>
                <a:latin typeface="Trebuchet MS" panose="020B0603020202020204" pitchFamily="34" charset="0"/>
                <a:ea typeface="Meiryo UI" panose="020B0604030504040204" pitchFamily="50" charset="-128"/>
                <a:sym typeface="Meiryo" panose="020B0604030504040204" pitchFamily="34" charset="-128"/>
              </a:rPr>
              <a:t>利用ガイド</a:t>
            </a:r>
            <a:r>
              <a:rPr kumimoji="1" lang="en-US" altLang="ja-JP" sz="1100" kern="0">
                <a:solidFill>
                  <a:srgbClr val="295E7E"/>
                </a:solidFill>
                <a:latin typeface="Trebuchet MS" panose="020B0603020202020204" pitchFamily="34" charset="0"/>
                <a:ea typeface="Meiryo UI" panose="020B0604030504040204" pitchFamily="50" charset="-128"/>
                <a:sym typeface="Meiryo" panose="020B0604030504040204" pitchFamily="34" charset="-128"/>
              </a:rPr>
              <a:t>(</a:t>
            </a:r>
            <a:r>
              <a:rPr kumimoji="1" lang="ja-JP" altLang="en-US" sz="1100" kern="0">
                <a:solidFill>
                  <a:srgbClr val="295E7E"/>
                </a:solidFill>
                <a:latin typeface="Trebuchet MS" panose="020B0603020202020204" pitchFamily="34" charset="0"/>
                <a:ea typeface="Meiryo UI" panose="020B0604030504040204" pitchFamily="50" charset="-128"/>
                <a:sym typeface="Meiryo" panose="020B0604030504040204" pitchFamily="34" charset="-128"/>
              </a:rPr>
              <a:t>導線案内・更新促し</a:t>
            </a:r>
            <a:r>
              <a:rPr kumimoji="1" lang="en-US" altLang="ja-JP" sz="1100" kern="0">
                <a:solidFill>
                  <a:srgbClr val="295E7E"/>
                </a:solidFill>
                <a:latin typeface="Trebuchet MS" panose="020B0603020202020204" pitchFamily="34" charset="0"/>
                <a:ea typeface="Meiryo UI" panose="020B0604030504040204" pitchFamily="50" charset="-128"/>
                <a:sym typeface="Meiryo" panose="020B0604030504040204" pitchFamily="34" charset="-128"/>
              </a:rPr>
              <a:t>)</a:t>
            </a:r>
            <a:endParaRPr kumimoji="1" lang="en-US" altLang="ja-JP" sz="11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endParaRPr>
          </a:p>
        </p:txBody>
      </p:sp>
      <p:sp>
        <p:nvSpPr>
          <p:cNvPr id="48" name="Rectangle 47">
            <a:extLst>
              <a:ext uri="{FF2B5EF4-FFF2-40B4-BE49-F238E27FC236}">
                <a16:creationId xmlns:a16="http://schemas.microsoft.com/office/drawing/2014/main" id="{81678F8E-086A-D8C5-9A9E-6B1DAE103C62}"/>
              </a:ext>
            </a:extLst>
          </p:cNvPr>
          <p:cNvSpPr/>
          <p:nvPr/>
        </p:nvSpPr>
        <p:spPr>
          <a:xfrm>
            <a:off x="9795076" y="4460094"/>
            <a:ext cx="2184385" cy="372749"/>
          </a:xfrm>
          <a:prstGeom prst="rect">
            <a:avLst/>
          </a:prstGeom>
          <a:solidFill>
            <a:srgbClr val="FFFFFF"/>
          </a:solidFill>
          <a:ln w="9525" cap="rnd" cmpd="sng" algn="ctr">
            <a:noFill/>
            <a:prstDash val="solid"/>
            <a:round/>
            <a:headEnd type="none" w="sm" len="sm"/>
            <a:tailEnd type="none" w="sm" len="sm"/>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108000" lvl="1">
              <a:spcBef>
                <a:spcPts val="600"/>
              </a:spcBef>
              <a:buClr>
                <a:schemeClr val="tx2"/>
              </a:buClr>
              <a:tabLst>
                <a:tab pos="117475" algn="l"/>
              </a:tabLst>
            </a:pPr>
            <a:r>
              <a:rPr lang="ja-JP" altLang="en-US" sz="1100">
                <a:solidFill>
                  <a:srgbClr val="575757"/>
                </a:solidFill>
                <a:latin typeface="Trebuchet MS" panose="020B0603020202020204" pitchFamily="34" charset="0"/>
                <a:ea typeface="Meiryo UI" panose="020B0604030504040204" pitchFamily="50" charset="-128"/>
                <a:sym typeface="Trebuchet MS" panose="020B0603020202020204" pitchFamily="34" charset="0"/>
              </a:rPr>
              <a:t>履歴書を最新化することによる</a:t>
            </a:r>
            <a:br>
              <a:rPr lang="en-US" altLang="ja-JP" sz="1100">
                <a:solidFill>
                  <a:srgbClr val="575757"/>
                </a:solidFill>
                <a:latin typeface="Trebuchet MS" panose="020B0603020202020204" pitchFamily="34" charset="0"/>
                <a:ea typeface="Meiryo UI" panose="020B0604030504040204" pitchFamily="50" charset="-128"/>
                <a:sym typeface="Trebuchet MS" panose="020B0603020202020204" pitchFamily="34" charset="0"/>
              </a:rPr>
            </a:br>
            <a:r>
              <a:rPr lang="ja-JP" altLang="en-US" sz="1100">
                <a:solidFill>
                  <a:srgbClr val="575757"/>
                </a:solidFill>
                <a:latin typeface="Trebuchet MS" panose="020B0603020202020204" pitchFamily="34" charset="0"/>
                <a:ea typeface="Meiryo UI" panose="020B0604030504040204" pitchFamily="50" charset="-128"/>
                <a:sym typeface="Trebuchet MS" panose="020B0603020202020204" pitchFamily="34" charset="0"/>
              </a:rPr>
              <a:t>ジョブオポチュニティの探索</a:t>
            </a:r>
            <a:r>
              <a:rPr lang="en-US" altLang="ja-JP" sz="1100">
                <a:solidFill>
                  <a:srgbClr val="575757"/>
                </a:solidFill>
                <a:latin typeface="Trebuchet MS" panose="020B0603020202020204" pitchFamily="34" charset="0"/>
                <a:ea typeface="Meiryo UI" panose="020B0604030504040204" pitchFamily="50" charset="-128"/>
                <a:sym typeface="Trebuchet MS" panose="020B0603020202020204" pitchFamily="34" charset="0"/>
              </a:rPr>
              <a:t>(</a:t>
            </a:r>
            <a:r>
              <a:rPr lang="ja-JP" altLang="en-US" sz="1100">
                <a:solidFill>
                  <a:srgbClr val="575757"/>
                </a:solidFill>
                <a:latin typeface="Trebuchet MS" panose="020B0603020202020204" pitchFamily="34" charset="0"/>
                <a:ea typeface="Meiryo UI" panose="020B0604030504040204" pitchFamily="50" charset="-128"/>
                <a:sym typeface="Trebuchet MS" panose="020B0603020202020204" pitchFamily="34" charset="0"/>
              </a:rPr>
              <a:t>社内外</a:t>
            </a:r>
            <a:r>
              <a:rPr lang="en-US" altLang="ja-JP" sz="1100">
                <a:solidFill>
                  <a:srgbClr val="575757"/>
                </a:solidFill>
                <a:latin typeface="Trebuchet MS" panose="020B0603020202020204" pitchFamily="34" charset="0"/>
                <a:ea typeface="Meiryo UI" panose="020B0604030504040204" pitchFamily="50" charset="-128"/>
                <a:sym typeface="Trebuchet MS" panose="020B0603020202020204" pitchFamily="34" charset="0"/>
              </a:rPr>
              <a:t>)</a:t>
            </a:r>
          </a:p>
        </p:txBody>
      </p:sp>
      <p:sp>
        <p:nvSpPr>
          <p:cNvPr id="49" name="Rectangle 48">
            <a:extLst>
              <a:ext uri="{FF2B5EF4-FFF2-40B4-BE49-F238E27FC236}">
                <a16:creationId xmlns:a16="http://schemas.microsoft.com/office/drawing/2014/main" id="{84E2363F-50AC-F809-8C61-A5D0B7DBA8B1}"/>
              </a:ext>
            </a:extLst>
          </p:cNvPr>
          <p:cNvSpPr/>
          <p:nvPr/>
        </p:nvSpPr>
        <p:spPr>
          <a:xfrm>
            <a:off x="4287311" y="4460094"/>
            <a:ext cx="2184385" cy="372749"/>
          </a:xfrm>
          <a:prstGeom prst="rect">
            <a:avLst/>
          </a:prstGeom>
          <a:solidFill>
            <a:srgbClr val="FFFFFF"/>
          </a:solidFill>
          <a:ln w="9525" cap="rnd" cmpd="sng" algn="ctr">
            <a:noFill/>
            <a:prstDash val="solid"/>
            <a:round/>
            <a:headEnd type="none" w="sm" len="sm"/>
            <a:tailEnd type="none" w="sm" len="sm"/>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108000" lvl="1">
              <a:spcBef>
                <a:spcPts val="600"/>
              </a:spcBef>
              <a:buClr>
                <a:schemeClr val="tx2"/>
              </a:buClr>
              <a:tabLst>
                <a:tab pos="117475" algn="l"/>
              </a:tabLst>
            </a:pPr>
            <a:r>
              <a:rPr lang="ja-JP" altLang="en-US" sz="1100">
                <a:solidFill>
                  <a:srgbClr val="575757"/>
                </a:solidFill>
                <a:latin typeface="Trebuchet MS" panose="020B0603020202020204" pitchFamily="34" charset="0"/>
                <a:ea typeface="Meiryo UI" panose="020B0604030504040204" pitchFamily="50" charset="-128"/>
                <a:sym typeface="Trebuchet MS" panose="020B0603020202020204" pitchFamily="34" charset="0"/>
              </a:rPr>
              <a:t>アセスメントを最新化することによる</a:t>
            </a:r>
            <a:br>
              <a:rPr lang="en-US" altLang="ja-JP" sz="1100">
                <a:solidFill>
                  <a:srgbClr val="575757"/>
                </a:solidFill>
                <a:latin typeface="Trebuchet MS" panose="020B0603020202020204" pitchFamily="34" charset="0"/>
                <a:ea typeface="Meiryo UI" panose="020B0604030504040204" pitchFamily="50" charset="-128"/>
                <a:sym typeface="Trebuchet MS" panose="020B0603020202020204" pitchFamily="34" charset="0"/>
              </a:rPr>
            </a:br>
            <a:r>
              <a:rPr lang="ja-JP" altLang="en-US" sz="1100">
                <a:solidFill>
                  <a:srgbClr val="575757"/>
                </a:solidFill>
                <a:latin typeface="Trebuchet MS" panose="020B0603020202020204" pitchFamily="34" charset="0"/>
                <a:ea typeface="Meiryo UI" panose="020B0604030504040204" pitchFamily="50" charset="-128"/>
                <a:sym typeface="Trebuchet MS" panose="020B0603020202020204" pitchFamily="34" charset="0"/>
              </a:rPr>
              <a:t>キャリアの見直し</a:t>
            </a:r>
            <a:endParaRPr lang="en-US" altLang="ja-JP" sz="1100">
              <a:solidFill>
                <a:srgbClr val="575757"/>
              </a:solidFill>
              <a:latin typeface="Trebuchet MS" panose="020B0603020202020204" pitchFamily="34" charset="0"/>
              <a:ea typeface="Meiryo UI" panose="020B0604030504040204" pitchFamily="50" charset="-128"/>
              <a:sym typeface="Trebuchet MS" panose="020B0603020202020204" pitchFamily="34" charset="0"/>
            </a:endParaRPr>
          </a:p>
        </p:txBody>
      </p:sp>
      <p:sp>
        <p:nvSpPr>
          <p:cNvPr id="50" name="Rectangle 49">
            <a:extLst>
              <a:ext uri="{FF2B5EF4-FFF2-40B4-BE49-F238E27FC236}">
                <a16:creationId xmlns:a16="http://schemas.microsoft.com/office/drawing/2014/main" id="{5DECAA2D-ED0B-8292-534B-C132CA61CB3C}"/>
              </a:ext>
            </a:extLst>
          </p:cNvPr>
          <p:cNvSpPr/>
          <p:nvPr/>
        </p:nvSpPr>
        <p:spPr>
          <a:xfrm>
            <a:off x="1086044" y="4574850"/>
            <a:ext cx="178906" cy="161424"/>
          </a:xfrm>
          <a:prstGeom prst="rect">
            <a:avLst/>
          </a:prstGeom>
          <a:solidFill>
            <a:schemeClr val="bg1"/>
          </a:solidFill>
          <a:ln w="9525" cap="rnd" cmpd="sng" algn="ctr">
            <a:solidFill>
              <a:schemeClr val="accent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000">
                <a:solidFill>
                  <a:srgbClr val="295E7E"/>
                </a:solidFill>
              </a:rPr>
              <a:t>3</a:t>
            </a:r>
          </a:p>
        </p:txBody>
      </p:sp>
      <p:sp>
        <p:nvSpPr>
          <p:cNvPr id="51" name="Rectangle 6">
            <a:extLst>
              <a:ext uri="{FF2B5EF4-FFF2-40B4-BE49-F238E27FC236}">
                <a16:creationId xmlns:a16="http://schemas.microsoft.com/office/drawing/2014/main" id="{44D7B3E8-95CA-40D6-1166-7CD60328C3C9}"/>
              </a:ext>
            </a:extLst>
          </p:cNvPr>
          <p:cNvSpPr/>
          <p:nvPr/>
        </p:nvSpPr>
        <p:spPr>
          <a:xfrm>
            <a:off x="1292808" y="4573387"/>
            <a:ext cx="2361164" cy="169277"/>
          </a:xfrm>
          <a:prstGeom prst="rect">
            <a:avLst/>
          </a:prstGeom>
          <a:solidFill>
            <a:srgbClr val="FFFFFF"/>
          </a:solidFill>
          <a:ln w="9525" cap="flat" cmpd="sng" algn="ctr">
            <a:noFill/>
            <a:prstDash val="solid"/>
          </a:ln>
          <a:effectLst/>
        </p:spPr>
        <p:txBody>
          <a:bodyPr wrap="square" lIns="0" tIns="0" rIns="0" bIns="0" rtlCol="0" anchor="ctr"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rPr>
              <a:t>休眠・離脱・リードの掘り起こし</a:t>
            </a:r>
            <a:r>
              <a:rPr kumimoji="1" lang="en-US" altLang="ja-JP" sz="11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rPr>
              <a:t>/</a:t>
            </a:r>
            <a:r>
              <a:rPr kumimoji="1" lang="ja-JP" altLang="en-US" sz="11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rPr>
              <a:t>接点創出</a:t>
            </a:r>
            <a:endParaRPr kumimoji="1" lang="en-US" altLang="ja-JP" sz="11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endParaRPr>
          </a:p>
        </p:txBody>
      </p:sp>
      <p:sp>
        <p:nvSpPr>
          <p:cNvPr id="52" name="Rectangle 51">
            <a:extLst>
              <a:ext uri="{FF2B5EF4-FFF2-40B4-BE49-F238E27FC236}">
                <a16:creationId xmlns:a16="http://schemas.microsoft.com/office/drawing/2014/main" id="{5A953199-470C-C00E-E2FE-C1F5EF40D04A}"/>
              </a:ext>
            </a:extLst>
          </p:cNvPr>
          <p:cNvSpPr/>
          <p:nvPr/>
        </p:nvSpPr>
        <p:spPr>
          <a:xfrm>
            <a:off x="1086044" y="4802992"/>
            <a:ext cx="2567928" cy="372749"/>
          </a:xfrm>
          <a:prstGeom prst="rect">
            <a:avLst/>
          </a:prstGeom>
          <a:solidFill>
            <a:srgbClr val="FFFFFF"/>
          </a:solidFill>
          <a:ln w="9525" cap="rnd" cmpd="sng" algn="ctr">
            <a:noFill/>
            <a:prstDash val="solid"/>
            <a:round/>
            <a:headEnd type="none" w="sm" len="sm"/>
            <a:tailEnd type="none" w="sm" len="sm"/>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108000" lvl="1">
              <a:spcBef>
                <a:spcPts val="600"/>
              </a:spcBef>
              <a:buClr>
                <a:schemeClr val="tx2"/>
              </a:buClr>
              <a:tabLst>
                <a:tab pos="117475" algn="l"/>
              </a:tabLst>
            </a:pPr>
            <a:r>
              <a:rPr lang="ja-JP" altLang="en-US" sz="1100">
                <a:solidFill>
                  <a:srgbClr val="575757"/>
                </a:solidFill>
                <a:latin typeface="Trebuchet MS" panose="020B0603020202020204" pitchFamily="34" charset="0"/>
                <a:ea typeface="Meiryo UI" panose="020B0604030504040204" pitchFamily="50" charset="-128"/>
                <a:sym typeface="Trebuchet MS" panose="020B0603020202020204" pitchFamily="34" charset="0"/>
              </a:rPr>
              <a:t>定期的な接点により、検討再開、学習再開を促す</a:t>
            </a:r>
            <a:endParaRPr lang="en-US" altLang="ja-JP" sz="1100">
              <a:solidFill>
                <a:srgbClr val="575757"/>
              </a:solidFill>
              <a:latin typeface="Trebuchet MS" panose="020B0603020202020204" pitchFamily="34" charset="0"/>
              <a:ea typeface="Meiryo UI" panose="020B0604030504040204" pitchFamily="50" charset="-128"/>
              <a:sym typeface="Trebuchet MS" panose="020B0603020202020204" pitchFamily="34" charset="0"/>
            </a:endParaRPr>
          </a:p>
        </p:txBody>
      </p:sp>
    </p:spTree>
    <p:extLst>
      <p:ext uri="{BB962C8B-B14F-4D97-AF65-F5344CB8AC3E}">
        <p14:creationId xmlns:p14="http://schemas.microsoft.com/office/powerpoint/2010/main" val="396704582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8477D6-57F5-5B2B-4852-3B75109EB1B7}"/>
            </a:ext>
          </a:extLst>
        </p:cNvPr>
        <p:cNvGrpSpPr/>
        <p:nvPr/>
      </p:nvGrpSpPr>
      <p:grpSpPr>
        <a:xfrm>
          <a:off x="0" y="0"/>
          <a:ext cx="0" cy="0"/>
          <a:chOff x="0" y="0"/>
          <a:chExt cx="0" cy="0"/>
        </a:xfrm>
      </p:grpSpPr>
      <p:sp>
        <p:nvSpPr>
          <p:cNvPr id="3" name="タイトル 140">
            <a:extLst>
              <a:ext uri="{FF2B5EF4-FFF2-40B4-BE49-F238E27FC236}">
                <a16:creationId xmlns:a16="http://schemas.microsoft.com/office/drawing/2014/main" id="{8AA4A4BE-30DD-EE02-E405-F9D80C98004E}"/>
              </a:ext>
            </a:extLst>
          </p:cNvPr>
          <p:cNvSpPr txBox="1">
            <a:spLocks/>
          </p:cNvSpPr>
          <p:nvPr/>
        </p:nvSpPr>
        <p:spPr>
          <a:xfrm>
            <a:off x="372826" y="97662"/>
            <a:ext cx="10561874" cy="461905"/>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2400" b="1" kern="1200">
                <a:solidFill>
                  <a:schemeClr val="bg1"/>
                </a:solidFill>
                <a:latin typeface="+mj-lt"/>
                <a:ea typeface="+mj-ea"/>
                <a:cs typeface="+mj-cs"/>
                <a:sym typeface="Trebuchet MS" panose="020B0603020202020204" pitchFamily="34" charset="0"/>
              </a:defRPr>
            </a:lvl1pPr>
          </a:lstStyle>
          <a:p>
            <a:pPr>
              <a:buSzPts val="2400"/>
            </a:pPr>
            <a:br>
              <a:rPr lang="en-US" altLang="ja-JP" sz="1400"/>
            </a:br>
            <a:r>
              <a:rPr lang="ja-JP" altLang="en-US"/>
              <a:t>サービス概要</a:t>
            </a:r>
            <a:r>
              <a:rPr lang="en-US" altLang="ja-JP"/>
              <a:t> | </a:t>
            </a:r>
            <a:r>
              <a:rPr lang="ja-JP" altLang="en-US"/>
              <a:t>レコメンド </a:t>
            </a:r>
            <a:r>
              <a:rPr lang="en-US" altLang="ja-JP"/>
              <a:t>(2/2)</a:t>
            </a:r>
          </a:p>
        </p:txBody>
      </p:sp>
      <p:sp>
        <p:nvSpPr>
          <p:cNvPr id="153" name="テキスト ボックス 15">
            <a:extLst>
              <a:ext uri="{FF2B5EF4-FFF2-40B4-BE49-F238E27FC236}">
                <a16:creationId xmlns:a16="http://schemas.microsoft.com/office/drawing/2014/main" id="{3CE7AFE3-9B3C-7055-A03D-BE7E2619B96C}"/>
              </a:ext>
            </a:extLst>
          </p:cNvPr>
          <p:cNvSpPr txBox="1"/>
          <p:nvPr/>
        </p:nvSpPr>
        <p:spPr>
          <a:xfrm>
            <a:off x="344544" y="723741"/>
            <a:ext cx="11476651" cy="591298"/>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3" defTabSz="914400" rtl="0" eaLnBrk="1" fontAlgn="auto" latinLnBrk="0" hangingPunct="1">
              <a:spcBef>
                <a:spcPts val="0"/>
              </a:spcBef>
              <a:spcAft>
                <a:spcPts val="0"/>
              </a:spcAft>
              <a:buClrTx/>
              <a:buSzTx/>
              <a:tabLst/>
              <a:defRPr/>
            </a:pPr>
            <a:r>
              <a:rPr lang="ja-JP" altLang="en-US">
                <a:solidFill>
                  <a:srgbClr val="000000"/>
                </a:solidFill>
                <a:latin typeface="+mj-lt"/>
              </a:rPr>
              <a:t>レコメンドには複数の目的があるが、サービスメニューとしてはユーザ利便性向上に資する施策</a:t>
            </a:r>
            <a:r>
              <a:rPr lang="en-US" altLang="ja-JP">
                <a:solidFill>
                  <a:srgbClr val="000000"/>
                </a:solidFill>
                <a:latin typeface="+mj-lt"/>
              </a:rPr>
              <a:t>(</a:t>
            </a:r>
            <a:r>
              <a:rPr lang="ja-JP" altLang="en-US">
                <a:solidFill>
                  <a:srgbClr val="000000"/>
                </a:solidFill>
                <a:latin typeface="+mj-lt"/>
              </a:rPr>
              <a:t>下図①</a:t>
            </a:r>
            <a:r>
              <a:rPr lang="en-US" altLang="ja-JP">
                <a:solidFill>
                  <a:srgbClr val="000000"/>
                </a:solidFill>
                <a:latin typeface="+mj-lt"/>
              </a:rPr>
              <a:t>,</a:t>
            </a:r>
            <a:r>
              <a:rPr lang="ja-JP" altLang="en-US">
                <a:solidFill>
                  <a:srgbClr val="000000"/>
                </a:solidFill>
                <a:latin typeface="+mj-lt"/>
              </a:rPr>
              <a:t>②</a:t>
            </a:r>
            <a:r>
              <a:rPr lang="en-US" altLang="ja-JP">
                <a:solidFill>
                  <a:srgbClr val="000000"/>
                </a:solidFill>
                <a:latin typeface="+mj-lt"/>
              </a:rPr>
              <a:t>)</a:t>
            </a:r>
            <a:r>
              <a:rPr lang="ja-JP" altLang="en-US">
                <a:solidFill>
                  <a:srgbClr val="000000"/>
                </a:solidFill>
                <a:latin typeface="+mj-lt"/>
              </a:rPr>
              <a:t>を主眼に据え、まずはルールベースで実装可能な領域から段階的に展開。離脱防止等の運営寄り施策</a:t>
            </a:r>
            <a:r>
              <a:rPr lang="en-US" altLang="ja-JP">
                <a:solidFill>
                  <a:srgbClr val="000000"/>
                </a:solidFill>
                <a:latin typeface="+mj-lt"/>
              </a:rPr>
              <a:t>(</a:t>
            </a:r>
            <a:r>
              <a:rPr lang="ja-JP" altLang="en-US">
                <a:solidFill>
                  <a:srgbClr val="000000"/>
                </a:solidFill>
                <a:latin typeface="+mj-lt"/>
              </a:rPr>
              <a:t>下図③</a:t>
            </a:r>
            <a:r>
              <a:rPr lang="en-US" altLang="ja-JP">
                <a:solidFill>
                  <a:srgbClr val="000000"/>
                </a:solidFill>
                <a:latin typeface="+mj-lt"/>
              </a:rPr>
              <a:t>)</a:t>
            </a:r>
            <a:r>
              <a:rPr lang="ja-JP" altLang="en-US">
                <a:solidFill>
                  <a:srgbClr val="000000"/>
                </a:solidFill>
                <a:latin typeface="+mj-lt"/>
              </a:rPr>
              <a:t>はマーケティング施策として検討</a:t>
            </a:r>
            <a:endParaRPr lang="ja-JP" altLang="en-US">
              <a:solidFill>
                <a:srgbClr val="000000"/>
              </a:solidFill>
              <a:latin typeface="+mj-lt"/>
              <a:ea typeface="Meiryo UI"/>
            </a:endParaRPr>
          </a:p>
        </p:txBody>
      </p:sp>
      <p:grpSp>
        <p:nvGrpSpPr>
          <p:cNvPr id="27" name="Group 26">
            <a:extLst>
              <a:ext uri="{FF2B5EF4-FFF2-40B4-BE49-F238E27FC236}">
                <a16:creationId xmlns:a16="http://schemas.microsoft.com/office/drawing/2014/main" id="{46C3D094-EB04-0395-4CF9-BC44AA54173F}"/>
              </a:ext>
            </a:extLst>
          </p:cNvPr>
          <p:cNvGrpSpPr/>
          <p:nvPr/>
        </p:nvGrpSpPr>
        <p:grpSpPr>
          <a:xfrm>
            <a:off x="676277" y="1684890"/>
            <a:ext cx="1990103" cy="228520"/>
            <a:chOff x="495302" y="1302199"/>
            <a:chExt cx="6806821" cy="228520"/>
          </a:xfrm>
        </p:grpSpPr>
        <p:cxnSp>
          <p:nvCxnSpPr>
            <p:cNvPr id="28" name="Straight Connector 10">
              <a:extLst>
                <a:ext uri="{FF2B5EF4-FFF2-40B4-BE49-F238E27FC236}">
                  <a16:creationId xmlns:a16="http://schemas.microsoft.com/office/drawing/2014/main" id="{F48ACCEE-ABBC-577F-A902-97D4FDCF66B0}"/>
                </a:ext>
              </a:extLst>
            </p:cNvPr>
            <p:cNvCxnSpPr>
              <a:cxnSpLocks/>
            </p:cNvCxnSpPr>
            <p:nvPr/>
          </p:nvCxnSpPr>
          <p:spPr>
            <a:xfrm>
              <a:off x="495302" y="1530719"/>
              <a:ext cx="6806821" cy="0"/>
            </a:xfrm>
            <a:prstGeom prst="line">
              <a:avLst/>
            </a:prstGeom>
            <a:noFill/>
            <a:ln w="12700" cap="rnd" cmpd="sng" algn="ctr">
              <a:solidFill>
                <a:srgbClr val="295E7E"/>
              </a:solidFill>
              <a:prstDash val="solid"/>
              <a:round/>
              <a:headEnd type="none" w="med" len="med"/>
              <a:tailEnd type="none" w="med" len="med"/>
            </a:ln>
            <a:effectLst/>
          </p:spPr>
        </p:cxnSp>
        <p:sp>
          <p:nvSpPr>
            <p:cNvPr id="29" name="Rectangle 6">
              <a:extLst>
                <a:ext uri="{FF2B5EF4-FFF2-40B4-BE49-F238E27FC236}">
                  <a16:creationId xmlns:a16="http://schemas.microsoft.com/office/drawing/2014/main" id="{72CCBA18-EBED-D01D-06BD-97301F401BEC}"/>
                </a:ext>
              </a:extLst>
            </p:cNvPr>
            <p:cNvSpPr/>
            <p:nvPr/>
          </p:nvSpPr>
          <p:spPr>
            <a:xfrm>
              <a:off x="495302" y="1302199"/>
              <a:ext cx="6806821" cy="215444"/>
            </a:xfrm>
            <a:prstGeom prst="rect">
              <a:avLst/>
            </a:prstGeom>
            <a:noFill/>
            <a:ln w="9525" cap="flat" cmpd="sng" algn="ctr">
              <a:noFill/>
              <a:prstDash val="solid"/>
            </a:ln>
            <a:effectLst/>
            <a:extLst>
              <a:ext uri="{909E8E84-426E-40DD-AFC4-6F175D3DCCD1}">
                <a14:hiddenFill xmlns:a14="http://schemas.microsoft.com/office/drawing/2010/main">
                  <a:solidFill>
                    <a:schemeClr val="accent2"/>
                  </a:solidFill>
                </a14:hiddenFill>
              </a:ext>
              <a:ext uri="{91240B29-F687-4F45-9708-019B960494DF}">
                <a14:hiddenLine xmlns:a14="http://schemas.microsoft.com/office/drawing/2010/main" w="9525" cap="flat" cmpd="sng" algn="ctr">
                  <a:solidFill>
                    <a:srgbClr val="B2B2B2"/>
                  </a:solidFill>
                  <a:prstDash val="solid"/>
                </a14:hiddenLine>
              </a:ext>
            </a:extLst>
          </p:spPr>
          <p:txBody>
            <a:bodyPr wrap="square" lIns="0" tIns="0" rIns="0" bIns="0" rtlCol="0" anchor="ctr"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400" kern="0">
                  <a:solidFill>
                    <a:srgbClr val="295E7E"/>
                  </a:solidFill>
                  <a:latin typeface="Trebuchet MS" panose="020B0603020202020204" pitchFamily="34" charset="0"/>
                  <a:ea typeface="Meiryo UI" panose="020B0604030504040204" pitchFamily="50" charset="-128"/>
                  <a:sym typeface="Meiryo" panose="020B0604030504040204" pitchFamily="34" charset="-128"/>
                </a:rPr>
                <a:t>レコメンドステップ</a:t>
              </a:r>
              <a:r>
                <a:rPr kumimoji="1" lang="en-US" altLang="ja-JP" sz="1400" kern="0">
                  <a:solidFill>
                    <a:srgbClr val="295E7E"/>
                  </a:solidFill>
                  <a:latin typeface="Trebuchet MS" panose="020B0603020202020204" pitchFamily="34" charset="0"/>
                  <a:ea typeface="Meiryo UI" panose="020B0604030504040204" pitchFamily="50" charset="-128"/>
                  <a:sym typeface="Meiryo" panose="020B0604030504040204" pitchFamily="34" charset="-128"/>
                </a:rPr>
                <a:t>/</a:t>
              </a:r>
              <a:r>
                <a:rPr kumimoji="1" lang="ja-JP" altLang="en-US" sz="1400" kern="0">
                  <a:solidFill>
                    <a:srgbClr val="295E7E"/>
                  </a:solidFill>
                  <a:latin typeface="Trebuchet MS" panose="020B0603020202020204" pitchFamily="34" charset="0"/>
                  <a:ea typeface="Meiryo UI" panose="020B0604030504040204" pitchFamily="50" charset="-128"/>
                  <a:sym typeface="Meiryo" panose="020B0604030504040204" pitchFamily="34" charset="-128"/>
                </a:rPr>
                <a:t>アイテム</a:t>
              </a:r>
              <a:endParaRPr kumimoji="1" lang="en-US" altLang="ja-JP" sz="14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endParaRPr>
            </a:p>
          </p:txBody>
        </p:sp>
      </p:grpSp>
      <p:grpSp>
        <p:nvGrpSpPr>
          <p:cNvPr id="75" name="Group 74">
            <a:extLst>
              <a:ext uri="{FF2B5EF4-FFF2-40B4-BE49-F238E27FC236}">
                <a16:creationId xmlns:a16="http://schemas.microsoft.com/office/drawing/2014/main" id="{0237F940-3869-B54B-4CF8-47F4D0D49146}"/>
              </a:ext>
            </a:extLst>
          </p:cNvPr>
          <p:cNvGrpSpPr/>
          <p:nvPr/>
        </p:nvGrpSpPr>
        <p:grpSpPr>
          <a:xfrm>
            <a:off x="2745930" y="1684890"/>
            <a:ext cx="2702068" cy="228520"/>
            <a:chOff x="495302" y="1302199"/>
            <a:chExt cx="6806821" cy="228520"/>
          </a:xfrm>
        </p:grpSpPr>
        <p:cxnSp>
          <p:nvCxnSpPr>
            <p:cNvPr id="76" name="Straight Connector 10">
              <a:extLst>
                <a:ext uri="{FF2B5EF4-FFF2-40B4-BE49-F238E27FC236}">
                  <a16:creationId xmlns:a16="http://schemas.microsoft.com/office/drawing/2014/main" id="{48E4D87C-E506-B0D7-5BCC-D8ADE5F25E43}"/>
                </a:ext>
              </a:extLst>
            </p:cNvPr>
            <p:cNvCxnSpPr>
              <a:cxnSpLocks/>
            </p:cNvCxnSpPr>
            <p:nvPr/>
          </p:nvCxnSpPr>
          <p:spPr>
            <a:xfrm>
              <a:off x="495302" y="1530719"/>
              <a:ext cx="6806821" cy="0"/>
            </a:xfrm>
            <a:prstGeom prst="line">
              <a:avLst/>
            </a:prstGeom>
            <a:noFill/>
            <a:ln w="12700" cap="rnd" cmpd="sng" algn="ctr">
              <a:solidFill>
                <a:srgbClr val="295E7E"/>
              </a:solidFill>
              <a:prstDash val="solid"/>
              <a:round/>
              <a:headEnd type="none" w="med" len="med"/>
              <a:tailEnd type="none" w="med" len="med"/>
            </a:ln>
            <a:effectLst/>
          </p:spPr>
        </p:cxnSp>
        <p:sp>
          <p:nvSpPr>
            <p:cNvPr id="77" name="Rectangle 6">
              <a:extLst>
                <a:ext uri="{FF2B5EF4-FFF2-40B4-BE49-F238E27FC236}">
                  <a16:creationId xmlns:a16="http://schemas.microsoft.com/office/drawing/2014/main" id="{41DFF319-B8F3-59DD-9C96-FE468E532037}"/>
                </a:ext>
              </a:extLst>
            </p:cNvPr>
            <p:cNvSpPr/>
            <p:nvPr/>
          </p:nvSpPr>
          <p:spPr>
            <a:xfrm>
              <a:off x="495302" y="1302199"/>
              <a:ext cx="6806821" cy="215444"/>
            </a:xfrm>
            <a:prstGeom prst="rect">
              <a:avLst/>
            </a:prstGeom>
            <a:noFill/>
            <a:ln w="9525" cap="flat" cmpd="sng" algn="ctr">
              <a:noFill/>
              <a:prstDash val="solid"/>
            </a:ln>
            <a:effectLst/>
            <a:extLst>
              <a:ext uri="{909E8E84-426E-40DD-AFC4-6F175D3DCCD1}">
                <a14:hiddenFill xmlns:a14="http://schemas.microsoft.com/office/drawing/2010/main">
                  <a:solidFill>
                    <a:schemeClr val="accent2"/>
                  </a:solidFill>
                </a14:hiddenFill>
              </a:ext>
              <a:ext uri="{91240B29-F687-4F45-9708-019B960494DF}">
                <a14:hiddenLine xmlns:a14="http://schemas.microsoft.com/office/drawing/2010/main" w="9525" cap="flat" cmpd="sng" algn="ctr">
                  <a:solidFill>
                    <a:srgbClr val="B2B2B2"/>
                  </a:solidFill>
                  <a:prstDash val="solid"/>
                </a14:hiddenLine>
              </a:ext>
            </a:extLst>
          </p:spPr>
          <p:txBody>
            <a:bodyPr wrap="square" lIns="0" tIns="0" rIns="0" bIns="0" rtlCol="0" anchor="ctr"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400" kern="0">
                  <a:solidFill>
                    <a:srgbClr val="295E7E"/>
                  </a:solidFill>
                  <a:latin typeface="Trebuchet MS" panose="020B0603020202020204" pitchFamily="34" charset="0"/>
                  <a:ea typeface="Meiryo UI" panose="020B0604030504040204" pitchFamily="50" charset="-128"/>
                  <a:sym typeface="Meiryo" panose="020B0604030504040204" pitchFamily="34" charset="-128"/>
                </a:rPr>
                <a:t>①コンテンツマッチ推奨</a:t>
              </a:r>
              <a:endParaRPr kumimoji="1" lang="en-US" altLang="ja-JP" sz="14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endParaRPr>
            </a:p>
          </p:txBody>
        </p:sp>
      </p:grpSp>
      <p:grpSp>
        <p:nvGrpSpPr>
          <p:cNvPr id="78" name="Group 77">
            <a:extLst>
              <a:ext uri="{FF2B5EF4-FFF2-40B4-BE49-F238E27FC236}">
                <a16:creationId xmlns:a16="http://schemas.microsoft.com/office/drawing/2014/main" id="{E42D604E-9B25-ED9C-8E8B-39AF91E82B6F}"/>
              </a:ext>
            </a:extLst>
          </p:cNvPr>
          <p:cNvGrpSpPr/>
          <p:nvPr/>
        </p:nvGrpSpPr>
        <p:grpSpPr>
          <a:xfrm>
            <a:off x="5662828" y="1684890"/>
            <a:ext cx="2702068" cy="228520"/>
            <a:chOff x="495302" y="1302199"/>
            <a:chExt cx="6806821" cy="228520"/>
          </a:xfrm>
        </p:grpSpPr>
        <p:cxnSp>
          <p:nvCxnSpPr>
            <p:cNvPr id="79" name="Straight Connector 10">
              <a:extLst>
                <a:ext uri="{FF2B5EF4-FFF2-40B4-BE49-F238E27FC236}">
                  <a16:creationId xmlns:a16="http://schemas.microsoft.com/office/drawing/2014/main" id="{7CD47810-73D0-CDDC-46B7-29A8A23F08E2}"/>
                </a:ext>
              </a:extLst>
            </p:cNvPr>
            <p:cNvCxnSpPr>
              <a:cxnSpLocks/>
            </p:cNvCxnSpPr>
            <p:nvPr/>
          </p:nvCxnSpPr>
          <p:spPr>
            <a:xfrm>
              <a:off x="495302" y="1530719"/>
              <a:ext cx="6806821" cy="0"/>
            </a:xfrm>
            <a:prstGeom prst="line">
              <a:avLst/>
            </a:prstGeom>
            <a:noFill/>
            <a:ln w="12700" cap="rnd" cmpd="sng" algn="ctr">
              <a:solidFill>
                <a:srgbClr val="295E7E"/>
              </a:solidFill>
              <a:prstDash val="solid"/>
              <a:round/>
              <a:headEnd type="none" w="med" len="med"/>
              <a:tailEnd type="none" w="med" len="med"/>
            </a:ln>
            <a:effectLst/>
          </p:spPr>
        </p:cxnSp>
        <p:sp>
          <p:nvSpPr>
            <p:cNvPr id="80" name="Rectangle 6">
              <a:extLst>
                <a:ext uri="{FF2B5EF4-FFF2-40B4-BE49-F238E27FC236}">
                  <a16:creationId xmlns:a16="http://schemas.microsoft.com/office/drawing/2014/main" id="{FF8AE00F-D5BF-9C09-959A-FC0AD077F3F0}"/>
                </a:ext>
              </a:extLst>
            </p:cNvPr>
            <p:cNvSpPr/>
            <p:nvPr/>
          </p:nvSpPr>
          <p:spPr>
            <a:xfrm>
              <a:off x="495302" y="1302199"/>
              <a:ext cx="6806821" cy="215444"/>
            </a:xfrm>
            <a:prstGeom prst="rect">
              <a:avLst/>
            </a:prstGeom>
            <a:noFill/>
            <a:ln w="9525" cap="flat" cmpd="sng" algn="ctr">
              <a:noFill/>
              <a:prstDash val="solid"/>
            </a:ln>
            <a:effectLst/>
            <a:extLst>
              <a:ext uri="{909E8E84-426E-40DD-AFC4-6F175D3DCCD1}">
                <a14:hiddenFill xmlns:a14="http://schemas.microsoft.com/office/drawing/2010/main">
                  <a:solidFill>
                    <a:schemeClr val="accent2"/>
                  </a:solidFill>
                </a14:hiddenFill>
              </a:ext>
              <a:ext uri="{91240B29-F687-4F45-9708-019B960494DF}">
                <a14:hiddenLine xmlns:a14="http://schemas.microsoft.com/office/drawing/2010/main" w="9525" cap="flat" cmpd="sng" algn="ctr">
                  <a:solidFill>
                    <a:srgbClr val="B2B2B2"/>
                  </a:solidFill>
                  <a:prstDash val="solid"/>
                </a14:hiddenLine>
              </a:ext>
            </a:extLst>
          </p:spPr>
          <p:txBody>
            <a:bodyPr wrap="square" lIns="0" tIns="0" rIns="0" bIns="0" rtlCol="0" anchor="ctr"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400" kern="0">
                  <a:solidFill>
                    <a:srgbClr val="295E7E"/>
                  </a:solidFill>
                  <a:latin typeface="Trebuchet MS" panose="020B0603020202020204" pitchFamily="34" charset="0"/>
                  <a:ea typeface="Meiryo UI" panose="020B0604030504040204" pitchFamily="50" charset="-128"/>
                  <a:sym typeface="Meiryo" panose="020B0604030504040204" pitchFamily="34" charset="-128"/>
                </a:rPr>
                <a:t>②利用ガイド</a:t>
              </a:r>
              <a:r>
                <a:rPr kumimoji="1" lang="en-US" altLang="ja-JP" sz="1400" kern="0">
                  <a:solidFill>
                    <a:srgbClr val="295E7E"/>
                  </a:solidFill>
                  <a:latin typeface="Trebuchet MS" panose="020B0603020202020204" pitchFamily="34" charset="0"/>
                  <a:ea typeface="Meiryo UI" panose="020B0604030504040204" pitchFamily="50" charset="-128"/>
                  <a:sym typeface="Meiryo" panose="020B0604030504040204" pitchFamily="34" charset="-128"/>
                </a:rPr>
                <a:t>(</a:t>
              </a:r>
              <a:r>
                <a:rPr kumimoji="1" lang="ja-JP" altLang="en-US" sz="1400" kern="0">
                  <a:solidFill>
                    <a:srgbClr val="295E7E"/>
                  </a:solidFill>
                  <a:latin typeface="Trebuchet MS" panose="020B0603020202020204" pitchFamily="34" charset="0"/>
                  <a:ea typeface="Meiryo UI" panose="020B0604030504040204" pitchFamily="50" charset="-128"/>
                  <a:sym typeface="Meiryo" panose="020B0604030504040204" pitchFamily="34" charset="-128"/>
                </a:rPr>
                <a:t>チューター</a:t>
              </a:r>
              <a:r>
                <a:rPr kumimoji="1" lang="en-US" altLang="ja-JP" sz="1400" kern="0">
                  <a:solidFill>
                    <a:srgbClr val="295E7E"/>
                  </a:solidFill>
                  <a:latin typeface="Trebuchet MS" panose="020B0603020202020204" pitchFamily="34" charset="0"/>
                  <a:ea typeface="Meiryo UI" panose="020B0604030504040204" pitchFamily="50" charset="-128"/>
                  <a:sym typeface="Meiryo" panose="020B0604030504040204" pitchFamily="34" charset="-128"/>
                </a:rPr>
                <a:t>)</a:t>
              </a:r>
              <a:endParaRPr kumimoji="1" lang="en-US" altLang="ja-JP" sz="14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endParaRPr>
            </a:p>
          </p:txBody>
        </p:sp>
      </p:grpSp>
      <p:grpSp>
        <p:nvGrpSpPr>
          <p:cNvPr id="81" name="Group 80">
            <a:extLst>
              <a:ext uri="{FF2B5EF4-FFF2-40B4-BE49-F238E27FC236}">
                <a16:creationId xmlns:a16="http://schemas.microsoft.com/office/drawing/2014/main" id="{D7280EDE-F37E-CC65-C671-B7FE4CAECF8A}"/>
              </a:ext>
            </a:extLst>
          </p:cNvPr>
          <p:cNvGrpSpPr/>
          <p:nvPr/>
        </p:nvGrpSpPr>
        <p:grpSpPr>
          <a:xfrm>
            <a:off x="8579725" y="1684890"/>
            <a:ext cx="2702068" cy="228520"/>
            <a:chOff x="495302" y="1302199"/>
            <a:chExt cx="6806821" cy="228520"/>
          </a:xfrm>
        </p:grpSpPr>
        <p:cxnSp>
          <p:nvCxnSpPr>
            <p:cNvPr id="82" name="Straight Connector 10">
              <a:extLst>
                <a:ext uri="{FF2B5EF4-FFF2-40B4-BE49-F238E27FC236}">
                  <a16:creationId xmlns:a16="http://schemas.microsoft.com/office/drawing/2014/main" id="{0459F502-A31D-41F0-4A14-E89600D6B96C}"/>
                </a:ext>
              </a:extLst>
            </p:cNvPr>
            <p:cNvCxnSpPr>
              <a:cxnSpLocks/>
            </p:cNvCxnSpPr>
            <p:nvPr/>
          </p:nvCxnSpPr>
          <p:spPr>
            <a:xfrm>
              <a:off x="495302" y="1530719"/>
              <a:ext cx="6806821" cy="0"/>
            </a:xfrm>
            <a:prstGeom prst="line">
              <a:avLst/>
            </a:prstGeom>
            <a:noFill/>
            <a:ln w="12700" cap="rnd" cmpd="sng" algn="ctr">
              <a:solidFill>
                <a:srgbClr val="295E7E"/>
              </a:solidFill>
              <a:prstDash val="solid"/>
              <a:round/>
              <a:headEnd type="none" w="med" len="med"/>
              <a:tailEnd type="none" w="med" len="med"/>
            </a:ln>
            <a:effectLst/>
          </p:spPr>
        </p:cxnSp>
        <p:sp>
          <p:nvSpPr>
            <p:cNvPr id="83" name="Rectangle 6">
              <a:extLst>
                <a:ext uri="{FF2B5EF4-FFF2-40B4-BE49-F238E27FC236}">
                  <a16:creationId xmlns:a16="http://schemas.microsoft.com/office/drawing/2014/main" id="{E08441ED-ED25-05E6-62EC-C452BE94AEA4}"/>
                </a:ext>
              </a:extLst>
            </p:cNvPr>
            <p:cNvSpPr/>
            <p:nvPr/>
          </p:nvSpPr>
          <p:spPr>
            <a:xfrm>
              <a:off x="495302" y="1302199"/>
              <a:ext cx="6806821" cy="215444"/>
            </a:xfrm>
            <a:prstGeom prst="rect">
              <a:avLst/>
            </a:prstGeom>
            <a:noFill/>
            <a:ln w="9525" cap="flat" cmpd="sng" algn="ctr">
              <a:noFill/>
              <a:prstDash val="solid"/>
            </a:ln>
            <a:effectLst/>
            <a:extLst>
              <a:ext uri="{909E8E84-426E-40DD-AFC4-6F175D3DCCD1}">
                <a14:hiddenFill xmlns:a14="http://schemas.microsoft.com/office/drawing/2010/main">
                  <a:solidFill>
                    <a:schemeClr val="accent2"/>
                  </a:solidFill>
                </a14:hiddenFill>
              </a:ext>
              <a:ext uri="{91240B29-F687-4F45-9708-019B960494DF}">
                <a14:hiddenLine xmlns:a14="http://schemas.microsoft.com/office/drawing/2010/main" w="9525" cap="flat" cmpd="sng" algn="ctr">
                  <a:solidFill>
                    <a:srgbClr val="B2B2B2"/>
                  </a:solidFill>
                  <a:prstDash val="solid"/>
                </a14:hiddenLine>
              </a:ext>
            </a:extLst>
          </p:spPr>
          <p:txBody>
            <a:bodyPr wrap="square" lIns="0" tIns="0" rIns="0" bIns="0" rtlCol="0" anchor="ctr"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400" kern="0">
                  <a:solidFill>
                    <a:srgbClr val="295E7E"/>
                  </a:solidFill>
                  <a:latin typeface="Trebuchet MS" panose="020B0603020202020204" pitchFamily="34" charset="0"/>
                  <a:ea typeface="Meiryo UI" panose="020B0604030504040204" pitchFamily="50" charset="-128"/>
                  <a:sym typeface="Meiryo" panose="020B0604030504040204" pitchFamily="34" charset="-128"/>
                </a:rPr>
                <a:t>③非活性ユーザの活性化</a:t>
              </a:r>
              <a:endParaRPr kumimoji="1" lang="en-US" altLang="ja-JP" sz="14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endParaRPr>
            </a:p>
          </p:txBody>
        </p:sp>
      </p:grpSp>
      <p:grpSp>
        <p:nvGrpSpPr>
          <p:cNvPr id="107" name="Group 106">
            <a:extLst>
              <a:ext uri="{FF2B5EF4-FFF2-40B4-BE49-F238E27FC236}">
                <a16:creationId xmlns:a16="http://schemas.microsoft.com/office/drawing/2014/main" id="{E878C421-6CAC-C324-717D-CEC783498F73}"/>
              </a:ext>
            </a:extLst>
          </p:cNvPr>
          <p:cNvGrpSpPr/>
          <p:nvPr/>
        </p:nvGrpSpPr>
        <p:grpSpPr>
          <a:xfrm>
            <a:off x="676277" y="1979603"/>
            <a:ext cx="10675547" cy="4693340"/>
            <a:chOff x="676277" y="1731952"/>
            <a:chExt cx="10675547" cy="4985955"/>
          </a:xfrm>
        </p:grpSpPr>
        <p:grpSp>
          <p:nvGrpSpPr>
            <p:cNvPr id="24" name="Group 23">
              <a:extLst>
                <a:ext uri="{FF2B5EF4-FFF2-40B4-BE49-F238E27FC236}">
                  <a16:creationId xmlns:a16="http://schemas.microsoft.com/office/drawing/2014/main" id="{A618F5B2-F42F-A8C7-48C6-5051A74407F2}"/>
                </a:ext>
              </a:extLst>
            </p:cNvPr>
            <p:cNvGrpSpPr/>
            <p:nvPr/>
          </p:nvGrpSpPr>
          <p:grpSpPr>
            <a:xfrm>
              <a:off x="2745930" y="1734470"/>
              <a:ext cx="8605894" cy="1139266"/>
              <a:chOff x="2564955" y="1789929"/>
              <a:chExt cx="8605894" cy="1139266"/>
            </a:xfrm>
          </p:grpSpPr>
          <p:sp>
            <p:nvSpPr>
              <p:cNvPr id="25" name="Right Triangle 24">
                <a:extLst>
                  <a:ext uri="{FF2B5EF4-FFF2-40B4-BE49-F238E27FC236}">
                    <a16:creationId xmlns:a16="http://schemas.microsoft.com/office/drawing/2014/main" id="{18815D9F-082B-BAC4-B45A-9A0622E373DE}"/>
                  </a:ext>
                </a:extLst>
              </p:cNvPr>
              <p:cNvSpPr/>
              <p:nvPr/>
            </p:nvSpPr>
            <p:spPr>
              <a:xfrm flipV="1">
                <a:off x="2564955" y="1789929"/>
                <a:ext cx="8605894" cy="1130580"/>
              </a:xfrm>
              <a:prstGeom prst="rtTriangle">
                <a:avLst/>
              </a:prstGeom>
              <a:solidFill>
                <a:schemeClr val="accent3">
                  <a:lumMod val="40000"/>
                  <a:lumOff val="60000"/>
                  <a:alpha val="1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00">
                  <a:solidFill>
                    <a:srgbClr val="FFFFFF"/>
                  </a:solidFill>
                  <a:latin typeface="+mj-lt"/>
                </a:endParaRPr>
              </a:p>
            </p:txBody>
          </p:sp>
          <p:sp>
            <p:nvSpPr>
              <p:cNvPr id="26" name="Right Triangle 25">
                <a:extLst>
                  <a:ext uri="{FF2B5EF4-FFF2-40B4-BE49-F238E27FC236}">
                    <a16:creationId xmlns:a16="http://schemas.microsoft.com/office/drawing/2014/main" id="{B2562267-9DD0-09B6-3F22-05E816BC7926}"/>
                  </a:ext>
                </a:extLst>
              </p:cNvPr>
              <p:cNvSpPr/>
              <p:nvPr/>
            </p:nvSpPr>
            <p:spPr>
              <a:xfrm rot="10800000" flipV="1">
                <a:off x="2564955" y="1798615"/>
                <a:ext cx="8605894" cy="1130580"/>
              </a:xfrm>
              <a:prstGeom prst="rtTriangle">
                <a:avLst/>
              </a:prstGeom>
              <a:solidFill>
                <a:schemeClr val="accent3">
                  <a:lumMod val="75000"/>
                  <a:alpha val="1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00">
                  <a:solidFill>
                    <a:srgbClr val="FFFFFF"/>
                  </a:solidFill>
                  <a:latin typeface="+mj-lt"/>
                </a:endParaRPr>
              </a:p>
            </p:txBody>
          </p:sp>
        </p:grpSp>
        <p:cxnSp>
          <p:nvCxnSpPr>
            <p:cNvPr id="30" name="直線コネクタ 272">
              <a:extLst>
                <a:ext uri="{FF2B5EF4-FFF2-40B4-BE49-F238E27FC236}">
                  <a16:creationId xmlns:a16="http://schemas.microsoft.com/office/drawing/2014/main" id="{7E9E0734-8CA1-8877-A56E-6605A85A8756}"/>
                </a:ext>
              </a:extLst>
            </p:cNvPr>
            <p:cNvCxnSpPr>
              <a:cxnSpLocks/>
            </p:cNvCxnSpPr>
            <p:nvPr/>
          </p:nvCxnSpPr>
          <p:spPr>
            <a:xfrm>
              <a:off x="1172086" y="4441042"/>
              <a:ext cx="10109708" cy="0"/>
            </a:xfrm>
            <a:prstGeom prst="line">
              <a:avLst/>
            </a:prstGeom>
            <a:noFill/>
            <a:ln w="9525" cap="rnd" cmpd="sng" algn="ctr">
              <a:solidFill>
                <a:srgbClr val="9A9A9A"/>
              </a:solidFill>
              <a:prstDash val="sysDot"/>
            </a:ln>
            <a:effectLst/>
          </p:spPr>
        </p:cxnSp>
        <p:sp>
          <p:nvSpPr>
            <p:cNvPr id="31" name="Rectangle 30">
              <a:extLst>
                <a:ext uri="{FF2B5EF4-FFF2-40B4-BE49-F238E27FC236}">
                  <a16:creationId xmlns:a16="http://schemas.microsoft.com/office/drawing/2014/main" id="{3369B817-BE06-E2E5-DA76-C61271E668A3}"/>
                </a:ext>
              </a:extLst>
            </p:cNvPr>
            <p:cNvSpPr/>
            <p:nvPr/>
          </p:nvSpPr>
          <p:spPr>
            <a:xfrm>
              <a:off x="2745930" y="3782841"/>
              <a:ext cx="2702068" cy="615690"/>
            </a:xfrm>
            <a:prstGeom prst="rect">
              <a:avLst/>
            </a:prstGeom>
            <a:noFill/>
            <a:ln w="9525" cap="rnd" cmpd="sng" algn="ctr">
              <a:noFill/>
              <a:prstDash val="solid"/>
              <a:round/>
              <a:headEnd type="none" w="sm" len="sm"/>
              <a:tailEnd type="none" w="sm" len="sm"/>
            </a:ln>
            <a:effectLst/>
            <a:extLst>
              <a:ext uri="{91240B29-F687-4F45-9708-019B960494DF}">
                <a14:hiddenLine xmlns:a14="http://schemas.microsoft.com/office/drawing/2010/main" w="9525" cap="rnd" cmpd="sng" algn="ctr">
                  <a:solidFill>
                    <a:srgbClr val="9A9A9A"/>
                  </a:solidFill>
                  <a:prstDash val="solid"/>
                  <a:round/>
                  <a:headEnd type="none" w="sm" len="sm"/>
                  <a:tailEnd type="none" w="sm" len="sm"/>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324000" marR="0" lvl="1" indent="-216000" defTabSz="914400" eaLnBrk="1" fontAlgn="auto" latinLnBrk="0" hangingPunct="1">
                <a:lnSpc>
                  <a:spcPct val="100000"/>
                </a:lnSpc>
                <a:spcAft>
                  <a:spcPts val="0"/>
                </a:spcAft>
                <a:buClr>
                  <a:schemeClr val="tx2"/>
                </a:buClr>
                <a:buSzTx/>
                <a:buFont typeface="Trebuchet MS" panose="020B0603020202020204" pitchFamily="34" charset="0"/>
                <a:buChar char="•"/>
                <a:tabLst>
                  <a:tab pos="117475" algn="l"/>
                </a:tabLst>
                <a:defRPr/>
              </a:pPr>
              <a:r>
                <a:rPr kumimoji="0" lang="ja-JP" altLang="en-US" sz="13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sym typeface="Trebuchet MS" panose="020B0603020202020204" pitchFamily="34" charset="0"/>
                </a:rPr>
                <a:t>固定ルールによる講座レコメンド</a:t>
              </a:r>
              <a:endParaRPr kumimoji="0" lang="en-US" altLang="ja-JP" sz="13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sym typeface="Trebuchet MS" panose="020B0603020202020204" pitchFamily="34" charset="0"/>
              </a:endParaRPr>
            </a:p>
            <a:p>
              <a:pPr marL="648000" marR="0" lvl="2" indent="-216000" algn="l" defTabSz="914400" rtl="0" eaLnBrk="1" fontAlgn="auto" latinLnBrk="0" hangingPunct="1">
                <a:lnSpc>
                  <a:spcPct val="100000"/>
                </a:lnSpc>
                <a:spcBef>
                  <a:spcPts val="0"/>
                </a:spcBef>
                <a:spcAft>
                  <a:spcPts val="0"/>
                </a:spcAft>
                <a:buClr>
                  <a:srgbClr val="000000"/>
                </a:buClr>
                <a:buSzTx/>
                <a:buFont typeface="Trebuchet MS" panose="020B0603020202020204" pitchFamily="34" charset="0"/>
                <a:buChar char="–"/>
                <a:tabLst>
                  <a:tab pos="117475" algn="l"/>
                </a:tabLst>
                <a:defRPr/>
              </a:pPr>
              <a:r>
                <a:rPr lang="ja-JP" altLang="en-US" sz="1300">
                  <a:solidFill>
                    <a:srgbClr val="575757"/>
                  </a:solidFill>
                  <a:latin typeface="Trebuchet MS" panose="020B0603020202020204" pitchFamily="34" charset="0"/>
                  <a:ea typeface="Meiryo UI" panose="020B0604030504040204" pitchFamily="50" charset="-128"/>
                  <a:sym typeface="Trebuchet MS" panose="020B0603020202020204" pitchFamily="34" charset="0"/>
                </a:rPr>
                <a:t>講座</a:t>
              </a:r>
              <a:r>
                <a:rPr kumimoji="0" lang="en-US" altLang="ja-JP" sz="13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sym typeface="Trebuchet MS" panose="020B0603020202020204" pitchFamily="34" charset="0"/>
                </a:rPr>
                <a:t>A→</a:t>
              </a:r>
              <a:r>
                <a:rPr kumimoji="0" lang="ja-JP" altLang="en-US" sz="13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sym typeface="Trebuchet MS" panose="020B0603020202020204" pitchFamily="34" charset="0"/>
                </a:rPr>
                <a:t>講座</a:t>
              </a:r>
              <a:r>
                <a:rPr kumimoji="0" lang="en-US" altLang="ja-JP" sz="13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sym typeface="Trebuchet MS" panose="020B0603020202020204" pitchFamily="34" charset="0"/>
                </a:rPr>
                <a:t>B</a:t>
              </a:r>
              <a:endParaRPr kumimoji="0" lang="en-US" altLang="ja-JP" sz="1300" b="0" i="0" u="none" strike="noStrike" kern="0" cap="none" spc="0" normalizeH="0" baseline="0" noProof="0">
                <a:ln>
                  <a:noFill/>
                </a:ln>
                <a:solidFill>
                  <a:srgbClr val="575757"/>
                </a:solidFill>
                <a:effectLst/>
                <a:uLnTx/>
                <a:uFillTx/>
                <a:latin typeface="Trebuchet MS"/>
                <a:ea typeface="Meiryo UI" panose="020B0604030504040204" pitchFamily="50" charset="-128"/>
                <a:sym typeface="Trebuchet MS" panose="020B0603020202020204" pitchFamily="34" charset="0"/>
              </a:endParaRPr>
            </a:p>
          </p:txBody>
        </p:sp>
        <p:grpSp>
          <p:nvGrpSpPr>
            <p:cNvPr id="32" name="Group 31">
              <a:extLst>
                <a:ext uri="{FF2B5EF4-FFF2-40B4-BE49-F238E27FC236}">
                  <a16:creationId xmlns:a16="http://schemas.microsoft.com/office/drawing/2014/main" id="{2E7EA207-D51F-74AB-0BD2-4A7A137104F5}"/>
                </a:ext>
              </a:extLst>
            </p:cNvPr>
            <p:cNvGrpSpPr/>
            <p:nvPr/>
          </p:nvGrpSpPr>
          <p:grpSpPr>
            <a:xfrm>
              <a:off x="1282351" y="3775459"/>
              <a:ext cx="1384029" cy="615690"/>
              <a:chOff x="641076" y="2045135"/>
              <a:chExt cx="1237878" cy="1911869"/>
            </a:xfrm>
          </p:grpSpPr>
          <p:sp>
            <p:nvSpPr>
              <p:cNvPr id="33" name="Rectangle 6">
                <a:extLst>
                  <a:ext uri="{FF2B5EF4-FFF2-40B4-BE49-F238E27FC236}">
                    <a16:creationId xmlns:a16="http://schemas.microsoft.com/office/drawing/2014/main" id="{E8AE4291-BD64-829A-0BA2-71F0AD770D7C}"/>
                  </a:ext>
                </a:extLst>
              </p:cNvPr>
              <p:cNvSpPr/>
              <p:nvPr/>
            </p:nvSpPr>
            <p:spPr>
              <a:xfrm>
                <a:off x="641076" y="2045135"/>
                <a:ext cx="1237875" cy="1911868"/>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rgbClr val="177B57"/>
                    </a:solidFill>
                  </a14:hiddenFill>
                </a:ext>
                <a:ext uri="{91240B29-F687-4F45-9708-019B960494DF}">
                  <a14:hiddenLine xmlns:a14="http://schemas.microsoft.com/office/drawing/2010/main" w="9525" cap="flat" cmpd="sng" algn="ctr">
                    <a:solidFill>
                      <a:srgbClr val="9A9A9A"/>
                    </a:solidFill>
                    <a:prstDash val="solid"/>
                    <a:round/>
                    <a:headEnd type="none" w="med" len="med"/>
                    <a:tailEnd type="none" w="med" len="med"/>
                  </a14:hiddenLine>
                </a:ext>
              </a:extLst>
            </p:spPr>
            <p:txBody>
              <a:bodyPr vert="horz" wrap="square" lIns="0" tIns="0" rIns="36000" bIns="0" rtlCol="0" anchor="t"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3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rPr>
                  <a:t>ステップ</a:t>
                </a:r>
                <a:r>
                  <a:rPr kumimoji="1" lang="en-US" altLang="ja-JP" sz="13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rPr>
                  <a:t>1</a:t>
                </a:r>
                <a:br>
                  <a:rPr kumimoji="1" lang="en-US" altLang="ja-JP" sz="13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rPr>
                </a:br>
                <a:r>
                  <a:rPr kumimoji="1" lang="ja-JP" altLang="en-US" sz="13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rPr>
                  <a:t>単純ルール</a:t>
                </a:r>
                <a:r>
                  <a:rPr kumimoji="1" lang="ja-JP" altLang="en-US" sz="1300" kern="0">
                    <a:solidFill>
                      <a:srgbClr val="295E7E"/>
                    </a:solidFill>
                    <a:latin typeface="Trebuchet MS" panose="020B0603020202020204" pitchFamily="34" charset="0"/>
                    <a:ea typeface="Meiryo UI" panose="020B0604030504040204" pitchFamily="50" charset="-128"/>
                    <a:sym typeface="Meiryo" panose="020B0604030504040204" pitchFamily="34" charset="-128"/>
                  </a:rPr>
                  <a:t>ベース</a:t>
                </a:r>
                <a:br>
                  <a:rPr kumimoji="1" lang="en-US" altLang="ja-JP" sz="1300" kern="0">
                    <a:solidFill>
                      <a:srgbClr val="295E7E"/>
                    </a:solidFill>
                    <a:latin typeface="Trebuchet MS" panose="020B0603020202020204" pitchFamily="34" charset="0"/>
                    <a:ea typeface="Meiryo UI" panose="020B0604030504040204" pitchFamily="50" charset="-128"/>
                    <a:sym typeface="Meiryo" panose="020B0604030504040204" pitchFamily="34" charset="-128"/>
                  </a:rPr>
                </a:br>
                <a:r>
                  <a:rPr kumimoji="1" lang="en-US" altLang="ja-JP" sz="13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rPr>
                  <a:t>(</a:t>
                </a:r>
                <a:r>
                  <a:rPr kumimoji="1" lang="ja-JP" altLang="en-US" sz="13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rPr>
                  <a:t>カテゴリ</a:t>
                </a:r>
                <a:r>
                  <a:rPr kumimoji="1" lang="en-US" altLang="ja-JP" sz="13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rPr>
                  <a:t>/</a:t>
                </a:r>
                <a:r>
                  <a:rPr kumimoji="1" lang="ja-JP" altLang="en-US" sz="13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rPr>
                  <a:t>時間</a:t>
                </a:r>
                <a:r>
                  <a:rPr kumimoji="1" lang="en-US" altLang="ja-JP" sz="13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rPr>
                  <a:t>)</a:t>
                </a:r>
                <a:endParaRPr kumimoji="1" lang="ja-JP" altLang="en-US" sz="130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endParaRPr>
              </a:p>
            </p:txBody>
          </p:sp>
          <p:cxnSp>
            <p:nvCxnSpPr>
              <p:cNvPr id="34" name="Straight Connector 256">
                <a:extLst>
                  <a:ext uri="{FF2B5EF4-FFF2-40B4-BE49-F238E27FC236}">
                    <a16:creationId xmlns:a16="http://schemas.microsoft.com/office/drawing/2014/main" id="{AEBE514B-C62C-04D1-3057-3DC4585033B8}"/>
                  </a:ext>
                </a:extLst>
              </p:cNvPr>
              <p:cNvCxnSpPr>
                <a:cxnSpLocks/>
              </p:cNvCxnSpPr>
              <p:nvPr/>
            </p:nvCxnSpPr>
            <p:spPr>
              <a:xfrm>
                <a:off x="1878954" y="2045135"/>
                <a:ext cx="0" cy="1911869"/>
              </a:xfrm>
              <a:prstGeom prst="line">
                <a:avLst/>
              </a:prstGeom>
              <a:noFill/>
              <a:ln w="12700" cap="rnd" cmpd="sng" algn="ctr">
                <a:solidFill>
                  <a:srgbClr val="295E7E"/>
                </a:solidFill>
                <a:prstDash val="solid"/>
                <a:round/>
                <a:headEnd type="none" w="med" len="med"/>
                <a:tailEnd type="none" w="med" len="med"/>
              </a:ln>
              <a:effectLst/>
            </p:spPr>
          </p:cxnSp>
        </p:grpSp>
        <p:sp>
          <p:nvSpPr>
            <p:cNvPr id="35" name="Rectangle 34">
              <a:extLst>
                <a:ext uri="{FF2B5EF4-FFF2-40B4-BE49-F238E27FC236}">
                  <a16:creationId xmlns:a16="http://schemas.microsoft.com/office/drawing/2014/main" id="{511FC034-FBF0-704C-2DE0-BC5F3A607206}"/>
                </a:ext>
              </a:extLst>
            </p:cNvPr>
            <p:cNvSpPr/>
            <p:nvPr/>
          </p:nvSpPr>
          <p:spPr>
            <a:xfrm>
              <a:off x="2745930" y="4501351"/>
              <a:ext cx="2702068" cy="615690"/>
            </a:xfrm>
            <a:prstGeom prst="rect">
              <a:avLst/>
            </a:prstGeom>
            <a:noFill/>
            <a:ln w="9525" cap="rnd" cmpd="sng" algn="ctr">
              <a:noFill/>
              <a:prstDash val="solid"/>
              <a:round/>
              <a:headEnd type="none" w="sm" len="sm"/>
              <a:tailEnd type="none" w="sm" len="sm"/>
            </a:ln>
            <a:effectLst/>
            <a:extLst>
              <a:ext uri="{91240B29-F687-4F45-9708-019B960494DF}">
                <a14:hiddenLine xmlns:a14="http://schemas.microsoft.com/office/drawing/2010/main" w="9525" cap="rnd" cmpd="sng" algn="ctr">
                  <a:solidFill>
                    <a:srgbClr val="9A9A9A"/>
                  </a:solidFill>
                  <a:prstDash val="solid"/>
                  <a:round/>
                  <a:headEnd type="none" w="sm" len="sm"/>
                  <a:tailEnd type="none" w="sm" len="sm"/>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324000" marR="0" lvl="1" indent="-216000" defTabSz="914400" eaLnBrk="1" fontAlgn="auto" latinLnBrk="0" hangingPunct="1">
                <a:lnSpc>
                  <a:spcPct val="100000"/>
                </a:lnSpc>
                <a:spcAft>
                  <a:spcPts val="0"/>
                </a:spcAft>
                <a:buClr>
                  <a:schemeClr val="tx2"/>
                </a:buClr>
                <a:buSzTx/>
                <a:buFont typeface="Trebuchet MS" panose="020B0603020202020204" pitchFamily="34" charset="0"/>
                <a:buChar char="•"/>
                <a:tabLst>
                  <a:tab pos="117475" algn="l"/>
                </a:tabLst>
                <a:defRPr/>
              </a:pPr>
              <a:r>
                <a:rPr kumimoji="0" lang="ja-JP" altLang="en-US" sz="13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興味や属性に基づくコンテンツ推奨</a:t>
              </a:r>
              <a:endParaRPr kumimoji="0" lang="en-US" altLang="ja-JP" sz="13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endParaRPr>
            </a:p>
            <a:p>
              <a:pPr marL="648000" marR="0" lvl="2" indent="-216000" algn="l" defTabSz="914400" rtl="0" eaLnBrk="1" fontAlgn="auto" latinLnBrk="0" hangingPunct="1">
                <a:lnSpc>
                  <a:spcPct val="100000"/>
                </a:lnSpc>
                <a:spcBef>
                  <a:spcPts val="0"/>
                </a:spcBef>
                <a:spcAft>
                  <a:spcPts val="0"/>
                </a:spcAft>
                <a:buClr>
                  <a:srgbClr val="000000"/>
                </a:buClr>
                <a:buSzTx/>
                <a:buFont typeface="Trebuchet MS" panose="020B0603020202020204" pitchFamily="34" charset="0"/>
                <a:buChar char="–"/>
                <a:tabLst>
                  <a:tab pos="117475" algn="l"/>
                </a:tabLst>
                <a:defRPr/>
              </a:pPr>
              <a:r>
                <a:rPr kumimoji="0" lang="ja-JP" altLang="en-US" sz="13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資格</a:t>
              </a:r>
              <a:r>
                <a:rPr kumimoji="0" lang="en-US" altLang="ja-JP" sz="13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A</a:t>
              </a:r>
              <a:r>
                <a:rPr kumimoji="0" lang="ja-JP" altLang="en-US" sz="13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保有者</a:t>
              </a:r>
              <a:r>
                <a:rPr kumimoji="0" lang="en-US" altLang="ja-JP" sz="13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a:t>
              </a:r>
              <a:r>
                <a:rPr kumimoji="0" lang="ja-JP" altLang="en-US" sz="13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講座</a:t>
              </a:r>
              <a:r>
                <a:rPr kumimoji="0" lang="en-US" altLang="ja-JP" sz="13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A</a:t>
              </a:r>
              <a:endParaRPr kumimoji="0" lang="en-US" altLang="ja-JP" sz="1300" b="0" i="0" u="none" strike="noStrike" kern="0" cap="none" spc="0" normalizeH="0" baseline="0" noProof="0">
                <a:ln>
                  <a:noFill/>
                </a:ln>
                <a:solidFill>
                  <a:srgbClr val="575757"/>
                </a:solidFill>
                <a:effectLst/>
                <a:uLnTx/>
                <a:uFillTx/>
                <a:latin typeface="Trebuchet MS"/>
                <a:ea typeface="Meiryo UI" panose="020B0604030504040204" pitchFamily="50" charset="-128"/>
                <a:cs typeface="+mn-cs"/>
                <a:sym typeface="Trebuchet MS" panose="020B0603020202020204" pitchFamily="34" charset="0"/>
              </a:endParaRPr>
            </a:p>
          </p:txBody>
        </p:sp>
        <p:grpSp>
          <p:nvGrpSpPr>
            <p:cNvPr id="36" name="Group 35">
              <a:extLst>
                <a:ext uri="{FF2B5EF4-FFF2-40B4-BE49-F238E27FC236}">
                  <a16:creationId xmlns:a16="http://schemas.microsoft.com/office/drawing/2014/main" id="{9AF882D0-BF91-2EAF-C111-15A928E3682C}"/>
                </a:ext>
              </a:extLst>
            </p:cNvPr>
            <p:cNvGrpSpPr/>
            <p:nvPr/>
          </p:nvGrpSpPr>
          <p:grpSpPr>
            <a:xfrm>
              <a:off x="1282351" y="4490935"/>
              <a:ext cx="1384029" cy="615690"/>
              <a:chOff x="641076" y="2045135"/>
              <a:chExt cx="1237878" cy="1911869"/>
            </a:xfrm>
          </p:grpSpPr>
          <p:sp>
            <p:nvSpPr>
              <p:cNvPr id="37" name="Rectangle 6">
                <a:extLst>
                  <a:ext uri="{FF2B5EF4-FFF2-40B4-BE49-F238E27FC236}">
                    <a16:creationId xmlns:a16="http://schemas.microsoft.com/office/drawing/2014/main" id="{3CDA6F08-61AD-212A-AB9A-2CABA92BBE20}"/>
                  </a:ext>
                </a:extLst>
              </p:cNvPr>
              <p:cNvSpPr/>
              <p:nvPr/>
            </p:nvSpPr>
            <p:spPr>
              <a:xfrm>
                <a:off x="641076" y="2045135"/>
                <a:ext cx="1237875" cy="1911868"/>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rgbClr val="177B57"/>
                    </a:solidFill>
                  </a14:hiddenFill>
                </a:ext>
                <a:ext uri="{91240B29-F687-4F45-9708-019B960494DF}">
                  <a14:hiddenLine xmlns:a14="http://schemas.microsoft.com/office/drawing/2010/main" w="9525" cap="flat" cmpd="sng" algn="ctr">
                    <a:solidFill>
                      <a:srgbClr val="9A9A9A"/>
                    </a:solidFill>
                    <a:prstDash val="solid"/>
                    <a:round/>
                    <a:headEnd type="none" w="med" len="med"/>
                    <a:tailEnd type="none" w="med" len="med"/>
                  </a14:hiddenLine>
                </a:ext>
              </a:extLst>
            </p:spPr>
            <p:txBody>
              <a:bodyPr vert="horz" wrap="square" lIns="0" tIns="0" rIns="36000" bIns="0" rtlCol="0" anchor="t"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3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rPr>
                  <a:t>ステップ</a:t>
                </a:r>
                <a:r>
                  <a:rPr kumimoji="1" lang="en-US" altLang="ja-JP" sz="1300" kern="0">
                    <a:solidFill>
                      <a:srgbClr val="295E7E"/>
                    </a:solidFill>
                    <a:latin typeface="Trebuchet MS" panose="020B0603020202020204" pitchFamily="34" charset="0"/>
                    <a:ea typeface="Meiryo UI" panose="020B0604030504040204" pitchFamily="50" charset="-128"/>
                    <a:sym typeface="Meiryo" panose="020B0604030504040204" pitchFamily="34" charset="-128"/>
                  </a:rPr>
                  <a:t>2</a:t>
                </a:r>
                <a:br>
                  <a:rPr kumimoji="1" lang="en-US" altLang="ja-JP" sz="13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rPr>
                </a:br>
                <a:r>
                  <a:rPr kumimoji="1" lang="ja-JP" altLang="en-US" sz="13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rPr>
                  <a:t>プロファイル</a:t>
                </a:r>
                <a:r>
                  <a:rPr kumimoji="1" lang="ja-JP" altLang="en-US" sz="130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rPr>
                  <a:t>属性ベース</a:t>
                </a:r>
              </a:p>
            </p:txBody>
          </p:sp>
          <p:cxnSp>
            <p:nvCxnSpPr>
              <p:cNvPr id="38" name="Straight Connector 256">
                <a:extLst>
                  <a:ext uri="{FF2B5EF4-FFF2-40B4-BE49-F238E27FC236}">
                    <a16:creationId xmlns:a16="http://schemas.microsoft.com/office/drawing/2014/main" id="{252BFC86-81A6-C9E9-C862-162BA2E59260}"/>
                  </a:ext>
                </a:extLst>
              </p:cNvPr>
              <p:cNvCxnSpPr>
                <a:cxnSpLocks/>
              </p:cNvCxnSpPr>
              <p:nvPr/>
            </p:nvCxnSpPr>
            <p:spPr>
              <a:xfrm>
                <a:off x="1878954" y="2045135"/>
                <a:ext cx="0" cy="1911869"/>
              </a:xfrm>
              <a:prstGeom prst="line">
                <a:avLst/>
              </a:prstGeom>
              <a:noFill/>
              <a:ln w="12700" cap="rnd" cmpd="sng" algn="ctr">
                <a:solidFill>
                  <a:srgbClr val="295E7E"/>
                </a:solidFill>
                <a:prstDash val="solid"/>
                <a:round/>
                <a:headEnd type="none" w="med" len="med"/>
                <a:tailEnd type="none" w="med" len="med"/>
              </a:ln>
              <a:effectLst/>
            </p:spPr>
          </p:cxnSp>
        </p:grpSp>
        <p:grpSp>
          <p:nvGrpSpPr>
            <p:cNvPr id="39" name="Group 38">
              <a:extLst>
                <a:ext uri="{FF2B5EF4-FFF2-40B4-BE49-F238E27FC236}">
                  <a16:creationId xmlns:a16="http://schemas.microsoft.com/office/drawing/2014/main" id="{BB3A453A-7142-5A6B-9B4A-3171F9FBD0D9}"/>
                </a:ext>
              </a:extLst>
            </p:cNvPr>
            <p:cNvGrpSpPr/>
            <p:nvPr/>
          </p:nvGrpSpPr>
          <p:grpSpPr>
            <a:xfrm>
              <a:off x="676277" y="3775458"/>
              <a:ext cx="425768" cy="2762118"/>
              <a:chOff x="641076" y="2045135"/>
              <a:chExt cx="1237878" cy="1911869"/>
            </a:xfrm>
          </p:grpSpPr>
          <p:sp>
            <p:nvSpPr>
              <p:cNvPr id="40" name="Rectangle 6">
                <a:extLst>
                  <a:ext uri="{FF2B5EF4-FFF2-40B4-BE49-F238E27FC236}">
                    <a16:creationId xmlns:a16="http://schemas.microsoft.com/office/drawing/2014/main" id="{E687CCF9-FC66-A1FC-D3B9-70813CA7B49C}"/>
                  </a:ext>
                </a:extLst>
              </p:cNvPr>
              <p:cNvSpPr/>
              <p:nvPr/>
            </p:nvSpPr>
            <p:spPr>
              <a:xfrm>
                <a:off x="641076" y="2045135"/>
                <a:ext cx="1237875" cy="1911868"/>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rgbClr val="177B57"/>
                    </a:solidFill>
                  </a14:hiddenFill>
                </a:ext>
                <a:ext uri="{91240B29-F687-4F45-9708-019B960494DF}">
                  <a14:hiddenLine xmlns:a14="http://schemas.microsoft.com/office/drawing/2010/main" w="9525" cap="flat" cmpd="sng" algn="ctr">
                    <a:solidFill>
                      <a:srgbClr val="9A9A9A"/>
                    </a:solidFill>
                    <a:prstDash val="solid"/>
                    <a:round/>
                    <a:headEnd type="none" w="med" len="med"/>
                    <a:tailEnd type="none" w="med" len="med"/>
                  </a14:hiddenLine>
                </a:ext>
              </a:extLst>
            </p:spPr>
            <p:txBody>
              <a:bodyPr vert="eaVert" wrap="square" lIns="0" tIns="0" rIns="36000" bIns="0" rtlCol="0" anchor="t"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4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rPr>
                  <a:t>手法</a:t>
                </a:r>
              </a:p>
            </p:txBody>
          </p:sp>
          <p:cxnSp>
            <p:nvCxnSpPr>
              <p:cNvPr id="41" name="Straight Connector 256">
                <a:extLst>
                  <a:ext uri="{FF2B5EF4-FFF2-40B4-BE49-F238E27FC236}">
                    <a16:creationId xmlns:a16="http://schemas.microsoft.com/office/drawing/2014/main" id="{737B0A16-C16F-F169-0278-85A69BAD32EA}"/>
                  </a:ext>
                </a:extLst>
              </p:cNvPr>
              <p:cNvCxnSpPr>
                <a:cxnSpLocks/>
              </p:cNvCxnSpPr>
              <p:nvPr/>
            </p:nvCxnSpPr>
            <p:spPr>
              <a:xfrm>
                <a:off x="1878954" y="2045135"/>
                <a:ext cx="0" cy="1911869"/>
              </a:xfrm>
              <a:prstGeom prst="line">
                <a:avLst/>
              </a:prstGeom>
              <a:noFill/>
              <a:ln w="12700" cap="rnd" cmpd="sng" algn="ctr">
                <a:solidFill>
                  <a:srgbClr val="295E7E"/>
                </a:solidFill>
                <a:prstDash val="solid"/>
                <a:round/>
                <a:headEnd type="none" w="med" len="med"/>
                <a:tailEnd type="none" w="med" len="med"/>
              </a:ln>
              <a:effectLst/>
            </p:spPr>
          </p:cxnSp>
        </p:grpSp>
        <p:cxnSp>
          <p:nvCxnSpPr>
            <p:cNvPr id="42" name="直線コネクタ 272">
              <a:extLst>
                <a:ext uri="{FF2B5EF4-FFF2-40B4-BE49-F238E27FC236}">
                  <a16:creationId xmlns:a16="http://schemas.microsoft.com/office/drawing/2014/main" id="{3C3C06AF-9DD8-111F-54C3-D4225E9AC349}"/>
                </a:ext>
              </a:extLst>
            </p:cNvPr>
            <p:cNvCxnSpPr>
              <a:cxnSpLocks/>
            </p:cNvCxnSpPr>
            <p:nvPr/>
          </p:nvCxnSpPr>
          <p:spPr>
            <a:xfrm>
              <a:off x="1172086" y="5156518"/>
              <a:ext cx="10109708" cy="0"/>
            </a:xfrm>
            <a:prstGeom prst="line">
              <a:avLst/>
            </a:prstGeom>
            <a:noFill/>
            <a:ln w="9525" cap="rnd" cmpd="sng" algn="ctr">
              <a:solidFill>
                <a:srgbClr val="9A9A9A"/>
              </a:solidFill>
              <a:prstDash val="sysDot"/>
            </a:ln>
            <a:effectLst/>
          </p:spPr>
        </p:cxnSp>
        <p:cxnSp>
          <p:nvCxnSpPr>
            <p:cNvPr id="43" name="直線コネクタ 272">
              <a:extLst>
                <a:ext uri="{FF2B5EF4-FFF2-40B4-BE49-F238E27FC236}">
                  <a16:creationId xmlns:a16="http://schemas.microsoft.com/office/drawing/2014/main" id="{558769C7-A4BD-F10D-DB68-776688A6C8CB}"/>
                </a:ext>
              </a:extLst>
            </p:cNvPr>
            <p:cNvCxnSpPr>
              <a:cxnSpLocks/>
            </p:cNvCxnSpPr>
            <p:nvPr/>
          </p:nvCxnSpPr>
          <p:spPr>
            <a:xfrm>
              <a:off x="1172086" y="5871994"/>
              <a:ext cx="10109708" cy="0"/>
            </a:xfrm>
            <a:prstGeom prst="line">
              <a:avLst/>
            </a:prstGeom>
            <a:noFill/>
            <a:ln w="9525" cap="rnd" cmpd="sng" algn="ctr">
              <a:solidFill>
                <a:srgbClr val="9A9A9A"/>
              </a:solidFill>
              <a:prstDash val="sysDot"/>
            </a:ln>
            <a:effectLst/>
          </p:spPr>
        </p:cxnSp>
        <p:sp>
          <p:nvSpPr>
            <p:cNvPr id="44" name="Rectangle 43">
              <a:extLst>
                <a:ext uri="{FF2B5EF4-FFF2-40B4-BE49-F238E27FC236}">
                  <a16:creationId xmlns:a16="http://schemas.microsoft.com/office/drawing/2014/main" id="{FC43FAA9-74A7-4D9B-0479-B66057559ABB}"/>
                </a:ext>
              </a:extLst>
            </p:cNvPr>
            <p:cNvSpPr/>
            <p:nvPr/>
          </p:nvSpPr>
          <p:spPr>
            <a:xfrm>
              <a:off x="2745930" y="5231797"/>
              <a:ext cx="2702068" cy="615690"/>
            </a:xfrm>
            <a:prstGeom prst="rect">
              <a:avLst/>
            </a:prstGeom>
            <a:noFill/>
            <a:ln w="9525" cap="rnd" cmpd="sng" algn="ctr">
              <a:noFill/>
              <a:prstDash val="solid"/>
              <a:round/>
              <a:headEnd type="none" w="sm" len="sm"/>
              <a:tailEnd type="none" w="sm" len="sm"/>
            </a:ln>
            <a:effectLst/>
            <a:extLst>
              <a:ext uri="{91240B29-F687-4F45-9708-019B960494DF}">
                <a14:hiddenLine xmlns:a14="http://schemas.microsoft.com/office/drawing/2010/main" w="9525" cap="rnd" cmpd="sng" algn="ctr">
                  <a:solidFill>
                    <a:srgbClr val="9A9A9A"/>
                  </a:solidFill>
                  <a:prstDash val="solid"/>
                  <a:round/>
                  <a:headEnd type="none" w="sm" len="sm"/>
                  <a:tailEnd type="none" w="sm" len="sm"/>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324000" marR="0" lvl="1" indent="-216000" defTabSz="914400" eaLnBrk="1" fontAlgn="auto" latinLnBrk="0" hangingPunct="1">
                <a:lnSpc>
                  <a:spcPct val="100000"/>
                </a:lnSpc>
                <a:spcAft>
                  <a:spcPts val="0"/>
                </a:spcAft>
                <a:buClr>
                  <a:schemeClr val="tx2"/>
                </a:buClr>
                <a:buSzTx/>
                <a:buFont typeface="Trebuchet MS" panose="020B0603020202020204" pitchFamily="34" charset="0"/>
                <a:buChar char="•"/>
                <a:tabLst>
                  <a:tab pos="117475" algn="l"/>
                </a:tabLst>
                <a:defRPr/>
              </a:pPr>
              <a:r>
                <a:rPr kumimoji="0" lang="ja-JP" altLang="en-US" sz="13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目標設定をもとに、</a:t>
              </a:r>
              <a:r>
                <a:rPr kumimoji="0" lang="en-US" altLang="ja-JP" sz="13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DSS</a:t>
              </a:r>
              <a:r>
                <a:rPr kumimoji="0" lang="ja-JP" altLang="en-US" sz="13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で定義された必要スキル・コースを逆算して提示</a:t>
              </a:r>
              <a:endParaRPr kumimoji="0" lang="en-US" altLang="ja-JP" sz="1300" b="0" i="0" u="none" strike="noStrike" kern="0" cap="none" spc="0" normalizeH="0" baseline="0" noProof="0">
                <a:ln>
                  <a:noFill/>
                </a:ln>
                <a:solidFill>
                  <a:srgbClr val="575757"/>
                </a:solidFill>
                <a:effectLst/>
                <a:uLnTx/>
                <a:uFillTx/>
                <a:latin typeface="Trebuchet MS"/>
                <a:ea typeface="Meiryo UI" panose="020B0604030504040204" pitchFamily="50" charset="-128"/>
                <a:cs typeface="+mn-cs"/>
                <a:sym typeface="Trebuchet MS" panose="020B0603020202020204" pitchFamily="34" charset="0"/>
              </a:endParaRPr>
            </a:p>
          </p:txBody>
        </p:sp>
        <p:grpSp>
          <p:nvGrpSpPr>
            <p:cNvPr id="45" name="Group 44">
              <a:extLst>
                <a:ext uri="{FF2B5EF4-FFF2-40B4-BE49-F238E27FC236}">
                  <a16:creationId xmlns:a16="http://schemas.microsoft.com/office/drawing/2014/main" id="{86B7CB71-FB99-F2C0-9EF2-2B131D60EB37}"/>
                </a:ext>
              </a:extLst>
            </p:cNvPr>
            <p:cNvGrpSpPr/>
            <p:nvPr/>
          </p:nvGrpSpPr>
          <p:grpSpPr>
            <a:xfrm>
              <a:off x="1282351" y="5206411"/>
              <a:ext cx="1384029" cy="615690"/>
              <a:chOff x="641076" y="2045135"/>
              <a:chExt cx="1237878" cy="1911869"/>
            </a:xfrm>
          </p:grpSpPr>
          <p:sp>
            <p:nvSpPr>
              <p:cNvPr id="46" name="Rectangle 6">
                <a:extLst>
                  <a:ext uri="{FF2B5EF4-FFF2-40B4-BE49-F238E27FC236}">
                    <a16:creationId xmlns:a16="http://schemas.microsoft.com/office/drawing/2014/main" id="{1231A966-B4C4-E232-300C-0F4755E8FEAE}"/>
                  </a:ext>
                </a:extLst>
              </p:cNvPr>
              <p:cNvSpPr/>
              <p:nvPr/>
            </p:nvSpPr>
            <p:spPr>
              <a:xfrm>
                <a:off x="641076" y="2045135"/>
                <a:ext cx="1237875" cy="1911868"/>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rgbClr val="177B57"/>
                    </a:solidFill>
                  </a14:hiddenFill>
                </a:ext>
                <a:ext uri="{91240B29-F687-4F45-9708-019B960494DF}">
                  <a14:hiddenLine xmlns:a14="http://schemas.microsoft.com/office/drawing/2010/main" w="9525" cap="flat" cmpd="sng" algn="ctr">
                    <a:solidFill>
                      <a:srgbClr val="9A9A9A"/>
                    </a:solidFill>
                    <a:prstDash val="solid"/>
                    <a:round/>
                    <a:headEnd type="none" w="med" len="med"/>
                    <a:tailEnd type="none" w="med" len="med"/>
                  </a14:hiddenLine>
                </a:ext>
              </a:extLst>
            </p:spPr>
            <p:txBody>
              <a:bodyPr vert="horz" wrap="square" lIns="0" tIns="0" rIns="36000" bIns="0" rtlCol="0" anchor="t"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3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rPr>
                  <a:t>ステップ</a:t>
                </a:r>
                <a:r>
                  <a:rPr kumimoji="1" lang="en-US" altLang="ja-JP" sz="13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rPr>
                  <a:t>3</a:t>
                </a:r>
                <a:br>
                  <a:rPr kumimoji="1" lang="en-US" altLang="ja-JP" sz="13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rPr>
                </a:br>
                <a:r>
                  <a:rPr kumimoji="1" lang="ja-JP" altLang="en-US" sz="130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rPr>
                  <a:t>キャリアステップベース</a:t>
                </a:r>
              </a:p>
            </p:txBody>
          </p:sp>
          <p:cxnSp>
            <p:nvCxnSpPr>
              <p:cNvPr id="47" name="Straight Connector 256">
                <a:extLst>
                  <a:ext uri="{FF2B5EF4-FFF2-40B4-BE49-F238E27FC236}">
                    <a16:creationId xmlns:a16="http://schemas.microsoft.com/office/drawing/2014/main" id="{B889D804-CC81-1DD5-76E4-50CC73B858F0}"/>
                  </a:ext>
                </a:extLst>
              </p:cNvPr>
              <p:cNvCxnSpPr>
                <a:cxnSpLocks/>
              </p:cNvCxnSpPr>
              <p:nvPr/>
            </p:nvCxnSpPr>
            <p:spPr>
              <a:xfrm>
                <a:off x="1878954" y="2045135"/>
                <a:ext cx="0" cy="1911869"/>
              </a:xfrm>
              <a:prstGeom prst="line">
                <a:avLst/>
              </a:prstGeom>
              <a:noFill/>
              <a:ln w="12700" cap="rnd" cmpd="sng" algn="ctr">
                <a:solidFill>
                  <a:srgbClr val="295E7E"/>
                </a:solidFill>
                <a:prstDash val="solid"/>
                <a:round/>
                <a:headEnd type="none" w="med" len="med"/>
                <a:tailEnd type="none" w="med" len="med"/>
              </a:ln>
              <a:effectLst/>
            </p:spPr>
          </p:cxnSp>
        </p:grpSp>
        <p:cxnSp>
          <p:nvCxnSpPr>
            <p:cNvPr id="48" name="直線コネクタ 272">
              <a:extLst>
                <a:ext uri="{FF2B5EF4-FFF2-40B4-BE49-F238E27FC236}">
                  <a16:creationId xmlns:a16="http://schemas.microsoft.com/office/drawing/2014/main" id="{692B39FF-5764-1BAD-6A50-58312C7291F7}"/>
                </a:ext>
              </a:extLst>
            </p:cNvPr>
            <p:cNvCxnSpPr>
              <a:cxnSpLocks/>
            </p:cNvCxnSpPr>
            <p:nvPr/>
          </p:nvCxnSpPr>
          <p:spPr>
            <a:xfrm>
              <a:off x="1172086" y="6664471"/>
              <a:ext cx="10109708" cy="0"/>
            </a:xfrm>
            <a:prstGeom prst="line">
              <a:avLst/>
            </a:prstGeom>
            <a:noFill/>
            <a:ln w="9525" cap="rnd" cmpd="sng" algn="ctr">
              <a:solidFill>
                <a:srgbClr val="9A9A9A"/>
              </a:solidFill>
              <a:prstDash val="sysDot"/>
            </a:ln>
            <a:effectLst/>
          </p:spPr>
        </p:cxnSp>
        <p:sp>
          <p:nvSpPr>
            <p:cNvPr id="49" name="Rectangle 48">
              <a:extLst>
                <a:ext uri="{FF2B5EF4-FFF2-40B4-BE49-F238E27FC236}">
                  <a16:creationId xmlns:a16="http://schemas.microsoft.com/office/drawing/2014/main" id="{0A35B248-9B8D-777F-5AF1-A5527FE15373}"/>
                </a:ext>
              </a:extLst>
            </p:cNvPr>
            <p:cNvSpPr/>
            <p:nvPr/>
          </p:nvSpPr>
          <p:spPr>
            <a:xfrm>
              <a:off x="2745930" y="5912454"/>
              <a:ext cx="2702068" cy="805453"/>
            </a:xfrm>
            <a:prstGeom prst="rect">
              <a:avLst/>
            </a:prstGeom>
            <a:noFill/>
            <a:ln w="9525" cap="rnd" cmpd="sng" algn="ctr">
              <a:noFill/>
              <a:prstDash val="solid"/>
              <a:round/>
              <a:headEnd type="none" w="sm" len="sm"/>
              <a:tailEnd type="none" w="sm" len="sm"/>
            </a:ln>
            <a:effectLst/>
            <a:extLst>
              <a:ext uri="{91240B29-F687-4F45-9708-019B960494DF}">
                <a14:hiddenLine xmlns:a14="http://schemas.microsoft.com/office/drawing/2010/main" w="9525" cap="rnd" cmpd="sng" algn="ctr">
                  <a:solidFill>
                    <a:srgbClr val="9A9A9A"/>
                  </a:solidFill>
                  <a:prstDash val="solid"/>
                  <a:round/>
                  <a:headEnd type="none" w="sm" len="sm"/>
                  <a:tailEnd type="none" w="sm" len="sm"/>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324000" marR="0" lvl="1" indent="-216000" defTabSz="914400" eaLnBrk="1" fontAlgn="auto" latinLnBrk="0" hangingPunct="1">
                <a:lnSpc>
                  <a:spcPct val="100000"/>
                </a:lnSpc>
                <a:spcAft>
                  <a:spcPts val="0"/>
                </a:spcAft>
                <a:buClr>
                  <a:schemeClr val="tx2"/>
                </a:buClr>
                <a:buSzTx/>
                <a:buFont typeface="Trebuchet MS" panose="020B0603020202020204" pitchFamily="34" charset="0"/>
                <a:buChar char="•"/>
                <a:tabLst>
                  <a:tab pos="117475" algn="l"/>
                </a:tabLst>
                <a:defRPr/>
              </a:pPr>
              <a:r>
                <a:rPr kumimoji="0" lang="ja-JP" altLang="en-US" sz="13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行動履歴から類似ユーザや興味に近いコンテンツを推薦</a:t>
              </a:r>
              <a:endParaRPr kumimoji="0" lang="en-US" altLang="ja-JP" sz="1300" b="0" i="0" u="none" strike="noStrike" kern="0" cap="none" spc="0" normalizeH="0" baseline="0" noProof="0">
                <a:ln>
                  <a:noFill/>
                </a:ln>
                <a:solidFill>
                  <a:srgbClr val="575757"/>
                </a:solidFill>
                <a:effectLst/>
                <a:uLnTx/>
                <a:uFillTx/>
                <a:latin typeface="Trebuchet MS"/>
                <a:ea typeface="Meiryo UI" panose="020B0604030504040204" pitchFamily="50" charset="-128"/>
                <a:cs typeface="+mn-cs"/>
                <a:sym typeface="Trebuchet MS" panose="020B0603020202020204" pitchFamily="34" charset="0"/>
              </a:endParaRPr>
            </a:p>
          </p:txBody>
        </p:sp>
        <p:grpSp>
          <p:nvGrpSpPr>
            <p:cNvPr id="50" name="Group 49">
              <a:extLst>
                <a:ext uri="{FF2B5EF4-FFF2-40B4-BE49-F238E27FC236}">
                  <a16:creationId xmlns:a16="http://schemas.microsoft.com/office/drawing/2014/main" id="{D9B48CBB-ADB6-7477-A0C6-8984B5F81EF1}"/>
                </a:ext>
              </a:extLst>
            </p:cNvPr>
            <p:cNvGrpSpPr/>
            <p:nvPr/>
          </p:nvGrpSpPr>
          <p:grpSpPr>
            <a:xfrm>
              <a:off x="1282351" y="5912454"/>
              <a:ext cx="1384029" cy="805453"/>
              <a:chOff x="641076" y="2045135"/>
              <a:chExt cx="1237878" cy="2246130"/>
            </a:xfrm>
          </p:grpSpPr>
          <p:sp>
            <p:nvSpPr>
              <p:cNvPr id="51" name="Rectangle 6">
                <a:extLst>
                  <a:ext uri="{FF2B5EF4-FFF2-40B4-BE49-F238E27FC236}">
                    <a16:creationId xmlns:a16="http://schemas.microsoft.com/office/drawing/2014/main" id="{3EB360B8-54A0-0316-5D3D-ADD042C57E93}"/>
                  </a:ext>
                </a:extLst>
              </p:cNvPr>
              <p:cNvSpPr/>
              <p:nvPr/>
            </p:nvSpPr>
            <p:spPr>
              <a:xfrm>
                <a:off x="641076" y="2045135"/>
                <a:ext cx="1237875" cy="2246130"/>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rgbClr val="177B57"/>
                    </a:solidFill>
                  </a14:hiddenFill>
                </a:ext>
                <a:ext uri="{91240B29-F687-4F45-9708-019B960494DF}">
                  <a14:hiddenLine xmlns:a14="http://schemas.microsoft.com/office/drawing/2010/main" w="9525" cap="flat" cmpd="sng" algn="ctr">
                    <a:solidFill>
                      <a:srgbClr val="9A9A9A"/>
                    </a:solidFill>
                    <a:prstDash val="solid"/>
                    <a:round/>
                    <a:headEnd type="none" w="med" len="med"/>
                    <a:tailEnd type="none" w="med" len="med"/>
                  </a14:hiddenLine>
                </a:ext>
              </a:extLst>
            </p:spPr>
            <p:txBody>
              <a:bodyPr vert="horz" wrap="square" lIns="0" tIns="0" rIns="36000" bIns="0" rtlCol="0" anchor="t"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3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rPr>
                  <a:t>ステップ</a:t>
                </a:r>
                <a:r>
                  <a:rPr kumimoji="1" lang="en-US" altLang="ja-JP" sz="1300" kern="0">
                    <a:solidFill>
                      <a:srgbClr val="295E7E"/>
                    </a:solidFill>
                    <a:latin typeface="Trebuchet MS" panose="020B0603020202020204" pitchFamily="34" charset="0"/>
                    <a:ea typeface="Meiryo UI" panose="020B0604030504040204" pitchFamily="50" charset="-128"/>
                    <a:sym typeface="Meiryo" panose="020B0604030504040204" pitchFamily="34" charset="-128"/>
                  </a:rPr>
                  <a:t>4</a:t>
                </a:r>
                <a:br>
                  <a:rPr kumimoji="1" lang="en-US" altLang="ja-JP" sz="13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rPr>
                </a:br>
                <a:r>
                  <a:rPr kumimoji="1" lang="ja-JP" altLang="en-US" sz="130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rPr>
                  <a:t>行動・学習ベース</a:t>
                </a:r>
              </a:p>
            </p:txBody>
          </p:sp>
          <p:cxnSp>
            <p:nvCxnSpPr>
              <p:cNvPr id="52" name="Straight Connector 256">
                <a:extLst>
                  <a:ext uri="{FF2B5EF4-FFF2-40B4-BE49-F238E27FC236}">
                    <a16:creationId xmlns:a16="http://schemas.microsoft.com/office/drawing/2014/main" id="{63EA4A98-432D-717F-FF17-D4EB93049A9D}"/>
                  </a:ext>
                </a:extLst>
              </p:cNvPr>
              <p:cNvCxnSpPr>
                <a:cxnSpLocks/>
              </p:cNvCxnSpPr>
              <p:nvPr/>
            </p:nvCxnSpPr>
            <p:spPr>
              <a:xfrm>
                <a:off x="1878954" y="2045135"/>
                <a:ext cx="0" cy="1911869"/>
              </a:xfrm>
              <a:prstGeom prst="line">
                <a:avLst/>
              </a:prstGeom>
              <a:noFill/>
              <a:ln w="12700" cap="rnd" cmpd="sng" algn="ctr">
                <a:solidFill>
                  <a:srgbClr val="295E7E"/>
                </a:solidFill>
                <a:prstDash val="solid"/>
                <a:round/>
                <a:headEnd type="none" w="med" len="med"/>
                <a:tailEnd type="none" w="med" len="med"/>
              </a:ln>
              <a:effectLst/>
            </p:spPr>
          </p:cxnSp>
        </p:grpSp>
        <p:cxnSp>
          <p:nvCxnSpPr>
            <p:cNvPr id="53" name="直線コネクタ 272">
              <a:extLst>
                <a:ext uri="{FF2B5EF4-FFF2-40B4-BE49-F238E27FC236}">
                  <a16:creationId xmlns:a16="http://schemas.microsoft.com/office/drawing/2014/main" id="{A3A054C1-5072-A20E-9AAE-0C2AF449889D}"/>
                </a:ext>
              </a:extLst>
            </p:cNvPr>
            <p:cNvCxnSpPr>
              <a:cxnSpLocks/>
            </p:cNvCxnSpPr>
            <p:nvPr/>
          </p:nvCxnSpPr>
          <p:spPr>
            <a:xfrm>
              <a:off x="1172086" y="2290680"/>
              <a:ext cx="10109708" cy="0"/>
            </a:xfrm>
            <a:prstGeom prst="line">
              <a:avLst/>
            </a:prstGeom>
            <a:noFill/>
            <a:ln w="9525" cap="rnd" cmpd="sng" algn="ctr">
              <a:solidFill>
                <a:srgbClr val="9A9A9A"/>
              </a:solidFill>
              <a:prstDash val="sysDot"/>
            </a:ln>
            <a:effectLst/>
          </p:spPr>
        </p:cxnSp>
        <p:sp>
          <p:nvSpPr>
            <p:cNvPr id="54" name="Rectangle 53">
              <a:extLst>
                <a:ext uri="{FF2B5EF4-FFF2-40B4-BE49-F238E27FC236}">
                  <a16:creationId xmlns:a16="http://schemas.microsoft.com/office/drawing/2014/main" id="{5521297A-BC4D-38F1-9D6C-77EDFBF07912}"/>
                </a:ext>
              </a:extLst>
            </p:cNvPr>
            <p:cNvSpPr/>
            <p:nvPr/>
          </p:nvSpPr>
          <p:spPr>
            <a:xfrm>
              <a:off x="2745930" y="1731952"/>
              <a:ext cx="2702068" cy="508835"/>
            </a:xfrm>
            <a:prstGeom prst="rect">
              <a:avLst/>
            </a:prstGeom>
            <a:noFill/>
            <a:ln w="9525" cap="rnd" cmpd="sng" algn="ctr">
              <a:noFill/>
              <a:prstDash val="solid"/>
              <a:round/>
              <a:headEnd type="none" w="sm" len="sm"/>
              <a:tailEnd type="none" w="sm" len="sm"/>
            </a:ln>
            <a:effectLst/>
            <a:extLst>
              <a:ext uri="{91240B29-F687-4F45-9708-019B960494DF}">
                <a14:hiddenLine xmlns:a14="http://schemas.microsoft.com/office/drawing/2010/main" w="9525" cap="rnd" cmpd="sng" algn="ctr">
                  <a:solidFill>
                    <a:srgbClr val="9A9A9A"/>
                  </a:solidFill>
                  <a:prstDash val="solid"/>
                  <a:round/>
                  <a:headEnd type="none" w="sm" len="sm"/>
                  <a:tailEnd type="none" w="sm" len="sm"/>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108000" marR="0" lvl="1" defTabSz="914400" eaLnBrk="1" fontAlgn="auto" latinLnBrk="0" hangingPunct="1">
                <a:lnSpc>
                  <a:spcPct val="100000"/>
                </a:lnSpc>
                <a:spcAft>
                  <a:spcPts val="0"/>
                </a:spcAft>
                <a:buClr>
                  <a:schemeClr val="tx2"/>
                </a:buClr>
                <a:buSzTx/>
                <a:tabLst>
                  <a:tab pos="117475" algn="l"/>
                </a:tabLst>
                <a:defRPr/>
              </a:pPr>
              <a:r>
                <a:rPr kumimoji="0" lang="ja-JP" altLang="en-US" sz="13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自分に合った・必要なコンテンツを知ることで学習や活動がスムーズになる</a:t>
              </a:r>
              <a:endParaRPr kumimoji="0" lang="en-US" altLang="ja-JP" sz="13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endParaRPr>
            </a:p>
          </p:txBody>
        </p:sp>
        <p:grpSp>
          <p:nvGrpSpPr>
            <p:cNvPr id="55" name="Group 54">
              <a:extLst>
                <a:ext uri="{FF2B5EF4-FFF2-40B4-BE49-F238E27FC236}">
                  <a16:creationId xmlns:a16="http://schemas.microsoft.com/office/drawing/2014/main" id="{3BD698BB-2486-92DC-BF61-A3D324F9675E}"/>
                </a:ext>
              </a:extLst>
            </p:cNvPr>
            <p:cNvGrpSpPr/>
            <p:nvPr/>
          </p:nvGrpSpPr>
          <p:grpSpPr>
            <a:xfrm>
              <a:off x="1282351" y="1731952"/>
              <a:ext cx="1384029" cy="508835"/>
              <a:chOff x="641076" y="2045135"/>
              <a:chExt cx="1237878" cy="1911869"/>
            </a:xfrm>
          </p:grpSpPr>
          <p:sp>
            <p:nvSpPr>
              <p:cNvPr id="56" name="Rectangle 6">
                <a:extLst>
                  <a:ext uri="{FF2B5EF4-FFF2-40B4-BE49-F238E27FC236}">
                    <a16:creationId xmlns:a16="http://schemas.microsoft.com/office/drawing/2014/main" id="{9383278E-993A-CCD1-5D33-1E4EC19C2925}"/>
                  </a:ext>
                </a:extLst>
              </p:cNvPr>
              <p:cNvSpPr/>
              <p:nvPr/>
            </p:nvSpPr>
            <p:spPr>
              <a:xfrm>
                <a:off x="641076" y="2045135"/>
                <a:ext cx="1237875" cy="1911868"/>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rgbClr val="177B57"/>
                    </a:solidFill>
                  </a14:hiddenFill>
                </a:ext>
                <a:ext uri="{91240B29-F687-4F45-9708-019B960494DF}">
                  <a14:hiddenLine xmlns:a14="http://schemas.microsoft.com/office/drawing/2010/main" w="9525" cap="flat" cmpd="sng" algn="ctr">
                    <a:solidFill>
                      <a:srgbClr val="9A9A9A"/>
                    </a:solidFill>
                    <a:prstDash val="solid"/>
                    <a:round/>
                    <a:headEnd type="none" w="med" len="med"/>
                    <a:tailEnd type="none" w="med" len="med"/>
                  </a14:hiddenLine>
                </a:ext>
              </a:extLst>
            </p:spPr>
            <p:txBody>
              <a:bodyPr vert="horz" wrap="square" lIns="0" tIns="0" rIns="36000" bIns="0" rtlCol="0" anchor="t"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3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rPr>
                  <a:t>ユーザ視点</a:t>
                </a:r>
              </a:p>
            </p:txBody>
          </p:sp>
          <p:cxnSp>
            <p:nvCxnSpPr>
              <p:cNvPr id="57" name="Straight Connector 256">
                <a:extLst>
                  <a:ext uri="{FF2B5EF4-FFF2-40B4-BE49-F238E27FC236}">
                    <a16:creationId xmlns:a16="http://schemas.microsoft.com/office/drawing/2014/main" id="{B499EE61-AD5B-342A-1F4F-1528F2A66542}"/>
                  </a:ext>
                </a:extLst>
              </p:cNvPr>
              <p:cNvCxnSpPr>
                <a:cxnSpLocks/>
              </p:cNvCxnSpPr>
              <p:nvPr/>
            </p:nvCxnSpPr>
            <p:spPr>
              <a:xfrm>
                <a:off x="1878954" y="2045135"/>
                <a:ext cx="0" cy="1911869"/>
              </a:xfrm>
              <a:prstGeom prst="line">
                <a:avLst/>
              </a:prstGeom>
              <a:noFill/>
              <a:ln w="12700" cap="rnd" cmpd="sng" algn="ctr">
                <a:solidFill>
                  <a:srgbClr val="295E7E"/>
                </a:solidFill>
                <a:prstDash val="solid"/>
                <a:round/>
                <a:headEnd type="none" w="med" len="med"/>
                <a:tailEnd type="none" w="med" len="med"/>
              </a:ln>
              <a:effectLst/>
            </p:spPr>
          </p:cxnSp>
        </p:grpSp>
        <p:sp>
          <p:nvSpPr>
            <p:cNvPr id="58" name="Rectangle 57">
              <a:extLst>
                <a:ext uri="{FF2B5EF4-FFF2-40B4-BE49-F238E27FC236}">
                  <a16:creationId xmlns:a16="http://schemas.microsoft.com/office/drawing/2014/main" id="{299659F0-1FC2-CDAD-52FD-340F53F4F426}"/>
                </a:ext>
              </a:extLst>
            </p:cNvPr>
            <p:cNvSpPr/>
            <p:nvPr/>
          </p:nvSpPr>
          <p:spPr>
            <a:xfrm>
              <a:off x="2745930" y="2325762"/>
              <a:ext cx="2702068" cy="508835"/>
            </a:xfrm>
            <a:prstGeom prst="rect">
              <a:avLst/>
            </a:prstGeom>
            <a:noFill/>
            <a:ln w="9525" cap="rnd" cmpd="sng" algn="ctr">
              <a:noFill/>
              <a:prstDash val="solid"/>
              <a:round/>
              <a:headEnd type="none" w="sm" len="sm"/>
              <a:tailEnd type="none" w="sm" len="sm"/>
            </a:ln>
            <a:effectLst/>
            <a:extLst>
              <a:ext uri="{91240B29-F687-4F45-9708-019B960494DF}">
                <a14:hiddenLine xmlns:a14="http://schemas.microsoft.com/office/drawing/2010/main" w="9525" cap="rnd" cmpd="sng" algn="ctr">
                  <a:solidFill>
                    <a:srgbClr val="9A9A9A"/>
                  </a:solidFill>
                  <a:prstDash val="solid"/>
                  <a:round/>
                  <a:headEnd type="none" w="sm" len="sm"/>
                  <a:tailEnd type="none" w="sm" len="sm"/>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108000" marR="0" lvl="1" defTabSz="914400" eaLnBrk="1" fontAlgn="auto" latinLnBrk="0" hangingPunct="1">
                <a:lnSpc>
                  <a:spcPct val="100000"/>
                </a:lnSpc>
                <a:spcAft>
                  <a:spcPts val="0"/>
                </a:spcAft>
                <a:buClr>
                  <a:schemeClr val="tx2"/>
                </a:buClr>
                <a:buSzTx/>
                <a:tabLst>
                  <a:tab pos="117475" algn="l"/>
                </a:tabLst>
                <a:defRPr/>
              </a:pPr>
              <a:r>
                <a:rPr kumimoji="0" lang="ja-JP" altLang="en-US" sz="13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志向性にあった満足度の高いコンテンツ推奨により定着率を高める</a:t>
              </a:r>
              <a:endParaRPr kumimoji="0" lang="en-US" altLang="ja-JP" sz="1300" b="0" i="0" u="none" strike="noStrike" kern="0" cap="none" spc="0" normalizeH="0" baseline="0" noProof="0">
                <a:ln>
                  <a:noFill/>
                </a:ln>
                <a:solidFill>
                  <a:srgbClr val="575757"/>
                </a:solidFill>
                <a:effectLst/>
                <a:uLnTx/>
                <a:uFillTx/>
                <a:latin typeface="Trebuchet MS"/>
                <a:ea typeface="Meiryo UI" panose="020B0604030504040204" pitchFamily="50" charset="-128"/>
                <a:cs typeface="+mn-cs"/>
                <a:sym typeface="Trebuchet MS" panose="020B0603020202020204" pitchFamily="34" charset="0"/>
              </a:endParaRPr>
            </a:p>
          </p:txBody>
        </p:sp>
        <p:grpSp>
          <p:nvGrpSpPr>
            <p:cNvPr id="59" name="Group 58">
              <a:extLst>
                <a:ext uri="{FF2B5EF4-FFF2-40B4-BE49-F238E27FC236}">
                  <a16:creationId xmlns:a16="http://schemas.microsoft.com/office/drawing/2014/main" id="{60A74A3E-D193-2146-5CA6-1CC015C3C1AB}"/>
                </a:ext>
              </a:extLst>
            </p:cNvPr>
            <p:cNvGrpSpPr/>
            <p:nvPr/>
          </p:nvGrpSpPr>
          <p:grpSpPr>
            <a:xfrm>
              <a:off x="1282351" y="2340573"/>
              <a:ext cx="1384029" cy="508835"/>
              <a:chOff x="641076" y="2045135"/>
              <a:chExt cx="1237878" cy="1911869"/>
            </a:xfrm>
          </p:grpSpPr>
          <p:sp>
            <p:nvSpPr>
              <p:cNvPr id="60" name="Rectangle 6">
                <a:extLst>
                  <a:ext uri="{FF2B5EF4-FFF2-40B4-BE49-F238E27FC236}">
                    <a16:creationId xmlns:a16="http://schemas.microsoft.com/office/drawing/2014/main" id="{186463ED-DE96-17D9-82DA-7C8B0465608D}"/>
                  </a:ext>
                </a:extLst>
              </p:cNvPr>
              <p:cNvSpPr/>
              <p:nvPr/>
            </p:nvSpPr>
            <p:spPr>
              <a:xfrm>
                <a:off x="641076" y="2045135"/>
                <a:ext cx="1237875" cy="1911868"/>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rgbClr val="177B57"/>
                    </a:solidFill>
                  </a14:hiddenFill>
                </a:ext>
                <a:ext uri="{91240B29-F687-4F45-9708-019B960494DF}">
                  <a14:hiddenLine xmlns:a14="http://schemas.microsoft.com/office/drawing/2010/main" w="9525" cap="flat" cmpd="sng" algn="ctr">
                    <a:solidFill>
                      <a:srgbClr val="9A9A9A"/>
                    </a:solidFill>
                    <a:prstDash val="solid"/>
                    <a:round/>
                    <a:headEnd type="none" w="med" len="med"/>
                    <a:tailEnd type="none" w="med" len="med"/>
                  </a14:hiddenLine>
                </a:ext>
              </a:extLst>
            </p:spPr>
            <p:txBody>
              <a:bodyPr vert="horz" wrap="square" lIns="0" tIns="0" rIns="36000" bIns="0" rtlCol="0" anchor="t"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3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rPr>
                  <a:t>運営者視点</a:t>
                </a:r>
                <a:endParaRPr kumimoji="1" lang="zh-TW" altLang="en-US" sz="13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endParaRPr>
              </a:p>
            </p:txBody>
          </p:sp>
          <p:cxnSp>
            <p:nvCxnSpPr>
              <p:cNvPr id="61" name="Straight Connector 256">
                <a:extLst>
                  <a:ext uri="{FF2B5EF4-FFF2-40B4-BE49-F238E27FC236}">
                    <a16:creationId xmlns:a16="http://schemas.microsoft.com/office/drawing/2014/main" id="{05A2CE48-E814-8708-D990-59334E1D0A96}"/>
                  </a:ext>
                </a:extLst>
              </p:cNvPr>
              <p:cNvCxnSpPr>
                <a:cxnSpLocks/>
              </p:cNvCxnSpPr>
              <p:nvPr/>
            </p:nvCxnSpPr>
            <p:spPr>
              <a:xfrm>
                <a:off x="1878954" y="2045135"/>
                <a:ext cx="0" cy="1911869"/>
              </a:xfrm>
              <a:prstGeom prst="line">
                <a:avLst/>
              </a:prstGeom>
              <a:noFill/>
              <a:ln w="12700" cap="rnd" cmpd="sng" algn="ctr">
                <a:solidFill>
                  <a:srgbClr val="295E7E"/>
                </a:solidFill>
                <a:prstDash val="solid"/>
                <a:round/>
                <a:headEnd type="none" w="med" len="med"/>
                <a:tailEnd type="none" w="med" len="med"/>
              </a:ln>
              <a:effectLst/>
            </p:spPr>
          </p:cxnSp>
        </p:grpSp>
        <p:grpSp>
          <p:nvGrpSpPr>
            <p:cNvPr id="62" name="Group 61">
              <a:extLst>
                <a:ext uri="{FF2B5EF4-FFF2-40B4-BE49-F238E27FC236}">
                  <a16:creationId xmlns:a16="http://schemas.microsoft.com/office/drawing/2014/main" id="{545EFBB8-CD39-293B-D5B8-DC590BBCD46C}"/>
                </a:ext>
              </a:extLst>
            </p:cNvPr>
            <p:cNvGrpSpPr/>
            <p:nvPr/>
          </p:nvGrpSpPr>
          <p:grpSpPr>
            <a:xfrm>
              <a:off x="676277" y="1731952"/>
              <a:ext cx="425768" cy="1117456"/>
              <a:chOff x="641076" y="2045135"/>
              <a:chExt cx="1237878" cy="1911869"/>
            </a:xfrm>
          </p:grpSpPr>
          <p:sp>
            <p:nvSpPr>
              <p:cNvPr id="63" name="Rectangle 6">
                <a:extLst>
                  <a:ext uri="{FF2B5EF4-FFF2-40B4-BE49-F238E27FC236}">
                    <a16:creationId xmlns:a16="http://schemas.microsoft.com/office/drawing/2014/main" id="{FCE149D6-FD45-FF84-49D8-50C20F9645CF}"/>
                  </a:ext>
                </a:extLst>
              </p:cNvPr>
              <p:cNvSpPr/>
              <p:nvPr/>
            </p:nvSpPr>
            <p:spPr>
              <a:xfrm>
                <a:off x="641076" y="2045135"/>
                <a:ext cx="1237875" cy="1911868"/>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rgbClr val="177B57"/>
                    </a:solidFill>
                  </a14:hiddenFill>
                </a:ext>
                <a:ext uri="{91240B29-F687-4F45-9708-019B960494DF}">
                  <a14:hiddenLine xmlns:a14="http://schemas.microsoft.com/office/drawing/2010/main" w="9525" cap="flat" cmpd="sng" algn="ctr">
                    <a:solidFill>
                      <a:srgbClr val="9A9A9A"/>
                    </a:solidFill>
                    <a:prstDash val="solid"/>
                    <a:round/>
                    <a:headEnd type="none" w="med" len="med"/>
                    <a:tailEnd type="none" w="med" len="med"/>
                  </a14:hiddenLine>
                </a:ext>
              </a:extLst>
            </p:spPr>
            <p:txBody>
              <a:bodyPr vert="eaVert" wrap="square" lIns="0" tIns="0" rIns="36000" bIns="0" rtlCol="0" anchor="t"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4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rPr>
                  <a:t>目的</a:t>
                </a:r>
              </a:p>
            </p:txBody>
          </p:sp>
          <p:cxnSp>
            <p:nvCxnSpPr>
              <p:cNvPr id="64" name="Straight Connector 256">
                <a:extLst>
                  <a:ext uri="{FF2B5EF4-FFF2-40B4-BE49-F238E27FC236}">
                    <a16:creationId xmlns:a16="http://schemas.microsoft.com/office/drawing/2014/main" id="{DAC159FA-556D-D177-98B1-1F7AE3F1F113}"/>
                  </a:ext>
                </a:extLst>
              </p:cNvPr>
              <p:cNvCxnSpPr>
                <a:cxnSpLocks/>
              </p:cNvCxnSpPr>
              <p:nvPr/>
            </p:nvCxnSpPr>
            <p:spPr>
              <a:xfrm>
                <a:off x="1878954" y="2045135"/>
                <a:ext cx="0" cy="1911869"/>
              </a:xfrm>
              <a:prstGeom prst="line">
                <a:avLst/>
              </a:prstGeom>
              <a:noFill/>
              <a:ln w="12700" cap="rnd" cmpd="sng" algn="ctr">
                <a:solidFill>
                  <a:srgbClr val="295E7E"/>
                </a:solidFill>
                <a:prstDash val="solid"/>
                <a:round/>
                <a:headEnd type="none" w="med" len="med"/>
                <a:tailEnd type="none" w="med" len="med"/>
              </a:ln>
              <a:effectLst/>
            </p:spPr>
          </p:cxnSp>
        </p:grpSp>
        <p:cxnSp>
          <p:nvCxnSpPr>
            <p:cNvPr id="66" name="直線コネクタ 272">
              <a:extLst>
                <a:ext uri="{FF2B5EF4-FFF2-40B4-BE49-F238E27FC236}">
                  <a16:creationId xmlns:a16="http://schemas.microsoft.com/office/drawing/2014/main" id="{3B9159AE-E689-2A47-32C0-B96C23113881}"/>
                </a:ext>
              </a:extLst>
            </p:cNvPr>
            <p:cNvCxnSpPr>
              <a:cxnSpLocks/>
            </p:cNvCxnSpPr>
            <p:nvPr/>
          </p:nvCxnSpPr>
          <p:spPr>
            <a:xfrm>
              <a:off x="676277" y="3725566"/>
              <a:ext cx="10605517" cy="0"/>
            </a:xfrm>
            <a:prstGeom prst="line">
              <a:avLst/>
            </a:prstGeom>
            <a:noFill/>
            <a:ln w="12700" cap="rnd" cmpd="sng" algn="ctr">
              <a:solidFill>
                <a:srgbClr val="295E7E"/>
              </a:solidFill>
              <a:prstDash val="solid"/>
              <a:round/>
              <a:headEnd type="none" w="med" len="med"/>
              <a:tailEnd type="none" w="med" len="med"/>
            </a:ln>
            <a:effectLst/>
          </p:spPr>
        </p:cxnSp>
        <p:sp>
          <p:nvSpPr>
            <p:cNvPr id="67" name="Rectangle 66">
              <a:extLst>
                <a:ext uri="{FF2B5EF4-FFF2-40B4-BE49-F238E27FC236}">
                  <a16:creationId xmlns:a16="http://schemas.microsoft.com/office/drawing/2014/main" id="{2FAA2C86-DFEA-B14D-62F5-775D40F85AB8}"/>
                </a:ext>
              </a:extLst>
            </p:cNvPr>
            <p:cNvSpPr/>
            <p:nvPr/>
          </p:nvSpPr>
          <p:spPr>
            <a:xfrm>
              <a:off x="2745930" y="2944391"/>
              <a:ext cx="2702068" cy="726479"/>
            </a:xfrm>
            <a:prstGeom prst="rect">
              <a:avLst/>
            </a:prstGeom>
            <a:noFill/>
            <a:ln w="9525" cap="rnd" cmpd="sng" algn="ctr">
              <a:noFill/>
              <a:prstDash val="solid"/>
              <a:round/>
              <a:headEnd type="none" w="sm" len="sm"/>
              <a:tailEnd type="none" w="sm" len="sm"/>
            </a:ln>
            <a:effectLst/>
            <a:extLst>
              <a:ext uri="{91240B29-F687-4F45-9708-019B960494DF}">
                <a14:hiddenLine xmlns:a14="http://schemas.microsoft.com/office/drawing/2010/main" w="9525" cap="rnd" cmpd="sng" algn="ctr">
                  <a:solidFill>
                    <a:srgbClr val="9A9A9A"/>
                  </a:solidFill>
                  <a:prstDash val="solid"/>
                  <a:round/>
                  <a:headEnd type="none" w="sm" len="sm"/>
                  <a:tailEnd type="none" w="sm" len="sm"/>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324000" marR="0" lvl="1" indent="-216000" defTabSz="914400" eaLnBrk="1" fontAlgn="auto" latinLnBrk="0" hangingPunct="1">
                <a:lnSpc>
                  <a:spcPct val="100000"/>
                </a:lnSpc>
                <a:spcAft>
                  <a:spcPts val="0"/>
                </a:spcAft>
                <a:buClr>
                  <a:schemeClr val="tx2"/>
                </a:buClr>
                <a:buSzTx/>
                <a:buFont typeface="Trebuchet MS" panose="020B0603020202020204" pitchFamily="34" charset="0"/>
                <a:buChar char="•"/>
                <a:tabLst>
                  <a:tab pos="117475" algn="l"/>
                </a:tabLst>
                <a:defRPr/>
              </a:pPr>
              <a:r>
                <a:rPr lang="ja-JP" altLang="en-US" sz="1300">
                  <a:solidFill>
                    <a:srgbClr val="575757"/>
                  </a:solidFill>
                  <a:latin typeface="Trebuchet MS" panose="020B0603020202020204" pitchFamily="34" charset="0"/>
                  <a:ea typeface="Meiryo UI" panose="020B0604030504040204" pitchFamily="50" charset="-128"/>
                  <a:sym typeface="Trebuchet MS" panose="020B0603020202020204" pitchFamily="34" charset="0"/>
                </a:rPr>
                <a:t>興味関心</a:t>
              </a:r>
              <a:r>
                <a:rPr kumimoji="0" lang="ja-JP" altLang="en-US" sz="13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sym typeface="Trebuchet MS" panose="020B0603020202020204" pitchFamily="34" charset="0"/>
                </a:rPr>
                <a:t>に合った学習コンテンツの推奨</a:t>
              </a:r>
              <a:endParaRPr kumimoji="0" lang="en-US" altLang="ja-JP" sz="13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sym typeface="Trebuchet MS" panose="020B0603020202020204" pitchFamily="34" charset="0"/>
              </a:endParaRPr>
            </a:p>
          </p:txBody>
        </p:sp>
        <p:grpSp>
          <p:nvGrpSpPr>
            <p:cNvPr id="68" name="Group 67">
              <a:extLst>
                <a:ext uri="{FF2B5EF4-FFF2-40B4-BE49-F238E27FC236}">
                  <a16:creationId xmlns:a16="http://schemas.microsoft.com/office/drawing/2014/main" id="{6EE94A41-1825-1A1F-1439-817C248B0C34}"/>
                </a:ext>
              </a:extLst>
            </p:cNvPr>
            <p:cNvGrpSpPr/>
            <p:nvPr/>
          </p:nvGrpSpPr>
          <p:grpSpPr>
            <a:xfrm>
              <a:off x="1206661" y="2949194"/>
              <a:ext cx="1459715" cy="726479"/>
              <a:chOff x="641076" y="2045135"/>
              <a:chExt cx="1237878" cy="1911869"/>
            </a:xfrm>
          </p:grpSpPr>
          <p:sp>
            <p:nvSpPr>
              <p:cNvPr id="69" name="Rectangle 6">
                <a:extLst>
                  <a:ext uri="{FF2B5EF4-FFF2-40B4-BE49-F238E27FC236}">
                    <a16:creationId xmlns:a16="http://schemas.microsoft.com/office/drawing/2014/main" id="{3BCF3A78-C6CD-58B3-08C3-87814BAAE01B}"/>
                  </a:ext>
                </a:extLst>
              </p:cNvPr>
              <p:cNvSpPr/>
              <p:nvPr/>
            </p:nvSpPr>
            <p:spPr>
              <a:xfrm>
                <a:off x="641076" y="2045135"/>
                <a:ext cx="1237875" cy="1911868"/>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rgbClr val="177B57"/>
                    </a:solidFill>
                  </a14:hiddenFill>
                </a:ext>
                <a:ext uri="{91240B29-F687-4F45-9708-019B960494DF}">
                  <a14:hiddenLine xmlns:a14="http://schemas.microsoft.com/office/drawing/2010/main" w="9525" cap="flat" cmpd="sng" algn="ctr">
                    <a:solidFill>
                      <a:srgbClr val="9A9A9A"/>
                    </a:solidFill>
                    <a:prstDash val="solid"/>
                    <a:round/>
                    <a:headEnd type="none" w="med" len="med"/>
                    <a:tailEnd type="none" w="med" len="med"/>
                  </a14:hiddenLine>
                </a:ext>
              </a:extLst>
            </p:spPr>
            <p:txBody>
              <a:bodyPr vert="horz" wrap="square" lIns="0" tIns="0" rIns="36000" bIns="0" rtlCol="0" anchor="t"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300" kern="0">
                    <a:solidFill>
                      <a:srgbClr val="295E7E"/>
                    </a:solidFill>
                    <a:latin typeface="Trebuchet MS" panose="020B0603020202020204" pitchFamily="34" charset="0"/>
                    <a:ea typeface="Meiryo UI" panose="020B0604030504040204" pitchFamily="50" charset="-128"/>
                    <a:sym typeface="Meiryo" panose="020B0604030504040204" pitchFamily="34" charset="-128"/>
                  </a:rPr>
                  <a:t>レコメンド</a:t>
                </a:r>
                <a:r>
                  <a:rPr kumimoji="1" lang="ja-JP" altLang="en-US" sz="13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rPr>
                  <a:t>例</a:t>
                </a:r>
              </a:p>
            </p:txBody>
          </p:sp>
          <p:cxnSp>
            <p:nvCxnSpPr>
              <p:cNvPr id="70" name="Straight Connector 256">
                <a:extLst>
                  <a:ext uri="{FF2B5EF4-FFF2-40B4-BE49-F238E27FC236}">
                    <a16:creationId xmlns:a16="http://schemas.microsoft.com/office/drawing/2014/main" id="{97CE13E8-7EE5-EB3B-932F-01AC2F14AAC7}"/>
                  </a:ext>
                </a:extLst>
              </p:cNvPr>
              <p:cNvCxnSpPr>
                <a:cxnSpLocks/>
              </p:cNvCxnSpPr>
              <p:nvPr/>
            </p:nvCxnSpPr>
            <p:spPr>
              <a:xfrm>
                <a:off x="1878954" y="2045135"/>
                <a:ext cx="0" cy="1911869"/>
              </a:xfrm>
              <a:prstGeom prst="line">
                <a:avLst/>
              </a:prstGeom>
              <a:noFill/>
              <a:ln w="12700" cap="rnd" cmpd="sng" algn="ctr">
                <a:solidFill>
                  <a:srgbClr val="295E7E"/>
                </a:solidFill>
                <a:prstDash val="solid"/>
                <a:round/>
                <a:headEnd type="none" w="med" len="med"/>
                <a:tailEnd type="none" w="med" len="med"/>
              </a:ln>
              <a:effectLst/>
            </p:spPr>
          </p:cxnSp>
        </p:grpSp>
        <p:grpSp>
          <p:nvGrpSpPr>
            <p:cNvPr id="71" name="Group 70">
              <a:extLst>
                <a:ext uri="{FF2B5EF4-FFF2-40B4-BE49-F238E27FC236}">
                  <a16:creationId xmlns:a16="http://schemas.microsoft.com/office/drawing/2014/main" id="{AF1A04C6-F7C2-E4B8-DD5D-7017A6903D57}"/>
                </a:ext>
              </a:extLst>
            </p:cNvPr>
            <p:cNvGrpSpPr/>
            <p:nvPr/>
          </p:nvGrpSpPr>
          <p:grpSpPr>
            <a:xfrm>
              <a:off x="676277" y="2949194"/>
              <a:ext cx="425768" cy="726479"/>
              <a:chOff x="641076" y="2045135"/>
              <a:chExt cx="1237878" cy="1911869"/>
            </a:xfrm>
          </p:grpSpPr>
          <p:sp>
            <p:nvSpPr>
              <p:cNvPr id="72" name="Rectangle 6">
                <a:extLst>
                  <a:ext uri="{FF2B5EF4-FFF2-40B4-BE49-F238E27FC236}">
                    <a16:creationId xmlns:a16="http://schemas.microsoft.com/office/drawing/2014/main" id="{DC992FA9-A8AA-C970-F491-DEB45CC78D39}"/>
                  </a:ext>
                </a:extLst>
              </p:cNvPr>
              <p:cNvSpPr/>
              <p:nvPr/>
            </p:nvSpPr>
            <p:spPr>
              <a:xfrm>
                <a:off x="641076" y="2045135"/>
                <a:ext cx="1237875" cy="1911868"/>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rgbClr val="177B57"/>
                    </a:solidFill>
                  </a14:hiddenFill>
                </a:ext>
                <a:ext uri="{91240B29-F687-4F45-9708-019B960494DF}">
                  <a14:hiddenLine xmlns:a14="http://schemas.microsoft.com/office/drawing/2010/main" w="9525" cap="flat" cmpd="sng" algn="ctr">
                    <a:solidFill>
                      <a:srgbClr val="9A9A9A"/>
                    </a:solidFill>
                    <a:prstDash val="solid"/>
                    <a:round/>
                    <a:headEnd type="none" w="med" len="med"/>
                    <a:tailEnd type="none" w="med" len="med"/>
                  </a14:hiddenLine>
                </a:ext>
              </a:extLst>
            </p:spPr>
            <p:txBody>
              <a:bodyPr vert="eaVert" wrap="square" lIns="0" tIns="0" rIns="36000" bIns="0" rtlCol="0" anchor="t"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4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rPr>
                  <a:t>例</a:t>
                </a:r>
              </a:p>
            </p:txBody>
          </p:sp>
          <p:cxnSp>
            <p:nvCxnSpPr>
              <p:cNvPr id="73" name="Straight Connector 256">
                <a:extLst>
                  <a:ext uri="{FF2B5EF4-FFF2-40B4-BE49-F238E27FC236}">
                    <a16:creationId xmlns:a16="http://schemas.microsoft.com/office/drawing/2014/main" id="{20E547AF-C082-B9FC-D103-128F11736E39}"/>
                  </a:ext>
                </a:extLst>
              </p:cNvPr>
              <p:cNvCxnSpPr>
                <a:cxnSpLocks/>
              </p:cNvCxnSpPr>
              <p:nvPr/>
            </p:nvCxnSpPr>
            <p:spPr>
              <a:xfrm>
                <a:off x="1878954" y="2045135"/>
                <a:ext cx="0" cy="1911869"/>
              </a:xfrm>
              <a:prstGeom prst="line">
                <a:avLst/>
              </a:prstGeom>
              <a:noFill/>
              <a:ln w="12700" cap="rnd" cmpd="sng" algn="ctr">
                <a:solidFill>
                  <a:srgbClr val="295E7E"/>
                </a:solidFill>
                <a:prstDash val="solid"/>
                <a:round/>
                <a:headEnd type="none" w="med" len="med"/>
                <a:tailEnd type="none" w="med" len="med"/>
              </a:ln>
              <a:effectLst/>
            </p:spPr>
          </p:cxnSp>
        </p:grpSp>
        <p:cxnSp>
          <p:nvCxnSpPr>
            <p:cNvPr id="74" name="直線コネクタ 272">
              <a:extLst>
                <a:ext uri="{FF2B5EF4-FFF2-40B4-BE49-F238E27FC236}">
                  <a16:creationId xmlns:a16="http://schemas.microsoft.com/office/drawing/2014/main" id="{8EE1A105-B410-9C7D-40B8-FB146CF6C8FB}"/>
                </a:ext>
              </a:extLst>
            </p:cNvPr>
            <p:cNvCxnSpPr>
              <a:cxnSpLocks/>
            </p:cNvCxnSpPr>
            <p:nvPr/>
          </p:nvCxnSpPr>
          <p:spPr>
            <a:xfrm>
              <a:off x="676277" y="2899301"/>
              <a:ext cx="10605517" cy="0"/>
            </a:xfrm>
            <a:prstGeom prst="line">
              <a:avLst/>
            </a:prstGeom>
            <a:noFill/>
            <a:ln w="12700" cap="rnd" cmpd="sng" algn="ctr">
              <a:solidFill>
                <a:srgbClr val="295E7E"/>
              </a:solidFill>
              <a:prstDash val="solid"/>
              <a:round/>
              <a:headEnd type="none" w="med" len="med"/>
              <a:tailEnd type="none" w="med" len="med"/>
            </a:ln>
            <a:effectLst/>
          </p:spPr>
        </p:cxnSp>
        <p:sp>
          <p:nvSpPr>
            <p:cNvPr id="84" name="Rectangle 83">
              <a:extLst>
                <a:ext uri="{FF2B5EF4-FFF2-40B4-BE49-F238E27FC236}">
                  <a16:creationId xmlns:a16="http://schemas.microsoft.com/office/drawing/2014/main" id="{5AC3951A-2D7A-7549-5712-7DED9B10F958}"/>
                </a:ext>
              </a:extLst>
            </p:cNvPr>
            <p:cNvSpPr/>
            <p:nvPr/>
          </p:nvSpPr>
          <p:spPr>
            <a:xfrm>
              <a:off x="5662828" y="1731952"/>
              <a:ext cx="2702068" cy="508835"/>
            </a:xfrm>
            <a:prstGeom prst="rect">
              <a:avLst/>
            </a:prstGeom>
            <a:noFill/>
            <a:ln w="9525" cap="rnd" cmpd="sng" algn="ctr">
              <a:noFill/>
              <a:prstDash val="solid"/>
              <a:round/>
              <a:headEnd type="none" w="sm" len="sm"/>
              <a:tailEnd type="none" w="sm" len="sm"/>
            </a:ln>
            <a:effectLst/>
            <a:extLst>
              <a:ext uri="{91240B29-F687-4F45-9708-019B960494DF}">
                <a14:hiddenLine xmlns:a14="http://schemas.microsoft.com/office/drawing/2010/main" w="9525" cap="rnd" cmpd="sng" algn="ctr">
                  <a:solidFill>
                    <a:srgbClr val="9A9A9A"/>
                  </a:solidFill>
                  <a:prstDash val="solid"/>
                  <a:round/>
                  <a:headEnd type="none" w="sm" len="sm"/>
                  <a:tailEnd type="none" w="sm" len="sm"/>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108000" marR="0" lvl="1" defTabSz="914400" eaLnBrk="1" fontAlgn="auto" latinLnBrk="0" hangingPunct="1">
                <a:lnSpc>
                  <a:spcPct val="100000"/>
                </a:lnSpc>
                <a:spcAft>
                  <a:spcPts val="0"/>
                </a:spcAft>
                <a:buClr>
                  <a:schemeClr val="tx2"/>
                </a:buClr>
                <a:buSzTx/>
                <a:tabLst>
                  <a:tab pos="117475" algn="l"/>
                </a:tabLst>
                <a:defRPr/>
              </a:pPr>
              <a:r>
                <a:rPr kumimoji="0" lang="ja-JP" altLang="en-US" sz="13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次に何をすれば良いか明確になり、</a:t>
              </a:r>
              <a:br>
                <a:rPr kumimoji="0" lang="en-US" altLang="ja-JP" sz="13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br>
              <a:r>
                <a:rPr kumimoji="0" lang="ja-JP" altLang="en-US" sz="13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不安なく進められるナビゲーション</a:t>
              </a:r>
              <a:endParaRPr kumimoji="0" lang="en-US" altLang="ja-JP" sz="13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endParaRPr>
            </a:p>
          </p:txBody>
        </p:sp>
        <p:sp>
          <p:nvSpPr>
            <p:cNvPr id="85" name="Rectangle 84">
              <a:extLst>
                <a:ext uri="{FF2B5EF4-FFF2-40B4-BE49-F238E27FC236}">
                  <a16:creationId xmlns:a16="http://schemas.microsoft.com/office/drawing/2014/main" id="{CB4A0CC6-FEDE-AC75-E472-DFD3A9F543CB}"/>
                </a:ext>
              </a:extLst>
            </p:cNvPr>
            <p:cNvSpPr/>
            <p:nvPr/>
          </p:nvSpPr>
          <p:spPr>
            <a:xfrm>
              <a:off x="5662828" y="2325762"/>
              <a:ext cx="2702068" cy="508835"/>
            </a:xfrm>
            <a:prstGeom prst="rect">
              <a:avLst/>
            </a:prstGeom>
            <a:noFill/>
            <a:ln w="9525" cap="rnd" cmpd="sng" algn="ctr">
              <a:noFill/>
              <a:prstDash val="solid"/>
              <a:round/>
              <a:headEnd type="none" w="sm" len="sm"/>
              <a:tailEnd type="none" w="sm" len="sm"/>
            </a:ln>
            <a:effectLst/>
            <a:extLst>
              <a:ext uri="{91240B29-F687-4F45-9708-019B960494DF}">
                <a14:hiddenLine xmlns:a14="http://schemas.microsoft.com/office/drawing/2010/main" w="9525" cap="rnd" cmpd="sng" algn="ctr">
                  <a:solidFill>
                    <a:srgbClr val="9A9A9A"/>
                  </a:solidFill>
                  <a:prstDash val="solid"/>
                  <a:round/>
                  <a:headEnd type="none" w="sm" len="sm"/>
                  <a:tailEnd type="none" w="sm" len="sm"/>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108000" marR="0" lvl="1" defTabSz="914400" eaLnBrk="1" fontAlgn="auto" latinLnBrk="0" hangingPunct="1">
                <a:lnSpc>
                  <a:spcPct val="100000"/>
                </a:lnSpc>
                <a:spcAft>
                  <a:spcPts val="0"/>
                </a:spcAft>
                <a:buClr>
                  <a:schemeClr val="tx2"/>
                </a:buClr>
                <a:buSzTx/>
                <a:tabLst>
                  <a:tab pos="117475" algn="l"/>
                </a:tabLst>
                <a:defRPr/>
              </a:pPr>
              <a:r>
                <a:rPr kumimoji="0" lang="ja-JP" altLang="en-US" sz="13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離脱や進行停滞を防ぎ、ユーザのアクティブ率・利用継続を高める</a:t>
              </a:r>
              <a:endParaRPr kumimoji="0" lang="en-US" altLang="ja-JP" sz="1300" b="0" i="0" u="none" strike="noStrike" kern="0" cap="none" spc="0" normalizeH="0" baseline="0" noProof="0">
                <a:ln>
                  <a:noFill/>
                </a:ln>
                <a:solidFill>
                  <a:srgbClr val="575757"/>
                </a:solidFill>
                <a:effectLst/>
                <a:uLnTx/>
                <a:uFillTx/>
                <a:latin typeface="Trebuchet MS"/>
                <a:ea typeface="Meiryo UI" panose="020B0604030504040204" pitchFamily="50" charset="-128"/>
                <a:cs typeface="+mn-cs"/>
                <a:sym typeface="Trebuchet MS" panose="020B0603020202020204" pitchFamily="34" charset="0"/>
              </a:endParaRPr>
            </a:p>
          </p:txBody>
        </p:sp>
        <p:sp>
          <p:nvSpPr>
            <p:cNvPr id="86" name="Rectangle 85">
              <a:extLst>
                <a:ext uri="{FF2B5EF4-FFF2-40B4-BE49-F238E27FC236}">
                  <a16:creationId xmlns:a16="http://schemas.microsoft.com/office/drawing/2014/main" id="{3501633F-BA28-5F0D-1049-24F42D9ED310}"/>
                </a:ext>
              </a:extLst>
            </p:cNvPr>
            <p:cNvSpPr/>
            <p:nvPr/>
          </p:nvSpPr>
          <p:spPr>
            <a:xfrm>
              <a:off x="5662828" y="3782841"/>
              <a:ext cx="2702068" cy="615690"/>
            </a:xfrm>
            <a:prstGeom prst="rect">
              <a:avLst/>
            </a:prstGeom>
            <a:noFill/>
            <a:ln w="9525" cap="rnd" cmpd="sng" algn="ctr">
              <a:noFill/>
              <a:prstDash val="solid"/>
              <a:round/>
              <a:headEnd type="none" w="sm" len="sm"/>
              <a:tailEnd type="none" w="sm" len="sm"/>
            </a:ln>
            <a:effectLst/>
            <a:extLst>
              <a:ext uri="{91240B29-F687-4F45-9708-019B960494DF}">
                <a14:hiddenLine xmlns:a14="http://schemas.microsoft.com/office/drawing/2010/main" w="9525" cap="rnd" cmpd="sng" algn="ctr">
                  <a:solidFill>
                    <a:srgbClr val="9A9A9A"/>
                  </a:solidFill>
                  <a:prstDash val="solid"/>
                  <a:round/>
                  <a:headEnd type="none" w="sm" len="sm"/>
                  <a:tailEnd type="none" w="sm" len="sm"/>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324000" marR="0" lvl="1" indent="-216000" defTabSz="914400" eaLnBrk="1" fontAlgn="auto" latinLnBrk="0" hangingPunct="1">
                <a:lnSpc>
                  <a:spcPct val="100000"/>
                </a:lnSpc>
                <a:spcAft>
                  <a:spcPts val="0"/>
                </a:spcAft>
                <a:buClr>
                  <a:schemeClr val="tx2"/>
                </a:buClr>
                <a:buSzTx/>
                <a:buFont typeface="Trebuchet MS" panose="020B0603020202020204" pitchFamily="34" charset="0"/>
                <a:buChar char="•"/>
                <a:tabLst>
                  <a:tab pos="117475" algn="l"/>
                </a:tabLst>
                <a:defRPr/>
              </a:pPr>
              <a:r>
                <a:rPr kumimoji="0" lang="ja-JP" altLang="en-US" sz="13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「未実施→次へ」などの定型ガイドを用意</a:t>
              </a:r>
              <a:endParaRPr kumimoji="0" lang="en-US" altLang="ja-JP" sz="13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endParaRPr>
            </a:p>
            <a:p>
              <a:pPr marL="324000" marR="0" lvl="1" indent="-216000" defTabSz="914400" eaLnBrk="1" fontAlgn="auto" latinLnBrk="0" hangingPunct="1">
                <a:lnSpc>
                  <a:spcPct val="100000"/>
                </a:lnSpc>
                <a:spcAft>
                  <a:spcPts val="0"/>
                </a:spcAft>
                <a:buClr>
                  <a:schemeClr val="tx2"/>
                </a:buClr>
                <a:buSzTx/>
                <a:buFont typeface="Trebuchet MS" panose="020B0603020202020204" pitchFamily="34" charset="0"/>
                <a:buChar char="•"/>
                <a:tabLst>
                  <a:tab pos="117475" algn="l"/>
                </a:tabLst>
                <a:defRPr/>
              </a:pPr>
              <a:r>
                <a:rPr lang="ja-JP" altLang="en-US" sz="1300" kern="0">
                  <a:solidFill>
                    <a:srgbClr val="575757"/>
                  </a:solidFill>
                  <a:latin typeface="Trebuchet MS" panose="020B0603020202020204" pitchFamily="34" charset="0"/>
                  <a:ea typeface="Meiryo UI" panose="020B0604030504040204" pitchFamily="50" charset="-128"/>
                  <a:sym typeface="Trebuchet MS" panose="020B0603020202020204" pitchFamily="34" charset="0"/>
                </a:rPr>
                <a:t>一定期間が過ぎたら再実施促し</a:t>
              </a:r>
              <a:endParaRPr kumimoji="0" lang="en-US" altLang="ja-JP" sz="1300" b="0" i="0" u="none" strike="noStrike" kern="0" cap="none" spc="0" normalizeH="0" baseline="0" noProof="0">
                <a:ln>
                  <a:noFill/>
                </a:ln>
                <a:solidFill>
                  <a:srgbClr val="575757"/>
                </a:solidFill>
                <a:effectLst/>
                <a:uLnTx/>
                <a:uFillTx/>
                <a:latin typeface="Trebuchet MS"/>
                <a:ea typeface="Meiryo UI" panose="020B0604030504040204" pitchFamily="50" charset="-128"/>
                <a:cs typeface="+mn-cs"/>
                <a:sym typeface="Trebuchet MS" panose="020B0603020202020204" pitchFamily="34" charset="0"/>
              </a:endParaRPr>
            </a:p>
          </p:txBody>
        </p:sp>
        <p:sp>
          <p:nvSpPr>
            <p:cNvPr id="87" name="Rectangle 86">
              <a:extLst>
                <a:ext uri="{FF2B5EF4-FFF2-40B4-BE49-F238E27FC236}">
                  <a16:creationId xmlns:a16="http://schemas.microsoft.com/office/drawing/2014/main" id="{A6E4D2A5-884F-B3FE-4AC2-8C57766E486C}"/>
                </a:ext>
              </a:extLst>
            </p:cNvPr>
            <p:cNvSpPr/>
            <p:nvPr/>
          </p:nvSpPr>
          <p:spPr>
            <a:xfrm>
              <a:off x="5662828" y="4501351"/>
              <a:ext cx="2702068" cy="615690"/>
            </a:xfrm>
            <a:prstGeom prst="rect">
              <a:avLst/>
            </a:prstGeom>
            <a:noFill/>
            <a:ln w="9525" cap="rnd" cmpd="sng" algn="ctr">
              <a:noFill/>
              <a:prstDash val="solid"/>
              <a:round/>
              <a:headEnd type="none" w="sm" len="sm"/>
              <a:tailEnd type="none" w="sm" len="sm"/>
            </a:ln>
            <a:effectLst/>
            <a:extLst>
              <a:ext uri="{91240B29-F687-4F45-9708-019B960494DF}">
                <a14:hiddenLine xmlns:a14="http://schemas.microsoft.com/office/drawing/2010/main" w="9525" cap="rnd" cmpd="sng" algn="ctr">
                  <a:solidFill>
                    <a:srgbClr val="9A9A9A"/>
                  </a:solidFill>
                  <a:prstDash val="solid"/>
                  <a:round/>
                  <a:headEnd type="none" w="sm" len="sm"/>
                  <a:tailEnd type="none" w="sm" len="sm"/>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324000" marR="0" lvl="1" indent="-216000" defTabSz="914400" eaLnBrk="1" fontAlgn="auto" latinLnBrk="0" hangingPunct="1">
                <a:lnSpc>
                  <a:spcPct val="100000"/>
                </a:lnSpc>
                <a:spcAft>
                  <a:spcPts val="0"/>
                </a:spcAft>
                <a:buClr>
                  <a:schemeClr val="tx2"/>
                </a:buClr>
                <a:buSzTx/>
                <a:buFont typeface="Trebuchet MS" panose="020B0603020202020204" pitchFamily="34" charset="0"/>
                <a:buChar char="•"/>
                <a:tabLst>
                  <a:tab pos="117475" algn="l"/>
                </a:tabLst>
                <a:defRPr/>
              </a:pPr>
              <a:r>
                <a:rPr kumimoji="0" lang="ja-JP" altLang="en-US" sz="13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プロファイルや属性情報の変更に応じてガイド</a:t>
              </a:r>
              <a:endParaRPr kumimoji="0" lang="en-US" altLang="ja-JP" sz="13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endParaRPr>
            </a:p>
            <a:p>
              <a:pPr marL="648000" lvl="2" indent="-216000">
                <a:buClr>
                  <a:schemeClr val="tx2"/>
                </a:buClr>
                <a:buFont typeface="Trebuchet MS" panose="020B0603020202020204" pitchFamily="34" charset="0"/>
                <a:buChar char="–"/>
                <a:tabLst>
                  <a:tab pos="117475" algn="l"/>
                </a:tabLst>
                <a:defRPr/>
              </a:pPr>
              <a:r>
                <a:rPr kumimoji="0" lang="ja-JP" altLang="en-US" sz="13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履歴書のアップデート等</a:t>
              </a:r>
              <a:endParaRPr kumimoji="0" lang="en-US" altLang="ja-JP" sz="1300" b="0" i="0" u="none" strike="noStrike" kern="0" cap="none" spc="0" normalizeH="0" baseline="0" noProof="0">
                <a:ln>
                  <a:noFill/>
                </a:ln>
                <a:solidFill>
                  <a:srgbClr val="575757"/>
                </a:solidFill>
                <a:effectLst/>
                <a:uLnTx/>
                <a:uFillTx/>
                <a:latin typeface="Trebuchet MS"/>
                <a:ea typeface="Meiryo UI" panose="020B0604030504040204" pitchFamily="50" charset="-128"/>
                <a:cs typeface="+mn-cs"/>
                <a:sym typeface="Trebuchet MS" panose="020B0603020202020204" pitchFamily="34" charset="0"/>
              </a:endParaRPr>
            </a:p>
          </p:txBody>
        </p:sp>
        <p:sp>
          <p:nvSpPr>
            <p:cNvPr id="88" name="Rectangle 87">
              <a:extLst>
                <a:ext uri="{FF2B5EF4-FFF2-40B4-BE49-F238E27FC236}">
                  <a16:creationId xmlns:a16="http://schemas.microsoft.com/office/drawing/2014/main" id="{106D04BA-EB5E-9045-68DB-280609494FCE}"/>
                </a:ext>
              </a:extLst>
            </p:cNvPr>
            <p:cNvSpPr/>
            <p:nvPr/>
          </p:nvSpPr>
          <p:spPr>
            <a:xfrm>
              <a:off x="5662828" y="5231797"/>
              <a:ext cx="2702068" cy="615690"/>
            </a:xfrm>
            <a:prstGeom prst="rect">
              <a:avLst/>
            </a:prstGeom>
            <a:noFill/>
            <a:ln w="9525" cap="rnd" cmpd="sng" algn="ctr">
              <a:noFill/>
              <a:prstDash val="solid"/>
              <a:round/>
              <a:headEnd type="none" w="sm" len="sm"/>
              <a:tailEnd type="none" w="sm" len="sm"/>
            </a:ln>
            <a:effectLst/>
            <a:extLst>
              <a:ext uri="{91240B29-F687-4F45-9708-019B960494DF}">
                <a14:hiddenLine xmlns:a14="http://schemas.microsoft.com/office/drawing/2010/main" w="9525" cap="rnd" cmpd="sng" algn="ctr">
                  <a:solidFill>
                    <a:srgbClr val="9A9A9A"/>
                  </a:solidFill>
                  <a:prstDash val="solid"/>
                  <a:round/>
                  <a:headEnd type="none" w="sm" len="sm"/>
                  <a:tailEnd type="none" w="sm" len="sm"/>
                </a14:hiddenLine>
              </a:ext>
            </a:ex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108000" marR="0" lvl="1" algn="ctr" defTabSz="914400" eaLnBrk="1" fontAlgn="auto" latinLnBrk="0" hangingPunct="1">
                <a:lnSpc>
                  <a:spcPct val="100000"/>
                </a:lnSpc>
                <a:spcAft>
                  <a:spcPts val="0"/>
                </a:spcAft>
                <a:buClr>
                  <a:schemeClr val="tx2"/>
                </a:buClr>
                <a:buSzTx/>
                <a:tabLst>
                  <a:tab pos="117475" algn="l"/>
                </a:tabLst>
                <a:defRPr/>
              </a:pPr>
              <a:r>
                <a:rPr kumimoji="0" lang="ja-JP" altLang="en-US" sz="1300" b="0" i="0" u="none" strike="noStrike" kern="0" cap="none" spc="0" normalizeH="0" baseline="0" noProof="0">
                  <a:ln>
                    <a:noFill/>
                  </a:ln>
                  <a:solidFill>
                    <a:srgbClr val="575757"/>
                  </a:solidFill>
                  <a:effectLst/>
                  <a:uLnTx/>
                  <a:uFillTx/>
                  <a:latin typeface="Trebuchet MS"/>
                  <a:ea typeface="Meiryo UI" panose="020B0604030504040204" pitchFamily="50" charset="-128"/>
                  <a:cs typeface="+mn-cs"/>
                  <a:sym typeface="Trebuchet MS" panose="020B0603020202020204" pitchFamily="34" charset="0"/>
                </a:rPr>
                <a:t>ー</a:t>
              </a:r>
              <a:endParaRPr kumimoji="0" lang="en-US" altLang="ja-JP" sz="1300" b="0" i="0" u="none" strike="noStrike" kern="0" cap="none" spc="0" normalizeH="0" baseline="0" noProof="0">
                <a:ln>
                  <a:noFill/>
                </a:ln>
                <a:solidFill>
                  <a:srgbClr val="575757"/>
                </a:solidFill>
                <a:effectLst/>
                <a:uLnTx/>
                <a:uFillTx/>
                <a:latin typeface="Trebuchet MS"/>
                <a:ea typeface="Meiryo UI" panose="020B0604030504040204" pitchFamily="50" charset="-128"/>
                <a:cs typeface="+mn-cs"/>
                <a:sym typeface="Trebuchet MS" panose="020B0603020202020204" pitchFamily="34" charset="0"/>
              </a:endParaRPr>
            </a:p>
          </p:txBody>
        </p:sp>
        <p:sp>
          <p:nvSpPr>
            <p:cNvPr id="89" name="Rectangle 88">
              <a:extLst>
                <a:ext uri="{FF2B5EF4-FFF2-40B4-BE49-F238E27FC236}">
                  <a16:creationId xmlns:a16="http://schemas.microsoft.com/office/drawing/2014/main" id="{541136C3-B51A-8720-FF6C-39DB10F7BAD6}"/>
                </a:ext>
              </a:extLst>
            </p:cNvPr>
            <p:cNvSpPr/>
            <p:nvPr/>
          </p:nvSpPr>
          <p:spPr>
            <a:xfrm>
              <a:off x="5662828" y="5912454"/>
              <a:ext cx="2702068" cy="805453"/>
            </a:xfrm>
            <a:prstGeom prst="rect">
              <a:avLst/>
            </a:prstGeom>
            <a:noFill/>
            <a:ln w="9525" cap="rnd" cmpd="sng" algn="ctr">
              <a:noFill/>
              <a:prstDash val="solid"/>
              <a:round/>
              <a:headEnd type="none" w="sm" len="sm"/>
              <a:tailEnd type="none" w="sm" len="sm"/>
            </a:ln>
            <a:effectLst/>
            <a:extLst>
              <a:ext uri="{91240B29-F687-4F45-9708-019B960494DF}">
                <a14:hiddenLine xmlns:a14="http://schemas.microsoft.com/office/drawing/2010/main" w="9525" cap="rnd" cmpd="sng" algn="ctr">
                  <a:solidFill>
                    <a:srgbClr val="9A9A9A"/>
                  </a:solidFill>
                  <a:prstDash val="solid"/>
                  <a:round/>
                  <a:headEnd type="none" w="sm" len="sm"/>
                  <a:tailEnd type="none" w="sm" len="sm"/>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324000" marR="0" lvl="1" indent="-216000" defTabSz="914400" eaLnBrk="1" fontAlgn="auto" latinLnBrk="0" hangingPunct="1">
                <a:lnSpc>
                  <a:spcPct val="100000"/>
                </a:lnSpc>
                <a:spcAft>
                  <a:spcPts val="0"/>
                </a:spcAft>
                <a:buClr>
                  <a:schemeClr val="tx2"/>
                </a:buClr>
                <a:buSzTx/>
                <a:buFont typeface="Trebuchet MS" panose="020B0603020202020204" pitchFamily="34" charset="0"/>
                <a:buChar char="•"/>
                <a:tabLst>
                  <a:tab pos="117475" algn="l"/>
                </a:tabLst>
                <a:defRPr/>
              </a:pPr>
              <a:r>
                <a:rPr kumimoji="0" lang="ja-JP" altLang="en-US" sz="13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行動ログ・進捗に応じて次の操作をナビゲーション</a:t>
              </a:r>
              <a:endParaRPr kumimoji="0" lang="en-US" altLang="ja-JP" sz="1300" b="0" i="0" u="none" strike="noStrike" kern="0" cap="none" spc="0" normalizeH="0" baseline="0" noProof="0">
                <a:ln>
                  <a:noFill/>
                </a:ln>
                <a:solidFill>
                  <a:srgbClr val="575757"/>
                </a:solidFill>
                <a:effectLst/>
                <a:uLnTx/>
                <a:uFillTx/>
                <a:latin typeface="Trebuchet MS"/>
                <a:ea typeface="Meiryo UI" panose="020B0604030504040204" pitchFamily="50" charset="-128"/>
                <a:cs typeface="+mn-cs"/>
                <a:sym typeface="Trebuchet MS" panose="020B0603020202020204" pitchFamily="34" charset="0"/>
              </a:endParaRPr>
            </a:p>
          </p:txBody>
        </p:sp>
        <p:sp>
          <p:nvSpPr>
            <p:cNvPr id="90" name="Rectangle 89">
              <a:extLst>
                <a:ext uri="{FF2B5EF4-FFF2-40B4-BE49-F238E27FC236}">
                  <a16:creationId xmlns:a16="http://schemas.microsoft.com/office/drawing/2014/main" id="{E20C60B4-0208-FF69-D4EF-5752008342BC}"/>
                </a:ext>
              </a:extLst>
            </p:cNvPr>
            <p:cNvSpPr/>
            <p:nvPr/>
          </p:nvSpPr>
          <p:spPr>
            <a:xfrm>
              <a:off x="5662828" y="2944391"/>
              <a:ext cx="2702068" cy="726479"/>
            </a:xfrm>
            <a:prstGeom prst="rect">
              <a:avLst/>
            </a:prstGeom>
            <a:noFill/>
            <a:ln w="9525" cap="rnd" cmpd="sng" algn="ctr">
              <a:noFill/>
              <a:prstDash val="solid"/>
              <a:round/>
              <a:headEnd type="none" w="sm" len="sm"/>
              <a:tailEnd type="none" w="sm" len="sm"/>
            </a:ln>
            <a:effectLst/>
            <a:extLst>
              <a:ext uri="{91240B29-F687-4F45-9708-019B960494DF}">
                <a14:hiddenLine xmlns:a14="http://schemas.microsoft.com/office/drawing/2010/main" w="9525" cap="rnd" cmpd="sng" algn="ctr">
                  <a:solidFill>
                    <a:srgbClr val="9A9A9A"/>
                  </a:solidFill>
                  <a:prstDash val="solid"/>
                  <a:round/>
                  <a:headEnd type="none" w="sm" len="sm"/>
                  <a:tailEnd type="none" w="sm" len="sm"/>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324000" marR="0" lvl="1" indent="-216000" defTabSz="914400" eaLnBrk="1" fontAlgn="auto" latinLnBrk="0" hangingPunct="1">
                <a:lnSpc>
                  <a:spcPct val="100000"/>
                </a:lnSpc>
                <a:spcAft>
                  <a:spcPts val="0"/>
                </a:spcAft>
                <a:buClr>
                  <a:schemeClr val="tx2"/>
                </a:buClr>
                <a:buSzTx/>
                <a:buFont typeface="Trebuchet MS" panose="020B0603020202020204" pitchFamily="34" charset="0"/>
                <a:buChar char="•"/>
                <a:tabLst>
                  <a:tab pos="117475" algn="l"/>
                </a:tabLst>
                <a:defRPr/>
              </a:pPr>
              <a:r>
                <a:rPr kumimoji="0" lang="ja-JP" altLang="en-US" sz="13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sym typeface="Trebuchet MS" panose="020B0603020202020204" pitchFamily="34" charset="0"/>
                </a:rPr>
                <a:t>アセスメントが未実施であれば、</a:t>
              </a:r>
              <a:br>
                <a:rPr kumimoji="0" lang="en-US" altLang="ja-JP" sz="13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sym typeface="Trebuchet MS" panose="020B0603020202020204" pitchFamily="34" charset="0"/>
                </a:rPr>
              </a:br>
              <a:r>
                <a:rPr kumimoji="0" lang="ja-JP" altLang="en-US" sz="13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sym typeface="Trebuchet MS" panose="020B0603020202020204" pitchFamily="34" charset="0"/>
                </a:rPr>
                <a:t>実施を促す</a:t>
              </a:r>
              <a:endParaRPr kumimoji="0" lang="en-US" altLang="ja-JP" sz="13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sym typeface="Trebuchet MS" panose="020B0603020202020204" pitchFamily="34" charset="0"/>
              </a:endParaRPr>
            </a:p>
            <a:p>
              <a:pPr marL="324000" marR="0" lvl="1" indent="-216000" defTabSz="914400" eaLnBrk="1" fontAlgn="auto" latinLnBrk="0" hangingPunct="1">
                <a:lnSpc>
                  <a:spcPct val="100000"/>
                </a:lnSpc>
                <a:spcAft>
                  <a:spcPts val="0"/>
                </a:spcAft>
                <a:buClr>
                  <a:schemeClr val="tx2"/>
                </a:buClr>
                <a:buSzTx/>
                <a:buFont typeface="Trebuchet MS" panose="020B0603020202020204" pitchFamily="34" charset="0"/>
                <a:buChar char="•"/>
                <a:tabLst>
                  <a:tab pos="117475" algn="l"/>
                </a:tabLst>
                <a:defRPr/>
              </a:pPr>
              <a:r>
                <a:rPr lang="ja-JP" altLang="en-US" sz="1300">
                  <a:solidFill>
                    <a:srgbClr val="575757"/>
                  </a:solidFill>
                  <a:latin typeface="Trebuchet MS" panose="020B0603020202020204" pitchFamily="34" charset="0"/>
                  <a:ea typeface="Meiryo UI" panose="020B0604030504040204" pitchFamily="50" charset="-128"/>
                  <a:sym typeface="Trebuchet MS" panose="020B0603020202020204" pitchFamily="34" charset="0"/>
                </a:rPr>
                <a:t>履歴書の更新を促す</a:t>
              </a:r>
              <a:endParaRPr kumimoji="0" lang="en-US" altLang="ja-JP" sz="13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sym typeface="Trebuchet MS" panose="020B0603020202020204" pitchFamily="34" charset="0"/>
              </a:endParaRPr>
            </a:p>
          </p:txBody>
        </p:sp>
        <p:sp>
          <p:nvSpPr>
            <p:cNvPr id="91" name="Rectangle 90">
              <a:extLst>
                <a:ext uri="{FF2B5EF4-FFF2-40B4-BE49-F238E27FC236}">
                  <a16:creationId xmlns:a16="http://schemas.microsoft.com/office/drawing/2014/main" id="{E59D193D-FD25-153C-8CDD-E5C92576E795}"/>
                </a:ext>
              </a:extLst>
            </p:cNvPr>
            <p:cNvSpPr/>
            <p:nvPr/>
          </p:nvSpPr>
          <p:spPr>
            <a:xfrm>
              <a:off x="8579724" y="1731952"/>
              <a:ext cx="2702069" cy="508835"/>
            </a:xfrm>
            <a:prstGeom prst="rect">
              <a:avLst/>
            </a:prstGeom>
            <a:noFill/>
            <a:ln w="9525" cap="rnd" cmpd="sng" algn="ctr">
              <a:noFill/>
              <a:prstDash val="solid"/>
              <a:round/>
              <a:headEnd type="none" w="sm" len="sm"/>
              <a:tailEnd type="none" w="sm" len="sm"/>
            </a:ln>
            <a:effectLst/>
            <a:extLst>
              <a:ext uri="{91240B29-F687-4F45-9708-019B960494DF}">
                <a14:hiddenLine xmlns:a14="http://schemas.microsoft.com/office/drawing/2010/main" w="9525" cap="rnd" cmpd="sng" algn="ctr">
                  <a:solidFill>
                    <a:srgbClr val="9A9A9A"/>
                  </a:solidFill>
                  <a:prstDash val="solid"/>
                  <a:round/>
                  <a:headEnd type="none" w="sm" len="sm"/>
                  <a:tailEnd type="none" w="sm" len="sm"/>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108000" marR="0" lvl="1" defTabSz="914400" eaLnBrk="1" fontAlgn="auto" latinLnBrk="0" hangingPunct="1">
                <a:lnSpc>
                  <a:spcPct val="100000"/>
                </a:lnSpc>
                <a:spcAft>
                  <a:spcPts val="0"/>
                </a:spcAft>
                <a:buClr>
                  <a:schemeClr val="tx2"/>
                </a:buClr>
                <a:buSzTx/>
                <a:tabLst>
                  <a:tab pos="117475" algn="l"/>
                </a:tabLst>
                <a:defRPr/>
              </a:pPr>
              <a:r>
                <a:rPr kumimoji="0" lang="ja-JP" altLang="en-US" sz="13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忘れていた・放置していたことを思い出すきっかけになる</a:t>
              </a:r>
              <a:endParaRPr kumimoji="0" lang="en-US" altLang="ja-JP" sz="13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endParaRPr>
            </a:p>
          </p:txBody>
        </p:sp>
        <p:sp>
          <p:nvSpPr>
            <p:cNvPr id="92" name="Rectangle 91">
              <a:extLst>
                <a:ext uri="{FF2B5EF4-FFF2-40B4-BE49-F238E27FC236}">
                  <a16:creationId xmlns:a16="http://schemas.microsoft.com/office/drawing/2014/main" id="{7B4F055A-AC46-ADBB-A5D6-9524163B1145}"/>
                </a:ext>
              </a:extLst>
            </p:cNvPr>
            <p:cNvSpPr/>
            <p:nvPr/>
          </p:nvSpPr>
          <p:spPr>
            <a:xfrm>
              <a:off x="8579724" y="2325762"/>
              <a:ext cx="2702069" cy="508835"/>
            </a:xfrm>
            <a:prstGeom prst="rect">
              <a:avLst/>
            </a:prstGeom>
            <a:noFill/>
            <a:ln w="9525" cap="rnd" cmpd="sng" algn="ctr">
              <a:noFill/>
              <a:prstDash val="solid"/>
              <a:round/>
              <a:headEnd type="none" w="sm" len="sm"/>
              <a:tailEnd type="none" w="sm" len="sm"/>
            </a:ln>
            <a:effectLst/>
            <a:extLst>
              <a:ext uri="{91240B29-F687-4F45-9708-019B960494DF}">
                <a14:hiddenLine xmlns:a14="http://schemas.microsoft.com/office/drawing/2010/main" w="9525" cap="rnd" cmpd="sng" algn="ctr">
                  <a:solidFill>
                    <a:srgbClr val="9A9A9A"/>
                  </a:solidFill>
                  <a:prstDash val="solid"/>
                  <a:round/>
                  <a:headEnd type="none" w="sm" len="sm"/>
                  <a:tailEnd type="none" w="sm" len="sm"/>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108000" marR="0" lvl="1" defTabSz="914400" eaLnBrk="1" fontAlgn="auto" latinLnBrk="0" hangingPunct="1">
                <a:lnSpc>
                  <a:spcPct val="100000"/>
                </a:lnSpc>
                <a:spcAft>
                  <a:spcPts val="0"/>
                </a:spcAft>
                <a:buClr>
                  <a:schemeClr val="tx2"/>
                </a:buClr>
                <a:buSzTx/>
                <a:tabLst>
                  <a:tab pos="117475" algn="l"/>
                </a:tabLst>
                <a:defRPr/>
              </a:pPr>
              <a:r>
                <a:rPr kumimoji="0" lang="ja-JP" altLang="en-US" sz="13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休眠ユーザの掘り起こし、接点の維持、再エンゲージメント施策の一環</a:t>
              </a:r>
              <a:endParaRPr kumimoji="0" lang="en-US" altLang="ja-JP" sz="1300" b="0" i="0" u="none" strike="noStrike" kern="0" cap="none" spc="0" normalizeH="0" baseline="0" noProof="0">
                <a:ln>
                  <a:noFill/>
                </a:ln>
                <a:solidFill>
                  <a:srgbClr val="575757"/>
                </a:solidFill>
                <a:effectLst/>
                <a:uLnTx/>
                <a:uFillTx/>
                <a:latin typeface="Trebuchet MS"/>
                <a:ea typeface="Meiryo UI" panose="020B0604030504040204" pitchFamily="50" charset="-128"/>
                <a:cs typeface="+mn-cs"/>
                <a:sym typeface="Trebuchet MS" panose="020B0603020202020204" pitchFamily="34" charset="0"/>
              </a:endParaRPr>
            </a:p>
          </p:txBody>
        </p:sp>
        <p:sp>
          <p:nvSpPr>
            <p:cNvPr id="93" name="Rectangle 92">
              <a:extLst>
                <a:ext uri="{FF2B5EF4-FFF2-40B4-BE49-F238E27FC236}">
                  <a16:creationId xmlns:a16="http://schemas.microsoft.com/office/drawing/2014/main" id="{EE56C107-A10C-E1F7-7C92-1321AC7C0DF6}"/>
                </a:ext>
              </a:extLst>
            </p:cNvPr>
            <p:cNvSpPr/>
            <p:nvPr/>
          </p:nvSpPr>
          <p:spPr>
            <a:xfrm>
              <a:off x="8579724" y="3782841"/>
              <a:ext cx="2702069" cy="615690"/>
            </a:xfrm>
            <a:prstGeom prst="rect">
              <a:avLst/>
            </a:prstGeom>
            <a:noFill/>
            <a:ln w="9525" cap="rnd" cmpd="sng" algn="ctr">
              <a:noFill/>
              <a:prstDash val="solid"/>
              <a:round/>
              <a:headEnd type="none" w="sm" len="sm"/>
              <a:tailEnd type="none" w="sm" len="sm"/>
            </a:ln>
            <a:effectLst/>
            <a:extLst>
              <a:ext uri="{91240B29-F687-4F45-9708-019B960494DF}">
                <a14:hiddenLine xmlns:a14="http://schemas.microsoft.com/office/drawing/2010/main" w="9525" cap="rnd" cmpd="sng" algn="ctr">
                  <a:solidFill>
                    <a:srgbClr val="9A9A9A"/>
                  </a:solidFill>
                  <a:prstDash val="solid"/>
                  <a:round/>
                  <a:headEnd type="none" w="sm" len="sm"/>
                  <a:tailEnd type="none" w="sm" len="sm"/>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324000" marR="0" lvl="1" indent="-216000" defTabSz="914400" eaLnBrk="1" fontAlgn="auto" latinLnBrk="0" hangingPunct="1">
                <a:lnSpc>
                  <a:spcPct val="100000"/>
                </a:lnSpc>
                <a:spcAft>
                  <a:spcPts val="0"/>
                </a:spcAft>
                <a:buClr>
                  <a:schemeClr val="tx2"/>
                </a:buClr>
                <a:buSzTx/>
                <a:buFont typeface="Trebuchet MS" panose="020B0603020202020204" pitchFamily="34" charset="0"/>
                <a:buChar char="•"/>
                <a:tabLst>
                  <a:tab pos="117475" algn="l"/>
                </a:tabLst>
                <a:defRPr/>
              </a:pPr>
              <a:r>
                <a:rPr kumimoji="0" lang="ja-JP" altLang="en-US" sz="13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未ログイン◯日→リマインド通知</a:t>
              </a:r>
              <a:endParaRPr kumimoji="0" lang="en-US" altLang="ja-JP" sz="1300" b="0" i="0" u="none" strike="noStrike" kern="0" cap="none" spc="0" normalizeH="0" baseline="0" noProof="0">
                <a:ln>
                  <a:noFill/>
                </a:ln>
                <a:solidFill>
                  <a:srgbClr val="575757"/>
                </a:solidFill>
                <a:effectLst/>
                <a:uLnTx/>
                <a:uFillTx/>
                <a:latin typeface="Trebuchet MS"/>
                <a:ea typeface="Meiryo UI" panose="020B0604030504040204" pitchFamily="50" charset="-128"/>
                <a:cs typeface="+mn-cs"/>
                <a:sym typeface="Trebuchet MS" panose="020B0603020202020204" pitchFamily="34" charset="0"/>
              </a:endParaRPr>
            </a:p>
          </p:txBody>
        </p:sp>
        <p:sp>
          <p:nvSpPr>
            <p:cNvPr id="94" name="Rectangle 93">
              <a:extLst>
                <a:ext uri="{FF2B5EF4-FFF2-40B4-BE49-F238E27FC236}">
                  <a16:creationId xmlns:a16="http://schemas.microsoft.com/office/drawing/2014/main" id="{B011D7E2-C30B-DB8D-1066-44E3E960CF7A}"/>
                </a:ext>
              </a:extLst>
            </p:cNvPr>
            <p:cNvSpPr/>
            <p:nvPr/>
          </p:nvSpPr>
          <p:spPr>
            <a:xfrm>
              <a:off x="8579724" y="4501351"/>
              <a:ext cx="2702069" cy="615690"/>
            </a:xfrm>
            <a:prstGeom prst="rect">
              <a:avLst/>
            </a:prstGeom>
            <a:noFill/>
            <a:ln w="9525" cap="rnd" cmpd="sng" algn="ctr">
              <a:noFill/>
              <a:prstDash val="solid"/>
              <a:round/>
              <a:headEnd type="none" w="sm" len="sm"/>
              <a:tailEnd type="none" w="sm" len="sm"/>
            </a:ln>
            <a:effectLst/>
            <a:extLst>
              <a:ext uri="{91240B29-F687-4F45-9708-019B960494DF}">
                <a14:hiddenLine xmlns:a14="http://schemas.microsoft.com/office/drawing/2010/main" w="9525" cap="rnd" cmpd="sng" algn="ctr">
                  <a:solidFill>
                    <a:srgbClr val="9A9A9A"/>
                  </a:solidFill>
                  <a:prstDash val="solid"/>
                  <a:round/>
                  <a:headEnd type="none" w="sm" len="sm"/>
                  <a:tailEnd type="none" w="sm" len="sm"/>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324000" lvl="1" indent="-216000">
                <a:buClr>
                  <a:schemeClr val="tx2"/>
                </a:buClr>
                <a:buFont typeface="Trebuchet MS" panose="020B0603020202020204" pitchFamily="34" charset="0"/>
                <a:buChar char="•"/>
                <a:tabLst>
                  <a:tab pos="117475" algn="l"/>
                </a:tabLst>
              </a:pPr>
              <a:r>
                <a:rPr lang="ja-JP" altLang="en-US" sz="1300">
                  <a:solidFill>
                    <a:srgbClr val="575757"/>
                  </a:solidFill>
                  <a:latin typeface="Trebuchet MS" panose="020B0603020202020204" pitchFamily="34" charset="0"/>
                  <a:ea typeface="Meiryo UI" panose="020B0604030504040204" pitchFamily="50" charset="-128"/>
                  <a:sym typeface="Trebuchet MS" panose="020B0603020202020204" pitchFamily="34" charset="0"/>
                </a:rPr>
                <a:t>年代・職種別に合わせたメッセージ訴求</a:t>
              </a:r>
              <a:endParaRPr lang="en-US" altLang="ja-JP" sz="1300">
                <a:solidFill>
                  <a:srgbClr val="575757"/>
                </a:solidFill>
                <a:latin typeface="Trebuchet MS" panose="020B0603020202020204" pitchFamily="34" charset="0"/>
                <a:ea typeface="Meiryo UI" panose="020B0604030504040204" pitchFamily="50" charset="-128"/>
                <a:sym typeface="Trebuchet MS" panose="020B0603020202020204" pitchFamily="34" charset="0"/>
              </a:endParaRPr>
            </a:p>
          </p:txBody>
        </p:sp>
        <p:sp>
          <p:nvSpPr>
            <p:cNvPr id="95" name="Rectangle 94">
              <a:extLst>
                <a:ext uri="{FF2B5EF4-FFF2-40B4-BE49-F238E27FC236}">
                  <a16:creationId xmlns:a16="http://schemas.microsoft.com/office/drawing/2014/main" id="{6294A164-8C51-5186-0D4B-92A8E1D2AE98}"/>
                </a:ext>
              </a:extLst>
            </p:cNvPr>
            <p:cNvSpPr/>
            <p:nvPr/>
          </p:nvSpPr>
          <p:spPr>
            <a:xfrm>
              <a:off x="8579724" y="5231797"/>
              <a:ext cx="2702069" cy="615690"/>
            </a:xfrm>
            <a:prstGeom prst="rect">
              <a:avLst/>
            </a:prstGeom>
            <a:noFill/>
            <a:ln w="9525" cap="rnd" cmpd="sng" algn="ctr">
              <a:noFill/>
              <a:prstDash val="solid"/>
              <a:round/>
              <a:headEnd type="none" w="sm" len="sm"/>
              <a:tailEnd type="none" w="sm" len="sm"/>
            </a:ln>
            <a:effectLst/>
            <a:extLst>
              <a:ext uri="{91240B29-F687-4F45-9708-019B960494DF}">
                <a14:hiddenLine xmlns:a14="http://schemas.microsoft.com/office/drawing/2010/main" w="9525" cap="rnd" cmpd="sng" algn="ctr">
                  <a:solidFill>
                    <a:srgbClr val="9A9A9A"/>
                  </a:solidFill>
                  <a:prstDash val="solid"/>
                  <a:round/>
                  <a:headEnd type="none" w="sm" len="sm"/>
                  <a:tailEnd type="none" w="sm" len="sm"/>
                </a14:hiddenLine>
              </a:ext>
            </a:ex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108000" lvl="1" algn="ctr">
                <a:buClr>
                  <a:schemeClr val="tx2"/>
                </a:buClr>
                <a:tabLst>
                  <a:tab pos="117475" algn="l"/>
                </a:tabLst>
              </a:pPr>
              <a:r>
                <a:rPr lang="ja-JP" altLang="en-US" sz="1300" kern="0">
                  <a:solidFill>
                    <a:srgbClr val="575757"/>
                  </a:solidFill>
                  <a:latin typeface="Trebuchet MS"/>
                  <a:ea typeface="Meiryo UI" panose="020B0604030504040204" pitchFamily="50" charset="-128"/>
                  <a:sym typeface="Trebuchet MS" panose="020B0603020202020204" pitchFamily="34" charset="0"/>
                </a:rPr>
                <a:t>ー</a:t>
              </a:r>
              <a:endParaRPr lang="en-US" altLang="ja-JP" sz="1300" kern="0">
                <a:solidFill>
                  <a:srgbClr val="575757"/>
                </a:solidFill>
                <a:latin typeface="Trebuchet MS"/>
                <a:ea typeface="Meiryo UI" panose="020B0604030504040204" pitchFamily="50" charset="-128"/>
                <a:sym typeface="Trebuchet MS" panose="020B0603020202020204" pitchFamily="34" charset="0"/>
              </a:endParaRPr>
            </a:p>
          </p:txBody>
        </p:sp>
        <p:sp>
          <p:nvSpPr>
            <p:cNvPr id="96" name="Rectangle 95">
              <a:extLst>
                <a:ext uri="{FF2B5EF4-FFF2-40B4-BE49-F238E27FC236}">
                  <a16:creationId xmlns:a16="http://schemas.microsoft.com/office/drawing/2014/main" id="{72687F75-2159-8B5E-9B9D-D79858C4AB59}"/>
                </a:ext>
              </a:extLst>
            </p:cNvPr>
            <p:cNvSpPr/>
            <p:nvPr/>
          </p:nvSpPr>
          <p:spPr>
            <a:xfrm>
              <a:off x="8579724" y="5912454"/>
              <a:ext cx="2702069" cy="805453"/>
            </a:xfrm>
            <a:prstGeom prst="rect">
              <a:avLst/>
            </a:prstGeom>
            <a:noFill/>
            <a:ln w="9525" cap="rnd" cmpd="sng" algn="ctr">
              <a:noFill/>
              <a:prstDash val="solid"/>
              <a:round/>
              <a:headEnd type="none" w="sm" len="sm"/>
              <a:tailEnd type="none" w="sm" len="sm"/>
            </a:ln>
            <a:effectLst/>
            <a:extLst>
              <a:ext uri="{91240B29-F687-4F45-9708-019B960494DF}">
                <a14:hiddenLine xmlns:a14="http://schemas.microsoft.com/office/drawing/2010/main" w="9525" cap="rnd" cmpd="sng" algn="ctr">
                  <a:solidFill>
                    <a:srgbClr val="9A9A9A"/>
                  </a:solidFill>
                  <a:prstDash val="solid"/>
                  <a:round/>
                  <a:headEnd type="none" w="sm" len="sm"/>
                  <a:tailEnd type="none" w="sm" len="sm"/>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324000" marR="0" lvl="1" indent="-216000" defTabSz="914400" eaLnBrk="1" fontAlgn="auto" latinLnBrk="0" hangingPunct="1">
                <a:lnSpc>
                  <a:spcPct val="100000"/>
                </a:lnSpc>
                <a:spcAft>
                  <a:spcPts val="0"/>
                </a:spcAft>
                <a:buClr>
                  <a:schemeClr val="tx2"/>
                </a:buClr>
                <a:buSzTx/>
                <a:buFont typeface="Trebuchet MS" panose="020B0603020202020204" pitchFamily="34" charset="0"/>
                <a:buChar char="•"/>
                <a:tabLst>
                  <a:tab pos="117475" algn="l"/>
                </a:tabLst>
                <a:defRPr/>
              </a:pPr>
              <a:r>
                <a:rPr kumimoji="0" lang="ja-JP" altLang="en-US" sz="13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離脱予兆検知→自動リマインド、個別通知</a:t>
              </a:r>
              <a:endParaRPr kumimoji="0" lang="en-US" altLang="ja-JP" sz="1300" b="0" i="0" u="none" strike="noStrike" kern="0" cap="none" spc="0" normalizeH="0" baseline="0" noProof="0">
                <a:ln>
                  <a:noFill/>
                </a:ln>
                <a:solidFill>
                  <a:srgbClr val="575757"/>
                </a:solidFill>
                <a:effectLst/>
                <a:uLnTx/>
                <a:uFillTx/>
                <a:latin typeface="Trebuchet MS"/>
                <a:ea typeface="Meiryo UI" panose="020B0604030504040204" pitchFamily="50" charset="-128"/>
                <a:cs typeface="+mn-cs"/>
                <a:sym typeface="Trebuchet MS" panose="020B0603020202020204" pitchFamily="34" charset="0"/>
              </a:endParaRPr>
            </a:p>
          </p:txBody>
        </p:sp>
        <p:sp>
          <p:nvSpPr>
            <p:cNvPr id="97" name="Rectangle 96">
              <a:extLst>
                <a:ext uri="{FF2B5EF4-FFF2-40B4-BE49-F238E27FC236}">
                  <a16:creationId xmlns:a16="http://schemas.microsoft.com/office/drawing/2014/main" id="{2094A48E-A425-9383-FD27-9AE978D96B24}"/>
                </a:ext>
              </a:extLst>
            </p:cNvPr>
            <p:cNvSpPr/>
            <p:nvPr/>
          </p:nvSpPr>
          <p:spPr>
            <a:xfrm>
              <a:off x="8579724" y="2944391"/>
              <a:ext cx="2702069" cy="726479"/>
            </a:xfrm>
            <a:prstGeom prst="rect">
              <a:avLst/>
            </a:prstGeom>
            <a:noFill/>
            <a:ln w="9525" cap="rnd" cmpd="sng" algn="ctr">
              <a:noFill/>
              <a:prstDash val="solid"/>
              <a:round/>
              <a:headEnd type="none" w="sm" len="sm"/>
              <a:tailEnd type="none" w="sm" len="sm"/>
            </a:ln>
            <a:effectLst/>
            <a:extLst>
              <a:ext uri="{91240B29-F687-4F45-9708-019B960494DF}">
                <a14:hiddenLine xmlns:a14="http://schemas.microsoft.com/office/drawing/2010/main" w="9525" cap="rnd" cmpd="sng" algn="ctr">
                  <a:solidFill>
                    <a:srgbClr val="9A9A9A"/>
                  </a:solidFill>
                  <a:prstDash val="solid"/>
                  <a:round/>
                  <a:headEnd type="none" w="sm" len="sm"/>
                  <a:tailEnd type="none" w="sm" len="sm"/>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324000" marR="0" lvl="1" indent="-216000" defTabSz="914400" eaLnBrk="1" fontAlgn="auto" latinLnBrk="0" hangingPunct="1">
                <a:lnSpc>
                  <a:spcPct val="100000"/>
                </a:lnSpc>
                <a:spcAft>
                  <a:spcPts val="0"/>
                </a:spcAft>
                <a:buClr>
                  <a:schemeClr val="tx2"/>
                </a:buClr>
                <a:buSzTx/>
                <a:buFont typeface="Trebuchet MS" panose="020B0603020202020204" pitchFamily="34" charset="0"/>
                <a:buChar char="•"/>
                <a:tabLst>
                  <a:tab pos="117475" algn="l"/>
                </a:tabLst>
                <a:defRPr/>
              </a:pPr>
              <a:r>
                <a:rPr kumimoji="0" lang="ja-JP" altLang="en-US" sz="13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sym typeface="Trebuchet MS" panose="020B0603020202020204" pitchFamily="34" charset="0"/>
                </a:rPr>
                <a:t>コンテンツ再開の案内</a:t>
              </a:r>
              <a:endParaRPr kumimoji="0" lang="en-US" altLang="ja-JP" sz="13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sym typeface="Trebuchet MS" panose="020B0603020202020204" pitchFamily="34" charset="0"/>
              </a:endParaRPr>
            </a:p>
            <a:p>
              <a:pPr marL="324000" marR="0" lvl="1" indent="-216000" defTabSz="914400" eaLnBrk="1" fontAlgn="auto" latinLnBrk="0" hangingPunct="1">
                <a:lnSpc>
                  <a:spcPct val="100000"/>
                </a:lnSpc>
                <a:spcAft>
                  <a:spcPts val="0"/>
                </a:spcAft>
                <a:buClr>
                  <a:schemeClr val="tx2"/>
                </a:buClr>
                <a:buSzTx/>
                <a:buFont typeface="Trebuchet MS" panose="020B0603020202020204" pitchFamily="34" charset="0"/>
                <a:buChar char="•"/>
                <a:tabLst>
                  <a:tab pos="117475" algn="l"/>
                </a:tabLst>
                <a:defRPr/>
              </a:pPr>
              <a:r>
                <a:rPr lang="ja-JP" altLang="en-US" sz="1300">
                  <a:solidFill>
                    <a:srgbClr val="575757"/>
                  </a:solidFill>
                  <a:latin typeface="Trebuchet MS" panose="020B0603020202020204" pitchFamily="34" charset="0"/>
                  <a:ea typeface="Meiryo UI" panose="020B0604030504040204" pitchFamily="50" charset="-128"/>
                  <a:sym typeface="Trebuchet MS" panose="020B0603020202020204" pitchFamily="34" charset="0"/>
                </a:rPr>
                <a:t>新規コンテンツの案内</a:t>
              </a:r>
              <a:endParaRPr lang="en-US" altLang="ja-JP" sz="1300">
                <a:solidFill>
                  <a:srgbClr val="575757"/>
                </a:solidFill>
                <a:latin typeface="Trebuchet MS" panose="020B0603020202020204" pitchFamily="34" charset="0"/>
                <a:ea typeface="Meiryo UI" panose="020B0604030504040204" pitchFamily="50" charset="-128"/>
                <a:sym typeface="Trebuchet MS" panose="020B0603020202020204" pitchFamily="34" charset="0"/>
              </a:endParaRPr>
            </a:p>
            <a:p>
              <a:pPr marL="324000" marR="0" lvl="1" indent="-216000" defTabSz="914400" eaLnBrk="1" fontAlgn="auto" latinLnBrk="0" hangingPunct="1">
                <a:lnSpc>
                  <a:spcPct val="100000"/>
                </a:lnSpc>
                <a:spcAft>
                  <a:spcPts val="0"/>
                </a:spcAft>
                <a:buClr>
                  <a:schemeClr val="tx2"/>
                </a:buClr>
                <a:buSzTx/>
                <a:buFont typeface="Trebuchet MS" panose="020B0603020202020204" pitchFamily="34" charset="0"/>
                <a:buChar char="•"/>
                <a:tabLst>
                  <a:tab pos="117475" algn="l"/>
                </a:tabLst>
                <a:defRPr/>
              </a:pPr>
              <a:r>
                <a:rPr kumimoji="0" lang="ja-JP" altLang="en-US" sz="13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sym typeface="Trebuchet MS" panose="020B0603020202020204" pitchFamily="34" charset="0"/>
                </a:rPr>
                <a:t>ログインキャンペーン</a:t>
              </a:r>
              <a:endParaRPr kumimoji="0" lang="en-US" altLang="ja-JP" sz="13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sym typeface="Trebuchet MS" panose="020B0603020202020204" pitchFamily="34" charset="0"/>
              </a:endParaRPr>
            </a:p>
          </p:txBody>
        </p:sp>
      </p:grpSp>
      <p:sp>
        <p:nvSpPr>
          <p:cNvPr id="101" name="Rectangle 100">
            <a:extLst>
              <a:ext uri="{FF2B5EF4-FFF2-40B4-BE49-F238E27FC236}">
                <a16:creationId xmlns:a16="http://schemas.microsoft.com/office/drawing/2014/main" id="{BBA3FAB3-A342-5436-3548-F0DE4EFFDAF5}"/>
              </a:ext>
            </a:extLst>
          </p:cNvPr>
          <p:cNvSpPr/>
          <p:nvPr/>
        </p:nvSpPr>
        <p:spPr>
          <a:xfrm>
            <a:off x="10075464" y="6421008"/>
            <a:ext cx="1157636" cy="164372"/>
          </a:xfrm>
          <a:prstGeom prst="rect">
            <a:avLst/>
          </a:prstGeom>
          <a:solidFill>
            <a:srgbClr val="F2F2F2"/>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トランザクションログ分析</a:t>
            </a:r>
            <a:endParaRPr lang="en-US" sz="900">
              <a:solidFill>
                <a:srgbClr val="575757"/>
              </a:solidFill>
            </a:endParaRPr>
          </a:p>
        </p:txBody>
      </p:sp>
      <p:sp>
        <p:nvSpPr>
          <p:cNvPr id="103" name="Rectangle: Rounded Corners 102">
            <a:extLst>
              <a:ext uri="{FF2B5EF4-FFF2-40B4-BE49-F238E27FC236}">
                <a16:creationId xmlns:a16="http://schemas.microsoft.com/office/drawing/2014/main" id="{77019032-817A-3585-C764-DEE2B364D719}"/>
              </a:ext>
            </a:extLst>
          </p:cNvPr>
          <p:cNvSpPr/>
          <p:nvPr/>
        </p:nvSpPr>
        <p:spPr>
          <a:xfrm>
            <a:off x="2709916" y="1589970"/>
            <a:ext cx="5799778" cy="5032672"/>
          </a:xfrm>
          <a:prstGeom prst="roundRect">
            <a:avLst>
              <a:gd name="adj" fmla="val 0"/>
            </a:avLst>
          </a:prstGeom>
          <a:noFill/>
          <a:ln w="28575" cap="rnd" cmpd="sng" algn="ctr">
            <a:solidFill>
              <a:srgbClr val="C8C8C8"/>
            </a:solidFill>
            <a:prstDash val="sys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a:solidFill>
                <a:srgbClr val="FFFFFF"/>
              </a:solidFill>
            </a:endParaRPr>
          </a:p>
        </p:txBody>
      </p:sp>
      <p:sp>
        <p:nvSpPr>
          <p:cNvPr id="104" name="Rectangle 103">
            <a:extLst>
              <a:ext uri="{FF2B5EF4-FFF2-40B4-BE49-F238E27FC236}">
                <a16:creationId xmlns:a16="http://schemas.microsoft.com/office/drawing/2014/main" id="{91E6271E-6898-6E23-A169-C83B51A4D751}"/>
              </a:ext>
            </a:extLst>
          </p:cNvPr>
          <p:cNvSpPr/>
          <p:nvPr/>
        </p:nvSpPr>
        <p:spPr>
          <a:xfrm>
            <a:off x="7853001" y="6210989"/>
            <a:ext cx="502450" cy="164372"/>
          </a:xfrm>
          <a:prstGeom prst="rect">
            <a:avLst/>
          </a:prstGeom>
          <a:solidFill>
            <a:srgbClr val="F2F2F2"/>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en-US" altLang="ja-JP" sz="900">
                <a:solidFill>
                  <a:srgbClr val="575757"/>
                </a:solidFill>
              </a:rPr>
              <a:t>GA</a:t>
            </a:r>
            <a:r>
              <a:rPr lang="ja-JP" altLang="en-US" sz="900">
                <a:solidFill>
                  <a:srgbClr val="575757"/>
                </a:solidFill>
              </a:rPr>
              <a:t>分析</a:t>
            </a:r>
            <a:endParaRPr lang="en-US" sz="900">
              <a:solidFill>
                <a:srgbClr val="575757"/>
              </a:solidFill>
            </a:endParaRPr>
          </a:p>
        </p:txBody>
      </p:sp>
      <p:sp>
        <p:nvSpPr>
          <p:cNvPr id="105" name="Rectangle 104">
            <a:extLst>
              <a:ext uri="{FF2B5EF4-FFF2-40B4-BE49-F238E27FC236}">
                <a16:creationId xmlns:a16="http://schemas.microsoft.com/office/drawing/2014/main" id="{8B0DD978-CB7A-9628-1598-1256239224FB}"/>
              </a:ext>
            </a:extLst>
          </p:cNvPr>
          <p:cNvSpPr/>
          <p:nvPr/>
        </p:nvSpPr>
        <p:spPr>
          <a:xfrm>
            <a:off x="5741423" y="6421008"/>
            <a:ext cx="2658001" cy="164372"/>
          </a:xfrm>
          <a:prstGeom prst="rect">
            <a:avLst/>
          </a:prstGeom>
          <a:solidFill>
            <a:srgbClr val="F2F2F2"/>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機械学習（協調フィルタリング／行動類似クラスタリング）</a:t>
            </a:r>
            <a:endParaRPr lang="en-US" sz="900">
              <a:solidFill>
                <a:srgbClr val="575757"/>
              </a:solidFill>
            </a:endParaRPr>
          </a:p>
        </p:txBody>
      </p:sp>
      <p:sp>
        <p:nvSpPr>
          <p:cNvPr id="106" name="Rectangle 6">
            <a:extLst>
              <a:ext uri="{FF2B5EF4-FFF2-40B4-BE49-F238E27FC236}">
                <a16:creationId xmlns:a16="http://schemas.microsoft.com/office/drawing/2014/main" id="{1CC9F158-D333-6C57-50E0-77D2CF65C5D0}"/>
              </a:ext>
            </a:extLst>
          </p:cNvPr>
          <p:cNvSpPr/>
          <p:nvPr/>
        </p:nvSpPr>
        <p:spPr>
          <a:xfrm>
            <a:off x="9305925" y="1378250"/>
            <a:ext cx="2090507" cy="169277"/>
          </a:xfrm>
          <a:prstGeom prst="rect">
            <a:avLst/>
          </a:prstGeom>
          <a:noFill/>
          <a:ln w="9525" cap="flat" cmpd="sng" algn="ctr">
            <a:noFill/>
            <a:prstDash val="solid"/>
          </a:ln>
          <a:effectLst/>
          <a:extLst>
            <a:ext uri="{909E8E84-426E-40DD-AFC4-6F175D3DCCD1}">
              <a14:hiddenFill xmlns:a14="http://schemas.microsoft.com/office/drawing/2010/main">
                <a:solidFill>
                  <a:schemeClr val="accent2"/>
                </a:solidFill>
              </a14:hiddenFill>
            </a:ext>
            <a:ext uri="{91240B29-F687-4F45-9708-019B960494DF}">
              <a14:hiddenLine xmlns:a14="http://schemas.microsoft.com/office/drawing/2010/main" w="9525" cap="flat" cmpd="sng" algn="ctr">
                <a:solidFill>
                  <a:srgbClr val="B2B2B2"/>
                </a:solidFill>
                <a:prstDash val="solid"/>
              </a14:hiddenLine>
            </a:ext>
          </a:extLst>
        </p:spPr>
        <p:txBody>
          <a:bodyPr wrap="square" lIns="0" tIns="0" rIns="0" bIns="0" rtlCol="0" anchor="ctr"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1" kern="0">
                <a:solidFill>
                  <a:srgbClr val="295E7E"/>
                </a:solidFill>
                <a:latin typeface="Trebuchet MS" panose="020B0603020202020204" pitchFamily="34" charset="0"/>
                <a:ea typeface="Meiryo UI" panose="020B0604030504040204" pitchFamily="50" charset="-128"/>
                <a:sym typeface="Meiryo" panose="020B0604030504040204" pitchFamily="34" charset="-128"/>
              </a:rPr>
              <a:t>マーケティング領域として検討・実施</a:t>
            </a:r>
            <a:endParaRPr kumimoji="1" lang="en-US" altLang="ja-JP" sz="1100" b="1"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endParaRPr>
          </a:p>
        </p:txBody>
      </p:sp>
      <p:sp>
        <p:nvSpPr>
          <p:cNvPr id="108" name="Rectangle 107">
            <a:extLst>
              <a:ext uri="{FF2B5EF4-FFF2-40B4-BE49-F238E27FC236}">
                <a16:creationId xmlns:a16="http://schemas.microsoft.com/office/drawing/2014/main" id="{C397E2EC-1CDB-6746-421C-75DE25C09A10}"/>
              </a:ext>
            </a:extLst>
          </p:cNvPr>
          <p:cNvSpPr/>
          <p:nvPr/>
        </p:nvSpPr>
        <p:spPr>
          <a:xfrm>
            <a:off x="2833116" y="6421008"/>
            <a:ext cx="2658001" cy="164372"/>
          </a:xfrm>
          <a:prstGeom prst="rect">
            <a:avLst/>
          </a:prstGeom>
          <a:solidFill>
            <a:srgbClr val="F2F2F2"/>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機械学習（協調フィルタリング／行動類似クラスタリング）</a:t>
            </a:r>
            <a:endParaRPr lang="en-US" sz="900">
              <a:solidFill>
                <a:srgbClr val="575757"/>
              </a:solidFill>
            </a:endParaRPr>
          </a:p>
        </p:txBody>
      </p:sp>
      <p:sp>
        <p:nvSpPr>
          <p:cNvPr id="2" name="Rectangle 6">
            <a:extLst>
              <a:ext uri="{FF2B5EF4-FFF2-40B4-BE49-F238E27FC236}">
                <a16:creationId xmlns:a16="http://schemas.microsoft.com/office/drawing/2014/main" id="{F1A75F7C-30DB-7C92-72E3-3E6E531042B2}"/>
              </a:ext>
            </a:extLst>
          </p:cNvPr>
          <p:cNvSpPr/>
          <p:nvPr/>
        </p:nvSpPr>
        <p:spPr>
          <a:xfrm>
            <a:off x="2745930" y="1378250"/>
            <a:ext cx="2090507" cy="169277"/>
          </a:xfrm>
          <a:prstGeom prst="rect">
            <a:avLst/>
          </a:prstGeom>
          <a:noFill/>
          <a:ln w="9525" cap="flat" cmpd="sng" algn="ctr">
            <a:noFill/>
            <a:prstDash val="solid"/>
          </a:ln>
          <a:effectLst/>
          <a:extLst>
            <a:ext uri="{909E8E84-426E-40DD-AFC4-6F175D3DCCD1}">
              <a14:hiddenFill xmlns:a14="http://schemas.microsoft.com/office/drawing/2010/main">
                <a:solidFill>
                  <a:schemeClr val="accent2"/>
                </a:solidFill>
              </a14:hiddenFill>
            </a:ext>
            <a:ext uri="{91240B29-F687-4F45-9708-019B960494DF}">
              <a14:hiddenLine xmlns:a14="http://schemas.microsoft.com/office/drawing/2010/main" w="9525" cap="flat" cmpd="sng" algn="ctr">
                <a:solidFill>
                  <a:srgbClr val="B2B2B2"/>
                </a:solidFill>
                <a:prstDash val="solid"/>
              </a14:hiddenLine>
            </a:ext>
          </a:extLst>
        </p:spPr>
        <p:txBody>
          <a:bodyPr wrap="square" lIns="0" tIns="0" rIns="0" bIns="0" rtlCol="0" anchor="ctr"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1"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rPr>
              <a:t>レコメンドサービス</a:t>
            </a:r>
            <a:endParaRPr kumimoji="1" lang="en-US" altLang="ja-JP" sz="1100" b="1"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endParaRPr>
          </a:p>
        </p:txBody>
      </p:sp>
    </p:spTree>
    <p:extLst>
      <p:ext uri="{BB962C8B-B14F-4D97-AF65-F5344CB8AC3E}">
        <p14:creationId xmlns:p14="http://schemas.microsoft.com/office/powerpoint/2010/main" val="323020845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6CB2A2-E52D-3488-3288-5D2E50A7566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BC8CD93-F96F-A5E9-8A09-3700E6C505A4}"/>
              </a:ext>
            </a:extLst>
          </p:cNvPr>
          <p:cNvSpPr>
            <a:spLocks noGrp="1"/>
          </p:cNvSpPr>
          <p:nvPr>
            <p:ph type="title"/>
          </p:nvPr>
        </p:nvSpPr>
        <p:spPr/>
        <p:txBody>
          <a:bodyPr vert="horz"/>
          <a:lstStyle/>
          <a:p>
            <a:r>
              <a:rPr lang="en-US" altLang="ja-JP" sz="4400"/>
              <a:t>1-8: </a:t>
            </a:r>
            <a:r>
              <a:rPr lang="ja-JP" altLang="en-US" sz="4400"/>
              <a:t>クレデンシャル</a:t>
            </a:r>
          </a:p>
        </p:txBody>
      </p:sp>
    </p:spTree>
    <p:extLst>
      <p:ext uri="{BB962C8B-B14F-4D97-AF65-F5344CB8AC3E}">
        <p14:creationId xmlns:p14="http://schemas.microsoft.com/office/powerpoint/2010/main" val="270730874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70DE8A-1D24-EA68-05CB-C48BA288B830}"/>
            </a:ext>
          </a:extLst>
        </p:cNvPr>
        <p:cNvGrpSpPr/>
        <p:nvPr/>
      </p:nvGrpSpPr>
      <p:grpSpPr>
        <a:xfrm>
          <a:off x="0" y="0"/>
          <a:ext cx="0" cy="0"/>
          <a:chOff x="0" y="0"/>
          <a:chExt cx="0" cy="0"/>
        </a:xfrm>
      </p:grpSpPr>
      <p:sp>
        <p:nvSpPr>
          <p:cNvPr id="3" name="タイトル 140">
            <a:extLst>
              <a:ext uri="{FF2B5EF4-FFF2-40B4-BE49-F238E27FC236}">
                <a16:creationId xmlns:a16="http://schemas.microsoft.com/office/drawing/2014/main" id="{8B1C2C7A-5CC2-C2B0-2F0A-799644BE979C}"/>
              </a:ext>
            </a:extLst>
          </p:cNvPr>
          <p:cNvSpPr txBox="1">
            <a:spLocks/>
          </p:cNvSpPr>
          <p:nvPr/>
        </p:nvSpPr>
        <p:spPr>
          <a:xfrm>
            <a:off x="372826" y="97662"/>
            <a:ext cx="10561874" cy="461905"/>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2400" b="1" kern="1200">
                <a:solidFill>
                  <a:schemeClr val="bg1"/>
                </a:solidFill>
                <a:latin typeface="+mj-lt"/>
                <a:ea typeface="+mj-ea"/>
                <a:cs typeface="+mj-cs"/>
                <a:sym typeface="Trebuchet MS" panose="020B0603020202020204" pitchFamily="34" charset="0"/>
              </a:defRPr>
            </a:lvl1pPr>
          </a:lstStyle>
          <a:p>
            <a:pPr>
              <a:buSzPts val="2400"/>
            </a:pPr>
            <a:br>
              <a:rPr lang="en-US" altLang="ja-JP" sz="1400"/>
            </a:br>
            <a:r>
              <a:rPr lang="ja-JP" altLang="en-US"/>
              <a:t>サービス概要</a:t>
            </a:r>
            <a:r>
              <a:rPr lang="en-US" altLang="ja-JP"/>
              <a:t> | </a:t>
            </a:r>
            <a:r>
              <a:rPr lang="ja-JP" altLang="en-US"/>
              <a:t>クレデンシャル</a:t>
            </a:r>
            <a:endParaRPr lang="en-US" altLang="ja-JP"/>
          </a:p>
        </p:txBody>
      </p:sp>
      <p:sp>
        <p:nvSpPr>
          <p:cNvPr id="13" name="テキスト ボックス 22">
            <a:extLst>
              <a:ext uri="{FF2B5EF4-FFF2-40B4-BE49-F238E27FC236}">
                <a16:creationId xmlns:a16="http://schemas.microsoft.com/office/drawing/2014/main" id="{F91526B8-EA4B-70C6-8838-7FA8611A2B6A}"/>
              </a:ext>
            </a:extLst>
          </p:cNvPr>
          <p:cNvSpPr txBox="1"/>
          <p:nvPr/>
        </p:nvSpPr>
        <p:spPr>
          <a:xfrm>
            <a:off x="614472" y="1068653"/>
            <a:ext cx="10141045" cy="26024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buFont typeface="Trebuchet MS" panose="020B0603020202020204" pitchFamily="34" charset="0"/>
              <a:buChar char="​"/>
            </a:pPr>
            <a:r>
              <a:rPr kumimoji="1" lang="ja-JP" altLang="en-US" sz="1600">
                <a:solidFill>
                  <a:srgbClr val="295E7E"/>
                </a:solidFill>
                <a:latin typeface="Trebuchet MS"/>
                <a:ea typeface="Meiryo UI"/>
              </a:rPr>
              <a:t>本ソリューションの目的・体験価値</a:t>
            </a:r>
            <a:endParaRPr kumimoji="1" lang="en-US" altLang="ja-JP" sz="1600">
              <a:solidFill>
                <a:srgbClr val="295E7E"/>
              </a:solidFill>
              <a:latin typeface="Trebuchet MS"/>
              <a:ea typeface="Meiryo UI"/>
            </a:endParaRPr>
          </a:p>
        </p:txBody>
      </p:sp>
      <p:cxnSp>
        <p:nvCxnSpPr>
          <p:cNvPr id="22" name="直線コネクタ 24">
            <a:extLst>
              <a:ext uri="{FF2B5EF4-FFF2-40B4-BE49-F238E27FC236}">
                <a16:creationId xmlns:a16="http://schemas.microsoft.com/office/drawing/2014/main" id="{CBA9D532-3610-24DC-D3A7-032A0BAEB769}"/>
              </a:ext>
            </a:extLst>
          </p:cNvPr>
          <p:cNvCxnSpPr/>
          <p:nvPr/>
        </p:nvCxnSpPr>
        <p:spPr>
          <a:xfrm>
            <a:off x="676239" y="1347951"/>
            <a:ext cx="10048908"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E6629E5B-ADBA-8C1E-8E1F-946B58960CA8}"/>
              </a:ext>
            </a:extLst>
          </p:cNvPr>
          <p:cNvGrpSpPr/>
          <p:nvPr/>
        </p:nvGrpSpPr>
        <p:grpSpPr>
          <a:xfrm>
            <a:off x="614471" y="4793857"/>
            <a:ext cx="10141045" cy="1282477"/>
            <a:chOff x="614472" y="4793857"/>
            <a:chExt cx="6798358" cy="1282477"/>
          </a:xfrm>
        </p:grpSpPr>
        <p:grpSp>
          <p:nvGrpSpPr>
            <p:cNvPr id="24" name="Group 23">
              <a:extLst>
                <a:ext uri="{FF2B5EF4-FFF2-40B4-BE49-F238E27FC236}">
                  <a16:creationId xmlns:a16="http://schemas.microsoft.com/office/drawing/2014/main" id="{859F03F6-B975-989F-E121-3244AAC958DE}"/>
                </a:ext>
              </a:extLst>
            </p:cNvPr>
            <p:cNvGrpSpPr/>
            <p:nvPr/>
          </p:nvGrpSpPr>
          <p:grpSpPr>
            <a:xfrm>
              <a:off x="614472" y="4793857"/>
              <a:ext cx="3270976" cy="279298"/>
              <a:chOff x="766872" y="1432807"/>
              <a:chExt cx="6798357" cy="279298"/>
            </a:xfrm>
          </p:grpSpPr>
          <p:sp>
            <p:nvSpPr>
              <p:cNvPr id="30" name="テキスト ボックス 22">
                <a:extLst>
                  <a:ext uri="{FF2B5EF4-FFF2-40B4-BE49-F238E27FC236}">
                    <a16:creationId xmlns:a16="http://schemas.microsoft.com/office/drawing/2014/main" id="{DF5733C1-E761-9625-5AC7-01926B7AD734}"/>
                  </a:ext>
                </a:extLst>
              </p:cNvPr>
              <p:cNvSpPr txBox="1"/>
              <p:nvPr/>
            </p:nvSpPr>
            <p:spPr>
              <a:xfrm>
                <a:off x="766872" y="1432807"/>
                <a:ext cx="6798357" cy="26024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600">
                    <a:solidFill>
                      <a:srgbClr val="295E7E"/>
                    </a:solidFill>
                    <a:latin typeface="Trebuchet MS"/>
                    <a:ea typeface="Meiryo UI"/>
                  </a:rPr>
                  <a:t>個人向けサービスへの活用方針</a:t>
                </a:r>
                <a:endParaRPr kumimoji="1" lang="en-US" altLang="ja-JP" sz="1600">
                  <a:solidFill>
                    <a:srgbClr val="295E7E"/>
                  </a:solidFill>
                  <a:latin typeface="Trebuchet MS"/>
                  <a:ea typeface="Meiryo UI"/>
                </a:endParaRPr>
              </a:p>
            </p:txBody>
          </p:sp>
          <p:cxnSp>
            <p:nvCxnSpPr>
              <p:cNvPr id="31" name="直線コネクタ 24">
                <a:extLst>
                  <a:ext uri="{FF2B5EF4-FFF2-40B4-BE49-F238E27FC236}">
                    <a16:creationId xmlns:a16="http://schemas.microsoft.com/office/drawing/2014/main" id="{0DD9DB82-BE82-07C7-59E8-F0FD99B800C6}"/>
                  </a:ext>
                </a:extLst>
              </p:cNvPr>
              <p:cNvCxnSpPr/>
              <p:nvPr/>
            </p:nvCxnSpPr>
            <p:spPr>
              <a:xfrm>
                <a:off x="828639" y="1712105"/>
                <a:ext cx="6736590"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grpSp>
          <p:nvGrpSpPr>
            <p:cNvPr id="25" name="Group 24">
              <a:extLst>
                <a:ext uri="{FF2B5EF4-FFF2-40B4-BE49-F238E27FC236}">
                  <a16:creationId xmlns:a16="http://schemas.microsoft.com/office/drawing/2014/main" id="{CE58B8C6-5DB4-1274-AC1A-E533E615C112}"/>
                </a:ext>
              </a:extLst>
            </p:cNvPr>
            <p:cNvGrpSpPr/>
            <p:nvPr/>
          </p:nvGrpSpPr>
          <p:grpSpPr>
            <a:xfrm>
              <a:off x="4141853" y="4793857"/>
              <a:ext cx="3270976" cy="279298"/>
              <a:chOff x="766872" y="1432807"/>
              <a:chExt cx="6798357" cy="279298"/>
            </a:xfrm>
          </p:grpSpPr>
          <p:sp>
            <p:nvSpPr>
              <p:cNvPr id="28" name="テキスト ボックス 22">
                <a:extLst>
                  <a:ext uri="{FF2B5EF4-FFF2-40B4-BE49-F238E27FC236}">
                    <a16:creationId xmlns:a16="http://schemas.microsoft.com/office/drawing/2014/main" id="{FAE50562-313F-4C4A-5E1C-D6EEE36C4626}"/>
                  </a:ext>
                </a:extLst>
              </p:cNvPr>
              <p:cNvSpPr txBox="1"/>
              <p:nvPr/>
            </p:nvSpPr>
            <p:spPr>
              <a:xfrm>
                <a:off x="766872" y="1432807"/>
                <a:ext cx="6798357" cy="26024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600">
                    <a:solidFill>
                      <a:srgbClr val="295E7E"/>
                    </a:solidFill>
                    <a:latin typeface="Trebuchet MS"/>
                    <a:ea typeface="Meiryo UI"/>
                  </a:rPr>
                  <a:t>法人向けサービスへの活用方針</a:t>
                </a:r>
                <a:endParaRPr kumimoji="1" lang="en-US" altLang="ja-JP" sz="1600">
                  <a:solidFill>
                    <a:srgbClr val="295E7E"/>
                  </a:solidFill>
                  <a:latin typeface="Trebuchet MS"/>
                  <a:ea typeface="Meiryo UI"/>
                </a:endParaRPr>
              </a:p>
            </p:txBody>
          </p:sp>
          <p:cxnSp>
            <p:nvCxnSpPr>
              <p:cNvPr id="29" name="直線コネクタ 24">
                <a:extLst>
                  <a:ext uri="{FF2B5EF4-FFF2-40B4-BE49-F238E27FC236}">
                    <a16:creationId xmlns:a16="http://schemas.microsoft.com/office/drawing/2014/main" id="{FA99EBE9-5342-0A45-8A2B-7CF32C52CF59}"/>
                  </a:ext>
                </a:extLst>
              </p:cNvPr>
              <p:cNvCxnSpPr/>
              <p:nvPr/>
            </p:nvCxnSpPr>
            <p:spPr>
              <a:xfrm>
                <a:off x="828639" y="1712105"/>
                <a:ext cx="6736590"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sp>
          <p:nvSpPr>
            <p:cNvPr id="26" name="TextBox 25">
              <a:extLst>
                <a:ext uri="{FF2B5EF4-FFF2-40B4-BE49-F238E27FC236}">
                  <a16:creationId xmlns:a16="http://schemas.microsoft.com/office/drawing/2014/main" id="{1257F7E9-5C82-A5CE-4B1B-4D95F677D3CC}"/>
                </a:ext>
              </a:extLst>
            </p:cNvPr>
            <p:cNvSpPr txBox="1"/>
            <p:nvPr/>
          </p:nvSpPr>
          <p:spPr>
            <a:xfrm>
              <a:off x="620285" y="5098773"/>
              <a:ext cx="3241258" cy="97756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Font typeface="Trebuchet MS" panose="020B0603020202020204" pitchFamily="34" charset="0"/>
                <a:buChar char="•"/>
              </a:pPr>
              <a:r>
                <a:rPr lang="ja-JP" altLang="en-US" sz="1400">
                  <a:solidFill>
                    <a:srgbClr val="575757"/>
                  </a:solidFill>
                </a:rPr>
                <a:t>自分の取得バッジ・クレデンシャルがコレクションビューで表示され、履歴書や</a:t>
              </a:r>
              <a:r>
                <a:rPr lang="en-US" altLang="ja-JP" sz="1400" err="1">
                  <a:solidFill>
                    <a:srgbClr val="575757"/>
                  </a:solidFill>
                </a:rPr>
                <a:t>SNS</a:t>
              </a:r>
              <a:r>
                <a:rPr lang="ja-JP" altLang="en-US" sz="1400">
                  <a:solidFill>
                    <a:srgbClr val="575757"/>
                  </a:solidFill>
                </a:rPr>
                <a:t>等に出力可能な管理画面</a:t>
              </a:r>
              <a:endParaRPr lang="en-US" sz="1400">
                <a:solidFill>
                  <a:srgbClr val="575757"/>
                </a:solidFill>
              </a:endParaRPr>
            </a:p>
          </p:txBody>
        </p:sp>
        <p:sp>
          <p:nvSpPr>
            <p:cNvPr id="27" name="TextBox 26">
              <a:extLst>
                <a:ext uri="{FF2B5EF4-FFF2-40B4-BE49-F238E27FC236}">
                  <a16:creationId xmlns:a16="http://schemas.microsoft.com/office/drawing/2014/main" id="{0ECEAF11-401A-F856-9FA4-B73AEF8C5A17}"/>
                </a:ext>
              </a:extLst>
            </p:cNvPr>
            <p:cNvSpPr txBox="1"/>
            <p:nvPr/>
          </p:nvSpPr>
          <p:spPr>
            <a:xfrm>
              <a:off x="4171572" y="5098773"/>
              <a:ext cx="3241258" cy="97756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Font typeface="Trebuchet MS" panose="020B0603020202020204" pitchFamily="34" charset="0"/>
                <a:buChar char="•"/>
              </a:pPr>
              <a:r>
                <a:rPr lang="ja-JP" altLang="en-US" sz="1400">
                  <a:solidFill>
                    <a:srgbClr val="575757"/>
                  </a:solidFill>
                </a:rPr>
                <a:t>資格保有者数やスキルカテゴリ別分布が集計され、対外的にも提示可能な“人材証明ダッシュボード”</a:t>
              </a:r>
              <a:endParaRPr lang="en-US" sz="1400">
                <a:solidFill>
                  <a:srgbClr val="575757"/>
                </a:solidFill>
              </a:endParaRPr>
            </a:p>
          </p:txBody>
        </p:sp>
      </p:grpSp>
      <p:sp>
        <p:nvSpPr>
          <p:cNvPr id="32" name="テキスト ボックス 118">
            <a:extLst>
              <a:ext uri="{FF2B5EF4-FFF2-40B4-BE49-F238E27FC236}">
                <a16:creationId xmlns:a16="http://schemas.microsoft.com/office/drawing/2014/main" id="{01963BF3-6D4D-192A-0666-FD6EC54B1CCB}"/>
              </a:ext>
            </a:extLst>
          </p:cNvPr>
          <p:cNvSpPr txBox="1"/>
          <p:nvPr/>
        </p:nvSpPr>
        <p:spPr>
          <a:xfrm>
            <a:off x="614472" y="1419479"/>
            <a:ext cx="10048908" cy="307777"/>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buFont typeface="Trebuchet MS" panose="020B0603020202020204" pitchFamily="34" charset="0"/>
              <a:buChar char="​"/>
            </a:pPr>
            <a:r>
              <a:rPr kumimoji="1" lang="ja-JP" altLang="en-US" sz="1400">
                <a:solidFill>
                  <a:srgbClr val="1B72B8"/>
                </a:solidFill>
                <a:latin typeface="Trebuchet MS" panose="020B0603020202020204" pitchFamily="34" charset="0"/>
                <a:ea typeface="Meiryo UI" panose="020B0604030504040204" pitchFamily="50" charset="-128"/>
              </a:rPr>
              <a:t>学習・スキル・資格を信頼ある形式で可視化し、個人のキャリアアピールと組織の専門性を外部に示す強みへ変える</a:t>
            </a:r>
            <a:endParaRPr kumimoji="1" lang="en-US" altLang="ja-JP" sz="1400">
              <a:solidFill>
                <a:srgbClr val="1B72B8"/>
              </a:solidFill>
              <a:latin typeface="Trebuchet MS" panose="020B0603020202020204" pitchFamily="34" charset="0"/>
              <a:ea typeface="Meiryo UI" panose="020B0604030504040204" pitchFamily="50" charset="-128"/>
            </a:endParaRPr>
          </a:p>
        </p:txBody>
      </p:sp>
      <p:sp>
        <p:nvSpPr>
          <p:cNvPr id="33" name="Rectangle 32">
            <a:extLst>
              <a:ext uri="{FF2B5EF4-FFF2-40B4-BE49-F238E27FC236}">
                <a16:creationId xmlns:a16="http://schemas.microsoft.com/office/drawing/2014/main" id="{0B970E8F-AFA3-6E36-94A5-6A93B72E9B9B}"/>
              </a:ext>
            </a:extLst>
          </p:cNvPr>
          <p:cNvSpPr/>
          <p:nvPr/>
        </p:nvSpPr>
        <p:spPr>
          <a:xfrm>
            <a:off x="5318023" y="2482966"/>
            <a:ext cx="1187841" cy="1445756"/>
          </a:xfrm>
          <a:prstGeom prst="rect">
            <a:avLst/>
          </a:prstGeom>
          <a:solidFill>
            <a:schemeClr val="accent4">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cxnSp>
        <p:nvCxnSpPr>
          <p:cNvPr id="34" name="Straight Connector 8">
            <a:extLst>
              <a:ext uri="{FF2B5EF4-FFF2-40B4-BE49-F238E27FC236}">
                <a16:creationId xmlns:a16="http://schemas.microsoft.com/office/drawing/2014/main" id="{2DF89F99-152F-89D2-4070-FFA71460257D}"/>
              </a:ext>
            </a:extLst>
          </p:cNvPr>
          <p:cNvCxnSpPr>
            <a:cxnSpLocks/>
          </p:cNvCxnSpPr>
          <p:nvPr/>
        </p:nvCxnSpPr>
        <p:spPr>
          <a:xfrm>
            <a:off x="6915299" y="2018541"/>
            <a:ext cx="0" cy="2457502"/>
          </a:xfrm>
          <a:prstGeom prst="line">
            <a:avLst/>
          </a:prstGeom>
          <a:ln w="9525" cap="rnd">
            <a:solidFill>
              <a:srgbClr val="9A9A9A"/>
            </a:solidFill>
            <a:prstDash val="sysDash"/>
          </a:ln>
        </p:spPr>
        <p:style>
          <a:lnRef idx="1">
            <a:schemeClr val="accent1"/>
          </a:lnRef>
          <a:fillRef idx="0">
            <a:schemeClr val="accent1"/>
          </a:fillRef>
          <a:effectRef idx="0">
            <a:schemeClr val="accent1"/>
          </a:effectRef>
          <a:fontRef idx="minor">
            <a:schemeClr val="tx1"/>
          </a:fontRef>
        </p:style>
      </p:cxnSp>
      <p:sp>
        <p:nvSpPr>
          <p:cNvPr id="35" name="Rectangle: Rounded Corners 34">
            <a:extLst>
              <a:ext uri="{FF2B5EF4-FFF2-40B4-BE49-F238E27FC236}">
                <a16:creationId xmlns:a16="http://schemas.microsoft.com/office/drawing/2014/main" id="{5C9D3EB5-AA7D-9D4F-5A27-EF34E6D9D14B}"/>
              </a:ext>
            </a:extLst>
          </p:cNvPr>
          <p:cNvSpPr/>
          <p:nvPr/>
        </p:nvSpPr>
        <p:spPr>
          <a:xfrm>
            <a:off x="7097644" y="2064143"/>
            <a:ext cx="1427349" cy="448857"/>
          </a:xfrm>
          <a:prstGeom prst="roundRect">
            <a:avLst/>
          </a:prstGeom>
          <a:solidFill>
            <a:srgbClr val="006DAA"/>
          </a:solidFill>
          <a:ln w="9525" cap="rnd" cmpd="sng" algn="ctr">
            <a:solidFill>
              <a:srgbClr val="006DAA"/>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100">
                <a:solidFill>
                  <a:srgbClr val="FFFFFF"/>
                </a:solidFill>
              </a:rPr>
              <a:t>外部のオープンバッジ</a:t>
            </a:r>
            <a:br>
              <a:rPr lang="en-US" altLang="ja-JP" sz="1100">
                <a:solidFill>
                  <a:srgbClr val="FFFFFF"/>
                </a:solidFill>
              </a:rPr>
            </a:br>
            <a:r>
              <a:rPr lang="ja-JP" altLang="en-US" sz="1100">
                <a:solidFill>
                  <a:srgbClr val="FFFFFF"/>
                </a:solidFill>
              </a:rPr>
              <a:t>発行サービス</a:t>
            </a:r>
            <a:endParaRPr lang="en-US" sz="1100">
              <a:solidFill>
                <a:srgbClr val="FFFFFF"/>
              </a:solidFill>
            </a:endParaRPr>
          </a:p>
        </p:txBody>
      </p:sp>
      <p:cxnSp>
        <p:nvCxnSpPr>
          <p:cNvPr id="36" name="Straight Arrow Connector 35">
            <a:extLst>
              <a:ext uri="{FF2B5EF4-FFF2-40B4-BE49-F238E27FC236}">
                <a16:creationId xmlns:a16="http://schemas.microsoft.com/office/drawing/2014/main" id="{ECF2E41A-93F1-4D16-BB4F-DBA7096ED90D}"/>
              </a:ext>
            </a:extLst>
          </p:cNvPr>
          <p:cNvCxnSpPr>
            <a:cxnSpLocks/>
          </p:cNvCxnSpPr>
          <p:nvPr/>
        </p:nvCxnSpPr>
        <p:spPr>
          <a:xfrm flipH="1">
            <a:off x="6420228" y="3023175"/>
            <a:ext cx="990143" cy="0"/>
          </a:xfrm>
          <a:prstGeom prst="straightConnector1">
            <a:avLst/>
          </a:prstGeom>
          <a:solidFill>
            <a:schemeClr val="bg1"/>
          </a:solidFill>
          <a:ln w="19050">
            <a:solidFill>
              <a:srgbClr val="336699"/>
            </a:solidFill>
            <a:headEnd type="triangle"/>
            <a:tailEnd type="none"/>
          </a:ln>
          <a:effectLst/>
        </p:spPr>
        <p:style>
          <a:lnRef idx="1">
            <a:schemeClr val="accent1"/>
          </a:lnRef>
          <a:fillRef idx="3">
            <a:schemeClr val="accent1"/>
          </a:fillRef>
          <a:effectRef idx="2">
            <a:schemeClr val="accent1"/>
          </a:effectRef>
          <a:fontRef idx="minor">
            <a:schemeClr val="lt1"/>
          </a:fontRef>
        </p:style>
      </p:cxnSp>
      <p:sp>
        <p:nvSpPr>
          <p:cNvPr id="37" name="テキスト ボックス 118">
            <a:extLst>
              <a:ext uri="{FF2B5EF4-FFF2-40B4-BE49-F238E27FC236}">
                <a16:creationId xmlns:a16="http://schemas.microsoft.com/office/drawing/2014/main" id="{06CB0560-B3D1-842A-4B8A-1597B5C29676}"/>
              </a:ext>
            </a:extLst>
          </p:cNvPr>
          <p:cNvSpPr txBox="1"/>
          <p:nvPr/>
        </p:nvSpPr>
        <p:spPr>
          <a:xfrm>
            <a:off x="6517245" y="2741724"/>
            <a:ext cx="755621" cy="157235"/>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ja-JP" altLang="en-US" sz="1050">
                <a:solidFill>
                  <a:srgbClr val="0070C0"/>
                </a:solidFill>
                <a:latin typeface="Trebuchet MS" panose="020B0603020202020204" pitchFamily="34" charset="0"/>
                <a:ea typeface="Meiryo UI" panose="020B0604030504040204" pitchFamily="50" charset="-128"/>
              </a:rPr>
              <a:t>発行元情報</a:t>
            </a:r>
            <a:endParaRPr kumimoji="1" lang="en-US" altLang="ja-JP" sz="1050">
              <a:solidFill>
                <a:srgbClr val="0070C0"/>
              </a:solidFill>
              <a:latin typeface="Trebuchet MS" panose="020B0603020202020204" pitchFamily="34" charset="0"/>
              <a:ea typeface="Meiryo UI" panose="020B0604030504040204" pitchFamily="50" charset="-128"/>
            </a:endParaRPr>
          </a:p>
        </p:txBody>
      </p:sp>
      <p:pic>
        <p:nvPicPr>
          <p:cNvPr id="38" name="Picture 37">
            <a:extLst>
              <a:ext uri="{FF2B5EF4-FFF2-40B4-BE49-F238E27FC236}">
                <a16:creationId xmlns:a16="http://schemas.microsoft.com/office/drawing/2014/main" id="{81A64539-08B3-5971-BA83-066C378FF07D}"/>
              </a:ext>
            </a:extLst>
          </p:cNvPr>
          <p:cNvPicPr>
            <a:picLocks noChangeAspect="1"/>
          </p:cNvPicPr>
          <p:nvPr/>
        </p:nvPicPr>
        <p:blipFill>
          <a:blip r:embed="rId3">
            <a:duotone>
              <a:schemeClr val="accent3">
                <a:shade val="45000"/>
                <a:satMod val="135000"/>
              </a:schemeClr>
              <a:prstClr val="white"/>
            </a:duotone>
          </a:blip>
          <a:srcRect l="64054" b="-5504"/>
          <a:stretch/>
        </p:blipFill>
        <p:spPr>
          <a:xfrm>
            <a:off x="7535154" y="2762811"/>
            <a:ext cx="565024" cy="500595"/>
          </a:xfrm>
          <a:prstGeom prst="rect">
            <a:avLst/>
          </a:prstGeom>
        </p:spPr>
      </p:pic>
      <p:sp>
        <p:nvSpPr>
          <p:cNvPr id="39" name="Flowchart: Magnetic Disk 38">
            <a:extLst>
              <a:ext uri="{FF2B5EF4-FFF2-40B4-BE49-F238E27FC236}">
                <a16:creationId xmlns:a16="http://schemas.microsoft.com/office/drawing/2014/main" id="{1554C856-D9E5-6898-0284-DE0B28812120}"/>
              </a:ext>
            </a:extLst>
          </p:cNvPr>
          <p:cNvSpPr/>
          <p:nvPr/>
        </p:nvSpPr>
        <p:spPr>
          <a:xfrm>
            <a:off x="5451317" y="3140082"/>
            <a:ext cx="964914" cy="686714"/>
          </a:xfrm>
          <a:prstGeom prst="flowChartMagneticDisk">
            <a:avLst/>
          </a:prstGeom>
          <a:solidFill>
            <a:schemeClr val="bg1"/>
          </a:solidFill>
          <a:ln w="19050">
            <a:solidFill>
              <a:srgbClr val="1B72B8"/>
            </a:solidFill>
            <a:tailEnd type="none"/>
          </a:ln>
          <a:effectLst/>
        </p:spPr>
        <p:style>
          <a:lnRef idx="1">
            <a:schemeClr val="accent1"/>
          </a:lnRef>
          <a:fillRef idx="3">
            <a:schemeClr val="accent1"/>
          </a:fillRef>
          <a:effectRef idx="2">
            <a:schemeClr val="accent1"/>
          </a:effectRef>
          <a:fontRef idx="minor">
            <a:schemeClr val="lt1"/>
          </a:fontRef>
        </p:style>
        <p:txBody>
          <a:bodyPr vert="horz" wrap="none" lIns="36000" tIns="36000" rIns="36000" bIns="36000" rtlCol="0" anchor="ctr"/>
          <a:lstStyle/>
          <a:p>
            <a:pPr algn="ctr"/>
            <a:r>
              <a:rPr lang="ja-JP" altLang="en-US" sz="1200">
                <a:solidFill>
                  <a:srgbClr val="336699"/>
                </a:solidFill>
                <a:latin typeface="Meiryo UI" panose="020B0604030504040204" pitchFamily="50" charset="-128"/>
                <a:ea typeface="Meiryo UI" panose="020B0604030504040204" pitchFamily="50" charset="-128"/>
              </a:rPr>
              <a:t>クレデンシャル</a:t>
            </a:r>
            <a:endParaRPr lang="en-US" sz="1200">
              <a:solidFill>
                <a:srgbClr val="336699"/>
              </a:solidFill>
              <a:latin typeface="Meiryo UI" panose="020B0604030504040204" pitchFamily="50" charset="-128"/>
              <a:ea typeface="Meiryo UI" panose="020B0604030504040204" pitchFamily="50" charset="-128"/>
            </a:endParaRPr>
          </a:p>
        </p:txBody>
      </p:sp>
      <p:sp>
        <p:nvSpPr>
          <p:cNvPr id="40" name="Flowchart: Magnetic Disk 39">
            <a:extLst>
              <a:ext uri="{FF2B5EF4-FFF2-40B4-BE49-F238E27FC236}">
                <a16:creationId xmlns:a16="http://schemas.microsoft.com/office/drawing/2014/main" id="{D438DF00-C7CD-D72E-AA84-738FEDE13567}"/>
              </a:ext>
            </a:extLst>
          </p:cNvPr>
          <p:cNvSpPr/>
          <p:nvPr/>
        </p:nvSpPr>
        <p:spPr>
          <a:xfrm>
            <a:off x="5451317" y="2619967"/>
            <a:ext cx="964914" cy="686714"/>
          </a:xfrm>
          <a:prstGeom prst="flowChartMagneticDisk">
            <a:avLst/>
          </a:prstGeom>
          <a:solidFill>
            <a:schemeClr val="bg1"/>
          </a:solidFill>
          <a:ln w="19050">
            <a:solidFill>
              <a:srgbClr val="1B72B8"/>
            </a:solidFill>
            <a:tailEnd type="none"/>
          </a:ln>
          <a:effectLst/>
        </p:spPr>
        <p:style>
          <a:lnRef idx="1">
            <a:schemeClr val="accent1"/>
          </a:lnRef>
          <a:fillRef idx="3">
            <a:schemeClr val="accent1"/>
          </a:fillRef>
          <a:effectRef idx="2">
            <a:schemeClr val="accent1"/>
          </a:effectRef>
          <a:fontRef idx="minor">
            <a:schemeClr val="lt1"/>
          </a:fontRef>
        </p:style>
        <p:txBody>
          <a:bodyPr vert="horz" wrap="none" lIns="36000" tIns="36000" rIns="36000" bIns="36000" rtlCol="0" anchor="ctr"/>
          <a:lstStyle/>
          <a:p>
            <a:pPr algn="ctr"/>
            <a:r>
              <a:rPr lang="ja-JP" altLang="en-US" sz="1200">
                <a:solidFill>
                  <a:srgbClr val="336699"/>
                </a:solidFill>
                <a:latin typeface="Meiryo UI" panose="020B0604030504040204" pitchFamily="50" charset="-128"/>
                <a:ea typeface="Meiryo UI" panose="020B0604030504040204" pitchFamily="50" charset="-128"/>
              </a:rPr>
              <a:t>バッジ管理</a:t>
            </a:r>
            <a:endParaRPr lang="en-US" sz="1200">
              <a:solidFill>
                <a:srgbClr val="336699"/>
              </a:solidFill>
              <a:latin typeface="Meiryo UI" panose="020B0604030504040204" pitchFamily="50" charset="-128"/>
              <a:ea typeface="Meiryo UI" panose="020B0604030504040204" pitchFamily="50" charset="-128"/>
            </a:endParaRPr>
          </a:p>
        </p:txBody>
      </p:sp>
      <p:cxnSp>
        <p:nvCxnSpPr>
          <p:cNvPr id="41" name="Straight Arrow Connector 40">
            <a:extLst>
              <a:ext uri="{FF2B5EF4-FFF2-40B4-BE49-F238E27FC236}">
                <a16:creationId xmlns:a16="http://schemas.microsoft.com/office/drawing/2014/main" id="{B78706EE-8556-D6C8-8BF9-1E38B724DB9E}"/>
              </a:ext>
            </a:extLst>
          </p:cNvPr>
          <p:cNvCxnSpPr>
            <a:cxnSpLocks/>
          </p:cNvCxnSpPr>
          <p:nvPr/>
        </p:nvCxnSpPr>
        <p:spPr>
          <a:xfrm>
            <a:off x="6420228" y="3502197"/>
            <a:ext cx="990143" cy="0"/>
          </a:xfrm>
          <a:prstGeom prst="straightConnector1">
            <a:avLst/>
          </a:prstGeom>
          <a:solidFill>
            <a:schemeClr val="bg1"/>
          </a:solidFill>
          <a:ln w="19050">
            <a:solidFill>
              <a:srgbClr val="336699"/>
            </a:solidFill>
            <a:headEnd type="triangle"/>
            <a:tailEnd type="none"/>
          </a:ln>
          <a:effectLst/>
        </p:spPr>
        <p:style>
          <a:lnRef idx="1">
            <a:schemeClr val="accent1"/>
          </a:lnRef>
          <a:fillRef idx="3">
            <a:schemeClr val="accent1"/>
          </a:fillRef>
          <a:effectRef idx="2">
            <a:schemeClr val="accent1"/>
          </a:effectRef>
          <a:fontRef idx="minor">
            <a:schemeClr val="lt1"/>
          </a:fontRef>
        </p:style>
      </p:cxnSp>
      <p:sp>
        <p:nvSpPr>
          <p:cNvPr id="42" name="テキスト ボックス 118">
            <a:extLst>
              <a:ext uri="{FF2B5EF4-FFF2-40B4-BE49-F238E27FC236}">
                <a16:creationId xmlns:a16="http://schemas.microsoft.com/office/drawing/2014/main" id="{688A8F9F-50B6-6526-AE61-2D879695F179}"/>
              </a:ext>
            </a:extLst>
          </p:cNvPr>
          <p:cNvSpPr txBox="1"/>
          <p:nvPr/>
        </p:nvSpPr>
        <p:spPr>
          <a:xfrm>
            <a:off x="6592178" y="3581870"/>
            <a:ext cx="755621" cy="34685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buFont typeface="Trebuchet MS" panose="020B0603020202020204" pitchFamily="34" charset="0"/>
              <a:buChar char="​"/>
            </a:pPr>
            <a:r>
              <a:rPr kumimoji="1" lang="ja-JP" altLang="en-US" sz="1050">
                <a:solidFill>
                  <a:srgbClr val="0070C0"/>
                </a:solidFill>
                <a:latin typeface="Trebuchet MS" panose="020B0603020202020204" pitchFamily="34" charset="0"/>
                <a:ea typeface="Meiryo UI" panose="020B0604030504040204" pitchFamily="50" charset="-128"/>
              </a:rPr>
              <a:t>バッジ情報</a:t>
            </a:r>
            <a:br>
              <a:rPr kumimoji="1" lang="en-US" altLang="ja-JP" sz="1050">
                <a:solidFill>
                  <a:srgbClr val="0070C0"/>
                </a:solidFill>
                <a:latin typeface="Trebuchet MS" panose="020B0603020202020204" pitchFamily="34" charset="0"/>
                <a:ea typeface="Meiryo UI" panose="020B0604030504040204" pitchFamily="50" charset="-128"/>
              </a:rPr>
            </a:br>
            <a:r>
              <a:rPr kumimoji="1" lang="en-US" altLang="ja-JP" sz="1050">
                <a:solidFill>
                  <a:srgbClr val="0070C0"/>
                </a:solidFill>
                <a:latin typeface="Trebuchet MS" panose="020B0603020202020204" pitchFamily="34" charset="0"/>
                <a:ea typeface="Meiryo UI" panose="020B0604030504040204" pitchFamily="50" charset="-128"/>
              </a:rPr>
              <a:t>(</a:t>
            </a:r>
            <a:r>
              <a:rPr kumimoji="1" lang="ja-JP" altLang="en-US" sz="1050">
                <a:solidFill>
                  <a:srgbClr val="0070C0"/>
                </a:solidFill>
                <a:latin typeface="Trebuchet MS" panose="020B0603020202020204" pitchFamily="34" charset="0"/>
                <a:ea typeface="Meiryo UI" panose="020B0604030504040204" pitchFamily="50" charset="-128"/>
              </a:rPr>
              <a:t>バッジ</a:t>
            </a:r>
            <a:r>
              <a:rPr kumimoji="1" lang="en-US" altLang="ja-JP" sz="1050">
                <a:solidFill>
                  <a:srgbClr val="0070C0"/>
                </a:solidFill>
                <a:latin typeface="Trebuchet MS" panose="020B0603020202020204" pitchFamily="34" charset="0"/>
                <a:ea typeface="Meiryo UI" panose="020B0604030504040204" pitchFamily="50" charset="-128"/>
              </a:rPr>
              <a:t>ID</a:t>
            </a:r>
            <a:r>
              <a:rPr kumimoji="1" lang="ja-JP" altLang="en-US" sz="1050">
                <a:solidFill>
                  <a:srgbClr val="0070C0"/>
                </a:solidFill>
                <a:latin typeface="Trebuchet MS" panose="020B0603020202020204" pitchFamily="34" charset="0"/>
                <a:ea typeface="Meiryo UI" panose="020B0604030504040204" pitchFamily="50" charset="-128"/>
              </a:rPr>
              <a:t>、署名、</a:t>
            </a:r>
            <a:r>
              <a:rPr kumimoji="1" lang="en-US" altLang="ja-JP" sz="1050">
                <a:solidFill>
                  <a:srgbClr val="0070C0"/>
                </a:solidFill>
                <a:latin typeface="Trebuchet MS" panose="020B0603020202020204" pitchFamily="34" charset="0"/>
                <a:ea typeface="Meiryo UI" panose="020B0604030504040204" pitchFamily="50" charset="-128"/>
              </a:rPr>
              <a:t>URL</a:t>
            </a:r>
            <a:r>
              <a:rPr kumimoji="1" lang="ja-JP" altLang="en-US" sz="1050">
                <a:solidFill>
                  <a:srgbClr val="0070C0"/>
                </a:solidFill>
                <a:latin typeface="Trebuchet MS" panose="020B0603020202020204" pitchFamily="34" charset="0"/>
                <a:ea typeface="Meiryo UI" panose="020B0604030504040204" pitchFamily="50" charset="-128"/>
              </a:rPr>
              <a:t>など</a:t>
            </a:r>
            <a:r>
              <a:rPr kumimoji="1" lang="en-US" altLang="ja-JP" sz="1050">
                <a:solidFill>
                  <a:srgbClr val="0070C0"/>
                </a:solidFill>
                <a:latin typeface="Trebuchet MS" panose="020B0603020202020204" pitchFamily="34" charset="0"/>
                <a:ea typeface="Meiryo UI" panose="020B0604030504040204" pitchFamily="50" charset="-128"/>
              </a:rPr>
              <a:t>)</a:t>
            </a:r>
          </a:p>
        </p:txBody>
      </p:sp>
      <p:sp>
        <p:nvSpPr>
          <p:cNvPr id="43" name="Rectangle: Rounded Corners 42">
            <a:extLst>
              <a:ext uri="{FF2B5EF4-FFF2-40B4-BE49-F238E27FC236}">
                <a16:creationId xmlns:a16="http://schemas.microsoft.com/office/drawing/2014/main" id="{B21EC235-0760-9CF0-F1A6-1FBF673AED3D}"/>
              </a:ext>
            </a:extLst>
          </p:cNvPr>
          <p:cNvSpPr/>
          <p:nvPr/>
        </p:nvSpPr>
        <p:spPr>
          <a:xfrm>
            <a:off x="2550456" y="2786597"/>
            <a:ext cx="2347578" cy="450282"/>
          </a:xfrm>
          <a:prstGeom prst="roundRect">
            <a:avLst>
              <a:gd name="adj" fmla="val 8807"/>
            </a:avLst>
          </a:prstGeom>
          <a:solidFill>
            <a:schemeClr val="bg1"/>
          </a:solidFill>
          <a:ln w="19050">
            <a:solidFill>
              <a:srgbClr val="1B72B8"/>
            </a:solidFill>
            <a:tailEnd type="oval"/>
          </a:ln>
          <a:effectLst/>
        </p:spPr>
        <p:style>
          <a:lnRef idx="1">
            <a:schemeClr val="accent1"/>
          </a:lnRef>
          <a:fillRef idx="3">
            <a:schemeClr val="accent1"/>
          </a:fillRef>
          <a:effectRef idx="2">
            <a:schemeClr val="accent1"/>
          </a:effectRef>
          <a:fontRef idx="minor">
            <a:schemeClr val="lt1"/>
          </a:fontRef>
        </p:style>
        <p:txBody>
          <a:bodyPr vert="horz" wrap="none" lIns="36000" tIns="36000" rIns="36000" bIns="36000" rtlCol="0" anchor="ctr"/>
          <a:lstStyle/>
          <a:p>
            <a:pPr algn="ctr"/>
            <a:r>
              <a:rPr lang="ja-JP" altLang="en-US" sz="1050" dirty="0">
                <a:solidFill>
                  <a:srgbClr val="FF0000"/>
                </a:solidFill>
                <a:latin typeface="Meiryo UI" panose="020B0604030504040204" pitchFamily="50" charset="-128"/>
                <a:ea typeface="Meiryo UI" panose="020B0604030504040204" pitchFamily="50" charset="-128"/>
              </a:rPr>
              <a:t>プラットフォーム</a:t>
            </a:r>
            <a:r>
              <a:rPr lang="ja-JP" altLang="en-US" sz="1050" dirty="0">
                <a:solidFill>
                  <a:srgbClr val="336699"/>
                </a:solidFill>
                <a:latin typeface="Meiryo UI" panose="020B0604030504040204" pitchFamily="50" charset="-128"/>
                <a:ea typeface="Meiryo UI" panose="020B0604030504040204" pitchFamily="50" charset="-128"/>
              </a:rPr>
              <a:t>が発行するバッジ</a:t>
            </a:r>
            <a:br>
              <a:rPr lang="en-US" altLang="ja-JP" sz="1050" dirty="0">
                <a:solidFill>
                  <a:srgbClr val="336699"/>
                </a:solidFill>
                <a:latin typeface="Meiryo UI" panose="020B0604030504040204" pitchFamily="50" charset="-128"/>
                <a:ea typeface="Meiryo UI" panose="020B0604030504040204" pitchFamily="50" charset="-128"/>
              </a:rPr>
            </a:br>
            <a:r>
              <a:rPr lang="en-US" altLang="ja-JP" sz="1050" dirty="0">
                <a:solidFill>
                  <a:srgbClr val="336699"/>
                </a:solidFill>
                <a:latin typeface="Meiryo UI" panose="020B0604030504040204" pitchFamily="50" charset="-128"/>
                <a:ea typeface="Meiryo UI" panose="020B0604030504040204" pitchFamily="50" charset="-128"/>
              </a:rPr>
              <a:t>(</a:t>
            </a:r>
            <a:r>
              <a:rPr lang="ja-JP" altLang="en-US" sz="1050" dirty="0">
                <a:solidFill>
                  <a:srgbClr val="336699"/>
                </a:solidFill>
                <a:latin typeface="Meiryo UI" panose="020B0604030504040204" pitchFamily="50" charset="-128"/>
                <a:ea typeface="Meiryo UI" panose="020B0604030504040204" pitchFamily="50" charset="-128"/>
              </a:rPr>
              <a:t>学習結果や</a:t>
            </a:r>
            <a:r>
              <a:rPr lang="en-US" altLang="ja-JP" sz="1050" dirty="0">
                <a:solidFill>
                  <a:srgbClr val="336699"/>
                </a:solidFill>
                <a:latin typeface="Meiryo UI" panose="020B0604030504040204" pitchFamily="50" charset="-128"/>
                <a:ea typeface="Meiryo UI" panose="020B0604030504040204" pitchFamily="50" charset="-128"/>
              </a:rPr>
              <a:t>IPA</a:t>
            </a:r>
            <a:r>
              <a:rPr lang="ja-JP" altLang="en-US" sz="1050" dirty="0">
                <a:solidFill>
                  <a:srgbClr val="336699"/>
                </a:solidFill>
                <a:latin typeface="Meiryo UI" panose="020B0604030504040204" pitchFamily="50" charset="-128"/>
                <a:ea typeface="Meiryo UI" panose="020B0604030504040204" pitchFamily="50" charset="-128"/>
              </a:rPr>
              <a:t>資格情報</a:t>
            </a:r>
            <a:r>
              <a:rPr lang="en-US" altLang="ja-JP" sz="1050" dirty="0">
                <a:solidFill>
                  <a:srgbClr val="336699"/>
                </a:solidFill>
                <a:latin typeface="Meiryo UI" panose="020B0604030504040204" pitchFamily="50" charset="-128"/>
                <a:ea typeface="Meiryo UI" panose="020B0604030504040204" pitchFamily="50" charset="-128"/>
              </a:rPr>
              <a:t>)</a:t>
            </a:r>
          </a:p>
        </p:txBody>
      </p:sp>
      <p:sp>
        <p:nvSpPr>
          <p:cNvPr id="44" name="Rectangle: Rounded Corners 43">
            <a:extLst>
              <a:ext uri="{FF2B5EF4-FFF2-40B4-BE49-F238E27FC236}">
                <a16:creationId xmlns:a16="http://schemas.microsoft.com/office/drawing/2014/main" id="{D6FF9184-C218-D6F9-9086-A73E2B92ED88}"/>
              </a:ext>
            </a:extLst>
          </p:cNvPr>
          <p:cNvSpPr/>
          <p:nvPr/>
        </p:nvSpPr>
        <p:spPr>
          <a:xfrm>
            <a:off x="2550456" y="3360203"/>
            <a:ext cx="2347578" cy="450282"/>
          </a:xfrm>
          <a:prstGeom prst="roundRect">
            <a:avLst>
              <a:gd name="adj" fmla="val 8807"/>
            </a:avLst>
          </a:prstGeom>
          <a:solidFill>
            <a:schemeClr val="bg1"/>
          </a:solidFill>
          <a:ln w="19050">
            <a:solidFill>
              <a:srgbClr val="1B72B8"/>
            </a:solidFill>
            <a:tailEnd type="oval"/>
          </a:ln>
          <a:effectLst/>
        </p:spPr>
        <p:style>
          <a:lnRef idx="1">
            <a:schemeClr val="accent1"/>
          </a:lnRef>
          <a:fillRef idx="3">
            <a:schemeClr val="accent1"/>
          </a:fillRef>
          <a:effectRef idx="2">
            <a:schemeClr val="accent1"/>
          </a:effectRef>
          <a:fontRef idx="minor">
            <a:schemeClr val="lt1"/>
          </a:fontRef>
        </p:style>
        <p:txBody>
          <a:bodyPr vert="horz" wrap="none" lIns="36000" tIns="36000" rIns="36000" bIns="36000" rtlCol="0" anchor="ctr"/>
          <a:lstStyle/>
          <a:p>
            <a:pPr algn="ctr"/>
            <a:r>
              <a:rPr lang="ja-JP" altLang="en-US" sz="1050">
                <a:solidFill>
                  <a:srgbClr val="336699"/>
                </a:solidFill>
                <a:latin typeface="Meiryo UI" panose="020B0604030504040204" pitchFamily="50" charset="-128"/>
                <a:ea typeface="Meiryo UI" panose="020B0604030504040204" pitchFamily="50" charset="-128"/>
              </a:rPr>
              <a:t>外部のバッジの紐づけ（認証）</a:t>
            </a:r>
            <a:endParaRPr lang="en-US" altLang="ja-JP" sz="1050">
              <a:solidFill>
                <a:srgbClr val="336699"/>
              </a:solidFill>
              <a:latin typeface="Meiryo UI" panose="020B0604030504040204" pitchFamily="50" charset="-128"/>
              <a:ea typeface="Meiryo UI" panose="020B0604030504040204" pitchFamily="50" charset="-128"/>
            </a:endParaRPr>
          </a:p>
        </p:txBody>
      </p:sp>
      <p:cxnSp>
        <p:nvCxnSpPr>
          <p:cNvPr id="45" name="Straight Arrow Connector 44">
            <a:extLst>
              <a:ext uri="{FF2B5EF4-FFF2-40B4-BE49-F238E27FC236}">
                <a16:creationId xmlns:a16="http://schemas.microsoft.com/office/drawing/2014/main" id="{AF628C7A-5AAC-059C-611F-35C86EFBBC70}"/>
              </a:ext>
            </a:extLst>
          </p:cNvPr>
          <p:cNvCxnSpPr>
            <a:cxnSpLocks/>
          </p:cNvCxnSpPr>
          <p:nvPr/>
        </p:nvCxnSpPr>
        <p:spPr>
          <a:xfrm flipH="1">
            <a:off x="4898034" y="2991899"/>
            <a:ext cx="553283" cy="0"/>
          </a:xfrm>
          <a:prstGeom prst="straightConnector1">
            <a:avLst/>
          </a:prstGeom>
          <a:solidFill>
            <a:schemeClr val="bg1"/>
          </a:solidFill>
          <a:ln w="19050">
            <a:solidFill>
              <a:srgbClr val="336699"/>
            </a:solidFill>
            <a:headEnd type="triangle"/>
            <a:tailEnd type="none"/>
          </a:ln>
          <a:effectLst/>
        </p:spPr>
        <p:style>
          <a:lnRef idx="1">
            <a:schemeClr val="accent1"/>
          </a:lnRef>
          <a:fillRef idx="3">
            <a:schemeClr val="accent1"/>
          </a:fillRef>
          <a:effectRef idx="2">
            <a:schemeClr val="accent1"/>
          </a:effectRef>
          <a:fontRef idx="minor">
            <a:schemeClr val="lt1"/>
          </a:fontRef>
        </p:style>
      </p:cxnSp>
      <p:cxnSp>
        <p:nvCxnSpPr>
          <p:cNvPr id="46" name="Straight Arrow Connector 45">
            <a:extLst>
              <a:ext uri="{FF2B5EF4-FFF2-40B4-BE49-F238E27FC236}">
                <a16:creationId xmlns:a16="http://schemas.microsoft.com/office/drawing/2014/main" id="{CE4B026C-F76C-1FEC-A38B-9C0FDDED2CB5}"/>
              </a:ext>
            </a:extLst>
          </p:cNvPr>
          <p:cNvCxnSpPr>
            <a:cxnSpLocks/>
          </p:cNvCxnSpPr>
          <p:nvPr/>
        </p:nvCxnSpPr>
        <p:spPr>
          <a:xfrm flipH="1">
            <a:off x="4898034" y="3571338"/>
            <a:ext cx="553283" cy="0"/>
          </a:xfrm>
          <a:prstGeom prst="straightConnector1">
            <a:avLst/>
          </a:prstGeom>
          <a:solidFill>
            <a:schemeClr val="bg1"/>
          </a:solidFill>
          <a:ln w="19050">
            <a:solidFill>
              <a:srgbClr val="336699"/>
            </a:solidFill>
            <a:headEnd type="triangle"/>
            <a:tailEnd type="none"/>
          </a:ln>
          <a:effectLst/>
        </p:spPr>
        <p:style>
          <a:lnRef idx="1">
            <a:schemeClr val="accent1"/>
          </a:lnRef>
          <a:fillRef idx="3">
            <a:schemeClr val="accent1"/>
          </a:fillRef>
          <a:effectRef idx="2">
            <a:schemeClr val="accent1"/>
          </a:effectRef>
          <a:fontRef idx="minor">
            <a:schemeClr val="lt1"/>
          </a:fontRef>
        </p:style>
      </p:cxnSp>
      <p:cxnSp>
        <p:nvCxnSpPr>
          <p:cNvPr id="47" name="Connector: Elbow 46">
            <a:extLst>
              <a:ext uri="{FF2B5EF4-FFF2-40B4-BE49-F238E27FC236}">
                <a16:creationId xmlns:a16="http://schemas.microsoft.com/office/drawing/2014/main" id="{101A4825-E362-F5BE-6FF5-58DAF2FE95A1}"/>
              </a:ext>
            </a:extLst>
          </p:cNvPr>
          <p:cNvCxnSpPr>
            <a:cxnSpLocks/>
            <a:endCxn id="39" idx="2"/>
          </p:cNvCxnSpPr>
          <p:nvPr/>
        </p:nvCxnSpPr>
        <p:spPr>
          <a:xfrm>
            <a:off x="4898036" y="3140080"/>
            <a:ext cx="553281" cy="343359"/>
          </a:xfrm>
          <a:prstGeom prst="bentConnector3">
            <a:avLst>
              <a:gd name="adj1" fmla="val 50000"/>
            </a:avLst>
          </a:prstGeom>
          <a:solidFill>
            <a:schemeClr val="bg1"/>
          </a:solidFill>
          <a:ln w="19050">
            <a:solidFill>
              <a:srgbClr val="336699"/>
            </a:solidFill>
            <a:headEnd type="none"/>
            <a:tailEnd type="triangle"/>
          </a:ln>
          <a:effectLst/>
        </p:spPr>
        <p:style>
          <a:lnRef idx="1">
            <a:schemeClr val="accent1"/>
          </a:lnRef>
          <a:fillRef idx="3">
            <a:schemeClr val="accent1"/>
          </a:fillRef>
          <a:effectRef idx="2">
            <a:schemeClr val="accent1"/>
          </a:effectRef>
          <a:fontRef idx="minor">
            <a:schemeClr val="lt1"/>
          </a:fontRef>
        </p:style>
      </p:cxnSp>
      <p:cxnSp>
        <p:nvCxnSpPr>
          <p:cNvPr id="48" name="Straight Arrow Connector 47">
            <a:extLst>
              <a:ext uri="{FF2B5EF4-FFF2-40B4-BE49-F238E27FC236}">
                <a16:creationId xmlns:a16="http://schemas.microsoft.com/office/drawing/2014/main" id="{41F6EC37-C34A-9DDC-43EC-282249FCA38D}"/>
              </a:ext>
            </a:extLst>
          </p:cNvPr>
          <p:cNvCxnSpPr>
            <a:cxnSpLocks/>
          </p:cNvCxnSpPr>
          <p:nvPr/>
        </p:nvCxnSpPr>
        <p:spPr>
          <a:xfrm flipV="1">
            <a:off x="5922888" y="3902998"/>
            <a:ext cx="0" cy="236081"/>
          </a:xfrm>
          <a:prstGeom prst="straightConnector1">
            <a:avLst/>
          </a:prstGeom>
          <a:solidFill>
            <a:schemeClr val="bg1"/>
          </a:solidFill>
          <a:ln w="19050">
            <a:solidFill>
              <a:srgbClr val="336699"/>
            </a:solidFill>
            <a:headEnd type="triangle"/>
            <a:tailEnd type="none"/>
          </a:ln>
          <a:effectLst/>
        </p:spPr>
        <p:style>
          <a:lnRef idx="1">
            <a:schemeClr val="accent1"/>
          </a:lnRef>
          <a:fillRef idx="3">
            <a:schemeClr val="accent1"/>
          </a:fillRef>
          <a:effectRef idx="2">
            <a:schemeClr val="accent1"/>
          </a:effectRef>
          <a:fontRef idx="minor">
            <a:schemeClr val="lt1"/>
          </a:fontRef>
        </p:style>
      </p:cxnSp>
      <p:sp>
        <p:nvSpPr>
          <p:cNvPr id="49" name="テキスト ボックス 118">
            <a:extLst>
              <a:ext uri="{FF2B5EF4-FFF2-40B4-BE49-F238E27FC236}">
                <a16:creationId xmlns:a16="http://schemas.microsoft.com/office/drawing/2014/main" id="{D8D2E604-4524-155B-70D5-BBE5B0F7369E}"/>
              </a:ext>
            </a:extLst>
          </p:cNvPr>
          <p:cNvSpPr txBox="1"/>
          <p:nvPr/>
        </p:nvSpPr>
        <p:spPr>
          <a:xfrm>
            <a:off x="5574046" y="4148940"/>
            <a:ext cx="755621" cy="157235"/>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ja-JP" altLang="en-US" sz="1050">
                <a:solidFill>
                  <a:srgbClr val="0070C0"/>
                </a:solidFill>
                <a:latin typeface="Trebuchet MS" panose="020B0603020202020204" pitchFamily="34" charset="0"/>
                <a:ea typeface="Meiryo UI" panose="020B0604030504040204" pitchFamily="50" charset="-128"/>
              </a:rPr>
              <a:t>出力</a:t>
            </a:r>
            <a:br>
              <a:rPr kumimoji="1" lang="en-US" altLang="ja-JP" sz="1050">
                <a:solidFill>
                  <a:srgbClr val="0070C0"/>
                </a:solidFill>
                <a:latin typeface="Trebuchet MS" panose="020B0603020202020204" pitchFamily="34" charset="0"/>
                <a:ea typeface="Meiryo UI" panose="020B0604030504040204" pitchFamily="50" charset="-128"/>
              </a:rPr>
            </a:br>
            <a:r>
              <a:rPr kumimoji="1" lang="en-US" altLang="ja-JP" sz="1050">
                <a:solidFill>
                  <a:srgbClr val="0070C0"/>
                </a:solidFill>
                <a:latin typeface="Trebuchet MS" panose="020B0603020202020204" pitchFamily="34" charset="0"/>
                <a:ea typeface="Meiryo UI" panose="020B0604030504040204" pitchFamily="50" charset="-128"/>
              </a:rPr>
              <a:t>(</a:t>
            </a:r>
            <a:r>
              <a:rPr kumimoji="1" lang="ja-JP" altLang="en-US" sz="1050">
                <a:solidFill>
                  <a:srgbClr val="0070C0"/>
                </a:solidFill>
                <a:latin typeface="Trebuchet MS" panose="020B0603020202020204" pitchFamily="34" charset="0"/>
                <a:ea typeface="Meiryo UI" panose="020B0604030504040204" pitchFamily="50" charset="-128"/>
              </a:rPr>
              <a:t>ダッシュボード、履歴書等</a:t>
            </a:r>
            <a:r>
              <a:rPr kumimoji="1" lang="en-US" altLang="ja-JP" sz="1050">
                <a:solidFill>
                  <a:srgbClr val="0070C0"/>
                </a:solidFill>
                <a:latin typeface="Trebuchet MS" panose="020B0603020202020204" pitchFamily="34" charset="0"/>
                <a:ea typeface="Meiryo UI" panose="020B0604030504040204" pitchFamily="50" charset="-128"/>
              </a:rPr>
              <a:t>)</a:t>
            </a:r>
          </a:p>
        </p:txBody>
      </p:sp>
      <p:sp>
        <p:nvSpPr>
          <p:cNvPr id="50" name="テキスト ボックス 118">
            <a:extLst>
              <a:ext uri="{FF2B5EF4-FFF2-40B4-BE49-F238E27FC236}">
                <a16:creationId xmlns:a16="http://schemas.microsoft.com/office/drawing/2014/main" id="{11F67380-1998-1936-71B3-24F7753B750C}"/>
              </a:ext>
            </a:extLst>
          </p:cNvPr>
          <p:cNvSpPr txBox="1"/>
          <p:nvPr/>
        </p:nvSpPr>
        <p:spPr>
          <a:xfrm>
            <a:off x="2550456" y="3882305"/>
            <a:ext cx="2608605" cy="370754"/>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ユーザが保持している他サービス発行のバッジを</a:t>
            </a:r>
            <a:br>
              <a:rPr kumimoji="1" lang="en-US" altLang="ja-JP" sz="1050">
                <a:solidFill>
                  <a:srgbClr val="575757"/>
                </a:solidFill>
                <a:latin typeface="Trebuchet MS" panose="020B0603020202020204" pitchFamily="34" charset="0"/>
                <a:ea typeface="Meiryo UI" panose="020B0604030504040204" pitchFamily="50" charset="-128"/>
              </a:rPr>
            </a:br>
            <a:r>
              <a:rPr kumimoji="1" lang="ja-JP" altLang="en-US" sz="1050">
                <a:solidFill>
                  <a:srgbClr val="575757"/>
                </a:solidFill>
                <a:latin typeface="Trebuchet MS" panose="020B0603020202020204" pitchFamily="34" charset="0"/>
                <a:ea typeface="Meiryo UI" panose="020B0604030504040204" pitchFamily="50" charset="-128"/>
              </a:rPr>
              <a:t>登録しポートフォリオ上で統合管理</a:t>
            </a:r>
            <a:endParaRPr kumimoji="1" lang="en-US" altLang="ja-JP" sz="1050">
              <a:solidFill>
                <a:srgbClr val="575757"/>
              </a:solidFill>
              <a:latin typeface="Trebuchet MS" panose="020B0603020202020204" pitchFamily="34" charset="0"/>
              <a:ea typeface="Meiryo UI" panose="020B0604030504040204" pitchFamily="50" charset="-128"/>
            </a:endParaRPr>
          </a:p>
        </p:txBody>
      </p:sp>
    </p:spTree>
    <p:extLst>
      <p:ext uri="{BB962C8B-B14F-4D97-AF65-F5344CB8AC3E}">
        <p14:creationId xmlns:p14="http://schemas.microsoft.com/office/powerpoint/2010/main" val="14349186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4F07BC4-6A34-4D7A-6792-84273A7B8FAF}"/>
              </a:ext>
            </a:extLst>
          </p:cNvPr>
          <p:cNvSpPr>
            <a:spLocks noGrp="1"/>
          </p:cNvSpPr>
          <p:nvPr>
            <p:ph type="title"/>
          </p:nvPr>
        </p:nvSpPr>
        <p:spPr/>
        <p:txBody>
          <a:bodyPr vert="horz"/>
          <a:lstStyle/>
          <a:p>
            <a:br>
              <a:rPr lang="en-US" altLang="ja-JP" sz="1800" dirty="0"/>
            </a:br>
            <a:r>
              <a:rPr lang="ja-JP" altLang="en-US" dirty="0"/>
              <a:t>業務</a:t>
            </a:r>
            <a:r>
              <a:rPr lang="en-US" altLang="ja-JP" dirty="0"/>
              <a:t>(</a:t>
            </a:r>
            <a:r>
              <a:rPr lang="ja-JP" altLang="en-US"/>
              <a:t>サービス</a:t>
            </a:r>
            <a:r>
              <a:rPr lang="en-US" altLang="ja-JP"/>
              <a:t>)</a:t>
            </a:r>
            <a:r>
              <a:rPr lang="ja-JP" altLang="en-US" dirty="0"/>
              <a:t>一覧</a:t>
            </a:r>
            <a:br>
              <a:rPr lang="ja-JP" altLang="en-US" dirty="0"/>
            </a:br>
            <a:endParaRPr lang="ja-JP" altLang="en-US" dirty="0"/>
          </a:p>
        </p:txBody>
      </p:sp>
      <p:grpSp>
        <p:nvGrpSpPr>
          <p:cNvPr id="156" name="グループ化 155">
            <a:extLst>
              <a:ext uri="{FF2B5EF4-FFF2-40B4-BE49-F238E27FC236}">
                <a16:creationId xmlns:a16="http://schemas.microsoft.com/office/drawing/2014/main" id="{07A81431-53A5-B429-43E2-CFFC61935FED}"/>
              </a:ext>
            </a:extLst>
          </p:cNvPr>
          <p:cNvGrpSpPr/>
          <p:nvPr/>
        </p:nvGrpSpPr>
        <p:grpSpPr>
          <a:xfrm>
            <a:off x="173771" y="757918"/>
            <a:ext cx="11400450" cy="5644216"/>
            <a:chOff x="450428" y="757918"/>
            <a:chExt cx="10847137" cy="5644216"/>
          </a:xfrm>
        </p:grpSpPr>
        <p:grpSp>
          <p:nvGrpSpPr>
            <p:cNvPr id="6" name="Group 12">
              <a:extLst>
                <a:ext uri="{FF2B5EF4-FFF2-40B4-BE49-F238E27FC236}">
                  <a16:creationId xmlns:a16="http://schemas.microsoft.com/office/drawing/2014/main" id="{82BD8B44-B34C-18E4-A3D4-FF8EE69E0C2C}"/>
                </a:ext>
              </a:extLst>
            </p:cNvPr>
            <p:cNvGrpSpPr/>
            <p:nvPr/>
          </p:nvGrpSpPr>
          <p:grpSpPr>
            <a:xfrm>
              <a:off x="450429" y="757918"/>
              <a:ext cx="3033619" cy="279298"/>
              <a:chOff x="1706672" y="7583753"/>
              <a:chExt cx="7349658" cy="279298"/>
            </a:xfrm>
          </p:grpSpPr>
          <p:sp>
            <p:nvSpPr>
              <p:cNvPr id="7" name="テキスト ボックス 22">
                <a:extLst>
                  <a:ext uri="{FF2B5EF4-FFF2-40B4-BE49-F238E27FC236}">
                    <a16:creationId xmlns:a16="http://schemas.microsoft.com/office/drawing/2014/main" id="{B272AA90-AF47-82CF-6F02-FDC82F168F61}"/>
                  </a:ext>
                </a:extLst>
              </p:cNvPr>
              <p:cNvSpPr txBox="1"/>
              <p:nvPr/>
            </p:nvSpPr>
            <p:spPr>
              <a:xfrm>
                <a:off x="1706672" y="7583753"/>
                <a:ext cx="7349658" cy="26024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srgbClr val="295E7E"/>
                    </a:solidFill>
                    <a:effectLst/>
                    <a:uLnTx/>
                    <a:uFillTx/>
                    <a:latin typeface="Trebuchet MS"/>
                    <a:ea typeface="Meiryo UI"/>
                    <a:cs typeface="+mn-cs"/>
                  </a:rPr>
                  <a:t>プラットフォーム全体像</a:t>
                </a:r>
                <a:endParaRPr kumimoji="1" lang="en-US" altLang="ja-JP" sz="1200" b="0" i="0" u="none" strike="noStrike" kern="1200" cap="none" spc="0" normalizeH="0" baseline="0" noProof="0">
                  <a:ln>
                    <a:noFill/>
                  </a:ln>
                  <a:solidFill>
                    <a:srgbClr val="295E7E"/>
                  </a:solidFill>
                  <a:effectLst/>
                  <a:uLnTx/>
                  <a:uFillTx/>
                  <a:latin typeface="Trebuchet MS"/>
                  <a:ea typeface="Meiryo UI"/>
                  <a:cs typeface="+mn-cs"/>
                </a:endParaRPr>
              </a:p>
            </p:txBody>
          </p:sp>
          <p:cxnSp>
            <p:nvCxnSpPr>
              <p:cNvPr id="8" name="直線コネクタ 24">
                <a:extLst>
                  <a:ext uri="{FF2B5EF4-FFF2-40B4-BE49-F238E27FC236}">
                    <a16:creationId xmlns:a16="http://schemas.microsoft.com/office/drawing/2014/main" id="{3C20196F-FEB8-67EA-E74A-6A777D737122}"/>
                  </a:ext>
                </a:extLst>
              </p:cNvPr>
              <p:cNvCxnSpPr/>
              <p:nvPr/>
            </p:nvCxnSpPr>
            <p:spPr>
              <a:xfrm>
                <a:off x="1751437" y="7863051"/>
                <a:ext cx="7304893"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grpSp>
          <p:nvGrpSpPr>
            <p:cNvPr id="67" name="Group 12">
              <a:extLst>
                <a:ext uri="{FF2B5EF4-FFF2-40B4-BE49-F238E27FC236}">
                  <a16:creationId xmlns:a16="http://schemas.microsoft.com/office/drawing/2014/main" id="{4D8672CC-D2DE-528B-F530-DDF5583EE8E7}"/>
                </a:ext>
              </a:extLst>
            </p:cNvPr>
            <p:cNvGrpSpPr/>
            <p:nvPr/>
          </p:nvGrpSpPr>
          <p:grpSpPr>
            <a:xfrm>
              <a:off x="3606887" y="757918"/>
              <a:ext cx="3759687" cy="279298"/>
              <a:chOff x="1706672" y="7583753"/>
              <a:chExt cx="7349658" cy="279298"/>
            </a:xfrm>
          </p:grpSpPr>
          <p:sp>
            <p:nvSpPr>
              <p:cNvPr id="68" name="テキスト ボックス 22">
                <a:extLst>
                  <a:ext uri="{FF2B5EF4-FFF2-40B4-BE49-F238E27FC236}">
                    <a16:creationId xmlns:a16="http://schemas.microsoft.com/office/drawing/2014/main" id="{77F16EA7-542D-EE5C-EC0C-D3EEA218A9B9}"/>
                  </a:ext>
                </a:extLst>
              </p:cNvPr>
              <p:cNvSpPr txBox="1"/>
              <p:nvPr/>
            </p:nvSpPr>
            <p:spPr>
              <a:xfrm>
                <a:off x="1706672" y="7583753"/>
                <a:ext cx="7349658" cy="26024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srgbClr val="295E7E"/>
                    </a:solidFill>
                    <a:effectLst/>
                    <a:uLnTx/>
                    <a:uFillTx/>
                    <a:latin typeface="Trebuchet MS"/>
                    <a:ea typeface="Meiryo UI"/>
                    <a:cs typeface="+mn-cs"/>
                  </a:rPr>
                  <a:t>概要</a:t>
                </a:r>
                <a:endParaRPr kumimoji="1" lang="en-US" altLang="ja-JP" sz="1200" b="0" i="0" u="none" strike="noStrike" kern="1200" cap="none" spc="0" normalizeH="0" baseline="0" noProof="0">
                  <a:ln>
                    <a:noFill/>
                  </a:ln>
                  <a:solidFill>
                    <a:srgbClr val="295E7E"/>
                  </a:solidFill>
                  <a:effectLst/>
                  <a:uLnTx/>
                  <a:uFillTx/>
                  <a:latin typeface="Trebuchet MS"/>
                  <a:ea typeface="Meiryo UI"/>
                  <a:cs typeface="+mn-cs"/>
                </a:endParaRPr>
              </a:p>
            </p:txBody>
          </p:sp>
          <p:cxnSp>
            <p:nvCxnSpPr>
              <p:cNvPr id="69" name="直線コネクタ 24">
                <a:extLst>
                  <a:ext uri="{FF2B5EF4-FFF2-40B4-BE49-F238E27FC236}">
                    <a16:creationId xmlns:a16="http://schemas.microsoft.com/office/drawing/2014/main" id="{53CC6FF0-9E43-852A-D292-78490850555B}"/>
                  </a:ext>
                </a:extLst>
              </p:cNvPr>
              <p:cNvCxnSpPr/>
              <p:nvPr/>
            </p:nvCxnSpPr>
            <p:spPr>
              <a:xfrm>
                <a:off x="1751437" y="7863051"/>
                <a:ext cx="7304893"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sp>
          <p:nvSpPr>
            <p:cNvPr id="10" name="Rectangle 6">
              <a:extLst>
                <a:ext uri="{FF2B5EF4-FFF2-40B4-BE49-F238E27FC236}">
                  <a16:creationId xmlns:a16="http://schemas.microsoft.com/office/drawing/2014/main" id="{4251E79C-BD2B-5604-172A-8A910F28C99C}"/>
                </a:ext>
              </a:extLst>
            </p:cNvPr>
            <p:cNvSpPr/>
            <p:nvPr/>
          </p:nvSpPr>
          <p:spPr>
            <a:xfrm>
              <a:off x="450429" y="1124860"/>
              <a:ext cx="1212629" cy="4421003"/>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rgbClr val="177B57"/>
                  </a:solidFill>
                </a14:hiddenFill>
              </a:ext>
              <a:ext uri="{91240B29-F687-4F45-9708-019B960494DF}">
                <a14:hiddenLine xmlns:a14="http://schemas.microsoft.com/office/drawing/2010/main" w="9525" cap="flat" cmpd="sng" algn="ctr">
                  <a:solidFill>
                    <a:srgbClr val="9A9A9A"/>
                  </a:solidFill>
                  <a:prstDash val="solid"/>
                  <a:round/>
                  <a:headEnd type="none" w="med" len="med"/>
                  <a:tailEnd type="none" w="med" len="med"/>
                </a14:hiddenLine>
              </a:ext>
            </a:extLst>
          </p:spPr>
          <p:txBody>
            <a:bodyPr vert="horz" wrap="square" lIns="0" tIns="0" rIns="36000" bIns="0" rtlCol="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sym typeface="Meiryo" panose="020B0604030504040204" pitchFamily="34" charset="-128"/>
                </a:rPr>
                <a:t>1.</a:t>
              </a:r>
              <a:br>
                <a:rPr kumimoji="1" lang="en-US" altLang="ja-JP" sz="12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sym typeface="Meiryo" panose="020B0604030504040204" pitchFamily="34" charset="-128"/>
                </a:rPr>
              </a:br>
              <a:r>
                <a:rPr kumimoji="1" lang="ja-JP" altLang="en-US" sz="12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sym typeface="Meiryo" panose="020B0604030504040204" pitchFamily="34" charset="-128"/>
                </a:rPr>
                <a:t>プラットフォーム</a:t>
              </a:r>
              <a:br>
                <a:rPr kumimoji="1" lang="en-US" altLang="ja-JP" sz="12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sym typeface="Meiryo" panose="020B0604030504040204" pitchFamily="34" charset="-128"/>
                </a:rPr>
              </a:br>
              <a:r>
                <a:rPr kumimoji="1" lang="ja-JP" altLang="en-US" sz="12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sym typeface="Meiryo" panose="020B0604030504040204" pitchFamily="34" charset="-128"/>
                </a:rPr>
                <a:t>サービス</a:t>
              </a:r>
            </a:p>
          </p:txBody>
        </p:sp>
        <p:cxnSp>
          <p:nvCxnSpPr>
            <p:cNvPr id="11" name="Straight Connector 256">
              <a:extLst>
                <a:ext uri="{FF2B5EF4-FFF2-40B4-BE49-F238E27FC236}">
                  <a16:creationId xmlns:a16="http://schemas.microsoft.com/office/drawing/2014/main" id="{DB974E47-7023-BC39-AC20-6644F8BAEBA3}"/>
                </a:ext>
              </a:extLst>
            </p:cNvPr>
            <p:cNvCxnSpPr>
              <a:cxnSpLocks/>
            </p:cNvCxnSpPr>
            <p:nvPr/>
          </p:nvCxnSpPr>
          <p:spPr>
            <a:xfrm>
              <a:off x="1663063" y="1124860"/>
              <a:ext cx="0" cy="4075616"/>
            </a:xfrm>
            <a:prstGeom prst="line">
              <a:avLst/>
            </a:prstGeom>
            <a:noFill/>
            <a:ln w="12700" cap="rnd" cmpd="sng" algn="ctr">
              <a:solidFill>
                <a:srgbClr val="295E7E"/>
              </a:solidFill>
              <a:prstDash val="solid"/>
              <a:round/>
              <a:headEnd type="none" w="med" len="med"/>
              <a:tailEnd type="none" w="med" len="med"/>
            </a:ln>
            <a:effectLst/>
          </p:spPr>
        </p:cxnSp>
        <p:sp>
          <p:nvSpPr>
            <p:cNvPr id="16" name="Rectangle 6">
              <a:extLst>
                <a:ext uri="{FF2B5EF4-FFF2-40B4-BE49-F238E27FC236}">
                  <a16:creationId xmlns:a16="http://schemas.microsoft.com/office/drawing/2014/main" id="{A9E98768-842C-667A-755B-FFC547F6742B}"/>
                </a:ext>
              </a:extLst>
            </p:cNvPr>
            <p:cNvSpPr/>
            <p:nvPr/>
          </p:nvSpPr>
          <p:spPr>
            <a:xfrm>
              <a:off x="450429" y="5288919"/>
              <a:ext cx="1212629" cy="1113215"/>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rgbClr val="177B57"/>
                  </a:solidFill>
                </a14:hiddenFill>
              </a:ext>
              <a:ext uri="{91240B29-F687-4F45-9708-019B960494DF}">
                <a14:hiddenLine xmlns:a14="http://schemas.microsoft.com/office/drawing/2010/main" w="9525" cap="flat" cmpd="sng" algn="ctr">
                  <a:solidFill>
                    <a:srgbClr val="9A9A9A"/>
                  </a:solidFill>
                  <a:prstDash val="solid"/>
                  <a:round/>
                  <a:headEnd type="none" w="med" len="med"/>
                  <a:tailEnd type="none" w="med" len="med"/>
                </a14:hiddenLine>
              </a:ext>
            </a:extLst>
          </p:spPr>
          <p:txBody>
            <a:bodyPr vert="horz" wrap="square" lIns="0" tIns="0" rIns="36000" bIns="0" rtlCol="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sym typeface="Meiryo" panose="020B0604030504040204" pitchFamily="34" charset="-128"/>
                </a:rPr>
                <a:t>2.</a:t>
              </a:r>
              <a:br>
                <a:rPr kumimoji="1" lang="en-US" altLang="ja-JP" sz="12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sym typeface="Meiryo" panose="020B0604030504040204" pitchFamily="34" charset="-128"/>
                </a:rPr>
              </a:br>
              <a:r>
                <a:rPr kumimoji="1" lang="ja-JP" altLang="en-US" sz="12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sym typeface="Meiryo" panose="020B0604030504040204" pitchFamily="34" charset="-128"/>
                </a:rPr>
                <a:t>バック業務</a:t>
              </a:r>
            </a:p>
          </p:txBody>
        </p:sp>
        <p:cxnSp>
          <p:nvCxnSpPr>
            <p:cNvPr id="17" name="Straight Connector 256">
              <a:extLst>
                <a:ext uri="{FF2B5EF4-FFF2-40B4-BE49-F238E27FC236}">
                  <a16:creationId xmlns:a16="http://schemas.microsoft.com/office/drawing/2014/main" id="{0CE593DC-012C-66D5-DB7A-0206A734B18A}"/>
                </a:ext>
              </a:extLst>
            </p:cNvPr>
            <p:cNvCxnSpPr>
              <a:cxnSpLocks/>
            </p:cNvCxnSpPr>
            <p:nvPr/>
          </p:nvCxnSpPr>
          <p:spPr>
            <a:xfrm>
              <a:off x="1663063" y="5288919"/>
              <a:ext cx="0" cy="1113215"/>
            </a:xfrm>
            <a:prstGeom prst="line">
              <a:avLst/>
            </a:prstGeom>
            <a:noFill/>
            <a:ln w="12700" cap="rnd" cmpd="sng" algn="ctr">
              <a:solidFill>
                <a:srgbClr val="295E7E"/>
              </a:solidFill>
              <a:prstDash val="solid"/>
              <a:round/>
              <a:headEnd type="none" w="med" len="med"/>
              <a:tailEnd type="none" w="med" len="med"/>
            </a:ln>
            <a:effectLst/>
          </p:spPr>
        </p:cxnSp>
        <p:cxnSp>
          <p:nvCxnSpPr>
            <p:cNvPr id="50" name="直線コネクタ 272">
              <a:extLst>
                <a:ext uri="{FF2B5EF4-FFF2-40B4-BE49-F238E27FC236}">
                  <a16:creationId xmlns:a16="http://schemas.microsoft.com/office/drawing/2014/main" id="{27B4A5A9-C4F7-B2E1-1EA8-5BA14063A80B}"/>
                </a:ext>
              </a:extLst>
            </p:cNvPr>
            <p:cNvCxnSpPr>
              <a:cxnSpLocks/>
            </p:cNvCxnSpPr>
            <p:nvPr/>
          </p:nvCxnSpPr>
          <p:spPr>
            <a:xfrm>
              <a:off x="450428" y="5246652"/>
              <a:ext cx="10847136" cy="0"/>
            </a:xfrm>
            <a:prstGeom prst="line">
              <a:avLst/>
            </a:prstGeom>
            <a:noFill/>
            <a:ln w="9525" cap="rnd" cmpd="sng" algn="ctr">
              <a:solidFill>
                <a:srgbClr val="9A9A9A"/>
              </a:solidFill>
              <a:prstDash val="sysDot"/>
            </a:ln>
            <a:effectLst/>
          </p:spPr>
        </p:cxnSp>
        <p:sp>
          <p:nvSpPr>
            <p:cNvPr id="54" name="テキスト ボックス 118">
              <a:extLst>
                <a:ext uri="{FF2B5EF4-FFF2-40B4-BE49-F238E27FC236}">
                  <a16:creationId xmlns:a16="http://schemas.microsoft.com/office/drawing/2014/main" id="{601E3E00-2B8E-1C97-C3C3-8DD5543AB09E}"/>
                </a:ext>
              </a:extLst>
            </p:cNvPr>
            <p:cNvSpPr txBox="1"/>
            <p:nvPr/>
          </p:nvSpPr>
          <p:spPr>
            <a:xfrm>
              <a:off x="3629785" y="5311391"/>
              <a:ext cx="3822441" cy="305434"/>
            </a:xfrm>
            <a:prstGeom prst="rect">
              <a:avLst/>
            </a:prstGeom>
            <a:noFill/>
            <a:ln w="9525" cap="rnd" cmpd="sng" algn="ctr">
              <a:noFill/>
              <a:prstDash val="solid"/>
              <a:round/>
            </a:ln>
            <a:effectLst/>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oAutofit/>
            </a:bodyPr>
            <a:lstStyle/>
            <a:p>
              <a:pPr marL="324000" marR="0" lvl="1" indent="-216000" algn="l" defTabSz="914400" rtl="0" eaLnBrk="1" fontAlgn="auto" latinLnBrk="0" hangingPunct="1">
                <a:lnSpc>
                  <a:spcPct val="100000"/>
                </a:lnSpc>
                <a:spcBef>
                  <a:spcPts val="0"/>
                </a:spcBef>
                <a:spcAft>
                  <a:spcPts val="0"/>
                </a:spcAft>
                <a:buClr>
                  <a:srgbClr val="000000"/>
                </a:buClr>
                <a:buSzTx/>
                <a:buFont typeface="Trebuchet MS" panose="020B0603020202020204" pitchFamily="34" charset="0"/>
                <a:buChar char="•"/>
                <a:tabLst/>
                <a:defRPr/>
              </a:pPr>
              <a:r>
                <a:rPr kumimoji="1" lang="ja-JP" altLang="en-US" sz="11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法人ユーザが、従業員のユーザの招待や登録など、従業員の管理を実施</a:t>
              </a:r>
            </a:p>
          </p:txBody>
        </p:sp>
        <p:sp>
          <p:nvSpPr>
            <p:cNvPr id="55" name="テキスト ボックス 118">
              <a:extLst>
                <a:ext uri="{FF2B5EF4-FFF2-40B4-BE49-F238E27FC236}">
                  <a16:creationId xmlns:a16="http://schemas.microsoft.com/office/drawing/2014/main" id="{17DBB9C3-7705-395E-ED49-8BDD06D82280}"/>
                </a:ext>
              </a:extLst>
            </p:cNvPr>
            <p:cNvSpPr txBox="1"/>
            <p:nvPr/>
          </p:nvSpPr>
          <p:spPr>
            <a:xfrm>
              <a:off x="3629785" y="5688202"/>
              <a:ext cx="3822441" cy="305434"/>
            </a:xfrm>
            <a:prstGeom prst="rect">
              <a:avLst/>
            </a:prstGeom>
            <a:noFill/>
            <a:ln w="9525" cap="rnd" cmpd="sng" algn="ctr">
              <a:noFill/>
              <a:prstDash val="solid"/>
              <a:round/>
            </a:ln>
            <a:effectLst/>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oAutofit/>
            </a:bodyPr>
            <a:lstStyle/>
            <a:p>
              <a:pPr marL="324000" marR="0" lvl="1" indent="-216000" algn="l" defTabSz="914400" rtl="0" eaLnBrk="1" fontAlgn="auto" latinLnBrk="0" hangingPunct="1">
                <a:lnSpc>
                  <a:spcPct val="100000"/>
                </a:lnSpc>
                <a:spcBef>
                  <a:spcPts val="0"/>
                </a:spcBef>
                <a:spcAft>
                  <a:spcPts val="0"/>
                </a:spcAft>
                <a:buClr>
                  <a:srgbClr val="000000"/>
                </a:buClr>
                <a:buSzTx/>
                <a:buFont typeface="Trebuchet MS" panose="020B0603020202020204" pitchFamily="34" charset="0"/>
                <a:buChar char="•"/>
                <a:tabLst/>
                <a:defRPr/>
              </a:pPr>
              <a:r>
                <a:rPr kumimoji="1" lang="ja-JP" altLang="en-US" sz="11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サイト管理者が、法人</a:t>
              </a:r>
              <a:r>
                <a:rPr kumimoji="1" lang="en-US" altLang="ja-JP" sz="11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ID</a:t>
              </a:r>
              <a:r>
                <a:rPr kumimoji="1" lang="ja-JP" altLang="en-US" sz="11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やユーザ</a:t>
              </a:r>
              <a:r>
                <a:rPr kumimoji="1" lang="en-US" altLang="ja-JP" sz="11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ID</a:t>
              </a:r>
              <a:r>
                <a:rPr kumimoji="1" lang="ja-JP" altLang="en-US" sz="11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の管理を実施</a:t>
              </a:r>
              <a:br>
                <a:rPr kumimoji="1" lang="en-US" altLang="ja-JP" sz="11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br>
              <a:r>
                <a:rPr kumimoji="1" lang="en-US" altLang="ja-JP" sz="11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a:t>
              </a:r>
              <a:r>
                <a:rPr kumimoji="1" lang="ja-JP" altLang="en-US" sz="11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アドミン作業</a:t>
              </a:r>
              <a:r>
                <a:rPr kumimoji="1" lang="en-US" altLang="ja-JP" sz="11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a:t>
              </a:r>
            </a:p>
          </p:txBody>
        </p:sp>
        <p:sp>
          <p:nvSpPr>
            <p:cNvPr id="58" name="テキスト ボックス 118">
              <a:extLst>
                <a:ext uri="{FF2B5EF4-FFF2-40B4-BE49-F238E27FC236}">
                  <a16:creationId xmlns:a16="http://schemas.microsoft.com/office/drawing/2014/main" id="{A14F83AE-10BA-6097-5E5F-6496ED9A2075}"/>
                </a:ext>
              </a:extLst>
            </p:cNvPr>
            <p:cNvSpPr txBox="1"/>
            <p:nvPr/>
          </p:nvSpPr>
          <p:spPr>
            <a:xfrm>
              <a:off x="3629785" y="6095713"/>
              <a:ext cx="3822441" cy="305434"/>
            </a:xfrm>
            <a:prstGeom prst="rect">
              <a:avLst/>
            </a:prstGeom>
            <a:noFill/>
            <a:ln w="9525" cap="rnd" cmpd="sng" algn="ctr">
              <a:noFill/>
              <a:prstDash val="solid"/>
              <a:round/>
            </a:ln>
            <a:effectLst/>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oAutofit/>
            </a:bodyPr>
            <a:lstStyle>
              <a:defPPr>
                <a:defRPr lang="en-US"/>
              </a:defPPr>
              <a:lvl2pPr marL="324000" lvl="1" indent="-216000">
                <a:buClr>
                  <a:schemeClr val="tx2"/>
                </a:buClr>
                <a:buFont typeface="Trebuchet MS" panose="020B0603020202020204" pitchFamily="34" charset="0"/>
                <a:buChar char="•"/>
                <a:defRPr kumimoji="1" sz="1200">
                  <a:solidFill>
                    <a:srgbClr val="575757"/>
                  </a:solidFill>
                  <a:latin typeface="Trebuchet MS" panose="020B0603020202020204" pitchFamily="34" charset="0"/>
                  <a:ea typeface="Meiryo UI" panose="020B0604030504040204" pitchFamily="50" charset="-128"/>
                </a:defRPr>
              </a:lvl2pPr>
            </a:lstStyle>
            <a:p>
              <a:pPr marL="324000" marR="0" lvl="1" indent="-216000" algn="l" defTabSz="914400" rtl="0" eaLnBrk="1" fontAlgn="auto" latinLnBrk="0" hangingPunct="1">
                <a:lnSpc>
                  <a:spcPct val="100000"/>
                </a:lnSpc>
                <a:spcBef>
                  <a:spcPts val="0"/>
                </a:spcBef>
                <a:spcAft>
                  <a:spcPts val="0"/>
                </a:spcAft>
                <a:buClr>
                  <a:srgbClr val="000000"/>
                </a:buClr>
                <a:buSzTx/>
                <a:buFont typeface="Trebuchet MS" panose="020B0603020202020204" pitchFamily="34" charset="0"/>
                <a:buChar char="•"/>
                <a:tabLst/>
                <a:defRPr/>
              </a:pPr>
              <a:r>
                <a:rPr kumimoji="1" lang="ja-JP" altLang="en-US" sz="11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サイト管理者が、コンテンツプロバイダの管理を実施</a:t>
              </a:r>
              <a:endParaRPr kumimoji="1" lang="en-US" altLang="ja-JP" sz="11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endParaRPr>
            </a:p>
          </p:txBody>
        </p:sp>
        <p:sp>
          <p:nvSpPr>
            <p:cNvPr id="59" name="テキスト ボックス 118">
              <a:extLst>
                <a:ext uri="{FF2B5EF4-FFF2-40B4-BE49-F238E27FC236}">
                  <a16:creationId xmlns:a16="http://schemas.microsoft.com/office/drawing/2014/main" id="{1B4BA46E-7576-AA8C-C9B5-A5F165E6B656}"/>
                </a:ext>
              </a:extLst>
            </p:cNvPr>
            <p:cNvSpPr txBox="1"/>
            <p:nvPr/>
          </p:nvSpPr>
          <p:spPr>
            <a:xfrm>
              <a:off x="3629785" y="1134697"/>
              <a:ext cx="3822441" cy="305434"/>
            </a:xfrm>
            <a:prstGeom prst="rect">
              <a:avLst/>
            </a:prstGeom>
            <a:noFill/>
            <a:ln w="9525" cap="rnd" cmpd="sng" algn="ctr">
              <a:noFill/>
              <a:prstDash val="solid"/>
              <a:round/>
            </a:ln>
            <a:effectLst/>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oAutofit/>
            </a:bodyPr>
            <a:lstStyle/>
            <a:p>
              <a:pPr marL="324000" marR="0" lvl="1" indent="-216000" algn="l" defTabSz="914400" rtl="0" eaLnBrk="1" fontAlgn="auto" latinLnBrk="0" hangingPunct="1">
                <a:lnSpc>
                  <a:spcPct val="100000"/>
                </a:lnSpc>
                <a:spcBef>
                  <a:spcPts val="0"/>
                </a:spcBef>
                <a:spcAft>
                  <a:spcPts val="0"/>
                </a:spcAft>
                <a:buClr>
                  <a:srgbClr val="000000"/>
                </a:buClr>
                <a:buSzTx/>
                <a:buFont typeface="Trebuchet MS" panose="020B0603020202020204" pitchFamily="34" charset="0"/>
                <a:buChar char="•"/>
                <a:tabLst/>
                <a:defRPr/>
              </a:pPr>
              <a:r>
                <a:rPr kumimoji="1" lang="ja-JP" altLang="en-US"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rPr>
                <a:t>非会員のユーザがプラットフォームで保持するデータをもとに、スキルの傾向や求人の傾向など、市場全体の傾向を簡易的に確認できる。</a:t>
              </a:r>
            </a:p>
          </p:txBody>
        </p:sp>
        <p:sp>
          <p:nvSpPr>
            <p:cNvPr id="60" name="テキスト ボックス 118">
              <a:extLst>
                <a:ext uri="{FF2B5EF4-FFF2-40B4-BE49-F238E27FC236}">
                  <a16:creationId xmlns:a16="http://schemas.microsoft.com/office/drawing/2014/main" id="{B033AE93-0172-5C8B-87BC-1277249C815A}"/>
                </a:ext>
              </a:extLst>
            </p:cNvPr>
            <p:cNvSpPr txBox="1"/>
            <p:nvPr/>
          </p:nvSpPr>
          <p:spPr>
            <a:xfrm>
              <a:off x="3629785" y="1511508"/>
              <a:ext cx="3822441" cy="305434"/>
            </a:xfrm>
            <a:prstGeom prst="rect">
              <a:avLst/>
            </a:prstGeom>
            <a:noFill/>
            <a:ln w="9525" cap="rnd" cmpd="sng" algn="ctr">
              <a:noFill/>
              <a:prstDash val="solid"/>
              <a:round/>
            </a:ln>
            <a:effectLst/>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oAutofit/>
            </a:bodyPr>
            <a:lstStyle/>
            <a:p>
              <a:pPr marL="324000" marR="0" lvl="1" indent="-216000" algn="l" defTabSz="914400" rtl="0" eaLnBrk="1" fontAlgn="auto" latinLnBrk="0" hangingPunct="1">
                <a:lnSpc>
                  <a:spcPct val="100000"/>
                </a:lnSpc>
                <a:spcBef>
                  <a:spcPts val="0"/>
                </a:spcBef>
                <a:spcAft>
                  <a:spcPts val="0"/>
                </a:spcAft>
                <a:buClr>
                  <a:srgbClr val="000000"/>
                </a:buClr>
                <a:buSzTx/>
                <a:buFont typeface="Trebuchet MS" panose="020B0603020202020204" pitchFamily="34" charset="0"/>
                <a:buChar char="•"/>
                <a:tabLst/>
                <a:defRPr/>
              </a:pPr>
              <a:r>
                <a:rPr kumimoji="1" lang="ja-JP" altLang="en-US"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rPr>
                <a:t>非会員のユーザが簡易的に自身のスキルについてアセスメントし、自身のスキルを把握することが可能。</a:t>
              </a:r>
              <a:endParaRPr kumimoji="1" lang="en-US" altLang="ja-JP"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endParaRPr>
            </a:p>
          </p:txBody>
        </p:sp>
        <p:sp>
          <p:nvSpPr>
            <p:cNvPr id="61" name="テキスト ボックス 118">
              <a:extLst>
                <a:ext uri="{FF2B5EF4-FFF2-40B4-BE49-F238E27FC236}">
                  <a16:creationId xmlns:a16="http://schemas.microsoft.com/office/drawing/2014/main" id="{0EE4FC9F-C604-61B4-E349-C1A2DED1AF5B}"/>
                </a:ext>
              </a:extLst>
            </p:cNvPr>
            <p:cNvSpPr txBox="1"/>
            <p:nvPr/>
          </p:nvSpPr>
          <p:spPr>
            <a:xfrm>
              <a:off x="3629785" y="1919019"/>
              <a:ext cx="3822441" cy="305434"/>
            </a:xfrm>
            <a:prstGeom prst="rect">
              <a:avLst/>
            </a:prstGeom>
            <a:noFill/>
            <a:ln w="9525" cap="rnd" cmpd="sng" algn="ctr">
              <a:noFill/>
              <a:prstDash val="solid"/>
              <a:round/>
            </a:ln>
            <a:effectLst/>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oAutofit/>
            </a:bodyPr>
            <a:lstStyle>
              <a:defPPr>
                <a:defRPr lang="en-US"/>
              </a:defPPr>
              <a:lvl2pPr marL="324000" lvl="1" indent="-216000">
                <a:buClr>
                  <a:schemeClr val="tx2"/>
                </a:buClr>
                <a:buFont typeface="Trebuchet MS" panose="020B0603020202020204" pitchFamily="34" charset="0"/>
                <a:buChar char="•"/>
                <a:defRPr kumimoji="1" sz="1200">
                  <a:solidFill>
                    <a:srgbClr val="575757"/>
                  </a:solidFill>
                  <a:latin typeface="Trebuchet MS" panose="020B0603020202020204" pitchFamily="34" charset="0"/>
                  <a:ea typeface="Meiryo UI" panose="020B0604030504040204" pitchFamily="50" charset="-128"/>
                </a:defRPr>
              </a:lvl2pPr>
            </a:lstStyle>
            <a:p>
              <a:pPr marL="324000" marR="0" lvl="1" indent="-216000" algn="l" defTabSz="914400" rtl="0" eaLnBrk="1" fontAlgn="auto" latinLnBrk="0" hangingPunct="1">
                <a:lnSpc>
                  <a:spcPct val="100000"/>
                </a:lnSpc>
                <a:spcBef>
                  <a:spcPts val="0"/>
                </a:spcBef>
                <a:spcAft>
                  <a:spcPts val="0"/>
                </a:spcAft>
                <a:buClr>
                  <a:srgbClr val="000000"/>
                </a:buClr>
                <a:buSzTx/>
                <a:buFont typeface="Trebuchet MS" panose="020B0603020202020204" pitchFamily="34" charset="0"/>
                <a:buChar char="•"/>
                <a:tabLst/>
                <a:defRPr/>
              </a:pPr>
              <a:r>
                <a:rPr kumimoji="1" lang="en-US" altLang="ja-JP"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rPr>
                <a:t>SNS(LINE</a:t>
              </a:r>
              <a:r>
                <a:rPr kumimoji="1" lang="ja-JP" altLang="en-US"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rPr>
                <a:t>等</a:t>
              </a:r>
              <a:r>
                <a:rPr kumimoji="1" lang="en-US" altLang="ja-JP"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rPr>
                <a:t>)</a:t>
              </a:r>
              <a:r>
                <a:rPr kumimoji="1" lang="ja-JP" altLang="en-US"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rPr>
                <a:t>を活用し、本プラットフォームの訴求や利用者同士のコミュニティの活性化を実現する。</a:t>
              </a:r>
              <a:endParaRPr kumimoji="1" lang="en-US" altLang="ja-JP"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endParaRPr>
            </a:p>
          </p:txBody>
        </p:sp>
        <p:sp>
          <p:nvSpPr>
            <p:cNvPr id="100" name="テキスト ボックス 118">
              <a:extLst>
                <a:ext uri="{FF2B5EF4-FFF2-40B4-BE49-F238E27FC236}">
                  <a16:creationId xmlns:a16="http://schemas.microsoft.com/office/drawing/2014/main" id="{58FE6986-EF53-2E02-930F-535AC20B4D6A}"/>
                </a:ext>
              </a:extLst>
            </p:cNvPr>
            <p:cNvSpPr txBox="1"/>
            <p:nvPr/>
          </p:nvSpPr>
          <p:spPr>
            <a:xfrm>
              <a:off x="3629785" y="2267042"/>
              <a:ext cx="3822441" cy="305434"/>
            </a:xfrm>
            <a:prstGeom prst="rect">
              <a:avLst/>
            </a:prstGeom>
            <a:noFill/>
            <a:ln w="9525" cap="rnd" cmpd="sng" algn="ctr">
              <a:noFill/>
              <a:prstDash val="solid"/>
              <a:round/>
            </a:ln>
            <a:effectLst/>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oAutofit/>
            </a:bodyPr>
            <a:lstStyle/>
            <a:p>
              <a:pPr marL="324000" marR="0" lvl="1" indent="-216000" algn="l" defTabSz="914400" rtl="0" eaLnBrk="1" fontAlgn="auto" latinLnBrk="0" hangingPunct="1">
                <a:lnSpc>
                  <a:spcPct val="100000"/>
                </a:lnSpc>
                <a:spcBef>
                  <a:spcPts val="0"/>
                </a:spcBef>
                <a:spcAft>
                  <a:spcPts val="0"/>
                </a:spcAft>
                <a:buClr>
                  <a:srgbClr val="000000"/>
                </a:buClr>
                <a:buSzTx/>
                <a:buFont typeface="Trebuchet MS" panose="020B0603020202020204" pitchFamily="34" charset="0"/>
                <a:buChar char="•"/>
                <a:tabLst/>
                <a:defRPr/>
              </a:pPr>
              <a:r>
                <a:rPr kumimoji="1" lang="ja-JP" altLang="en-US"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rPr>
                <a:t>スキルや職務経験を構造化し、標準化されたフォーマットで記録・管理できる</a:t>
              </a:r>
              <a:r>
                <a:rPr kumimoji="1" lang="ja-JP" altLang="en-US" sz="1100" dirty="0">
                  <a:solidFill>
                    <a:srgbClr val="575757"/>
                  </a:solidFill>
                  <a:latin typeface="Trebuchet MS" panose="020B0603020202020204" pitchFamily="34" charset="0"/>
                  <a:ea typeface="Meiryo UI" panose="020B0604030504040204" pitchFamily="50" charset="-128"/>
                </a:rPr>
                <a:t>。</a:t>
              </a:r>
              <a:endParaRPr kumimoji="1" lang="en-US" altLang="ja-JP"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endParaRPr>
            </a:p>
          </p:txBody>
        </p:sp>
        <p:sp>
          <p:nvSpPr>
            <p:cNvPr id="101" name="テキスト ボックス 118">
              <a:extLst>
                <a:ext uri="{FF2B5EF4-FFF2-40B4-BE49-F238E27FC236}">
                  <a16:creationId xmlns:a16="http://schemas.microsoft.com/office/drawing/2014/main" id="{45C809D7-71B0-E311-ACF6-1E4AA7E9C8BA}"/>
                </a:ext>
              </a:extLst>
            </p:cNvPr>
            <p:cNvSpPr txBox="1"/>
            <p:nvPr/>
          </p:nvSpPr>
          <p:spPr>
            <a:xfrm>
              <a:off x="3629785" y="2674553"/>
              <a:ext cx="3822441" cy="305434"/>
            </a:xfrm>
            <a:prstGeom prst="rect">
              <a:avLst/>
            </a:prstGeom>
            <a:noFill/>
            <a:ln w="9525" cap="rnd" cmpd="sng" algn="ctr">
              <a:noFill/>
              <a:prstDash val="solid"/>
              <a:round/>
            </a:ln>
            <a:effectLst/>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oAutofit/>
            </a:bodyPr>
            <a:lstStyle>
              <a:defPPr>
                <a:defRPr lang="en-US"/>
              </a:defPPr>
              <a:lvl2pPr marL="324000" lvl="1" indent="-216000">
                <a:buClr>
                  <a:schemeClr val="tx2"/>
                </a:buClr>
                <a:buFont typeface="Trebuchet MS" panose="020B0603020202020204" pitchFamily="34" charset="0"/>
                <a:buChar char="•"/>
                <a:defRPr kumimoji="1" sz="1200">
                  <a:solidFill>
                    <a:srgbClr val="575757"/>
                  </a:solidFill>
                  <a:latin typeface="Trebuchet MS" panose="020B0603020202020204" pitchFamily="34" charset="0"/>
                  <a:ea typeface="Meiryo UI" panose="020B0604030504040204" pitchFamily="50" charset="-128"/>
                </a:defRPr>
              </a:lvl2pPr>
            </a:lstStyle>
            <a:p>
              <a:pPr marL="324000" marR="0" lvl="1" indent="-216000" algn="l" defTabSz="914400" rtl="0" eaLnBrk="1" fontAlgn="auto" latinLnBrk="0" hangingPunct="1">
                <a:lnSpc>
                  <a:spcPct val="100000"/>
                </a:lnSpc>
                <a:spcBef>
                  <a:spcPts val="0"/>
                </a:spcBef>
                <a:spcAft>
                  <a:spcPts val="0"/>
                </a:spcAft>
                <a:buClr>
                  <a:srgbClr val="000000"/>
                </a:buClr>
                <a:buSzTx/>
                <a:buFont typeface="Trebuchet MS" panose="020B0603020202020204" pitchFamily="34" charset="0"/>
                <a:buChar char="•"/>
                <a:tabLst/>
                <a:defRPr/>
              </a:pPr>
              <a:r>
                <a:rPr kumimoji="1" lang="ja-JP" altLang="en-US"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rPr>
                <a:t>市場全体で共通するスキルの物差しを提示することを目的に、当機構が策定するデジタルスキル標準（</a:t>
              </a:r>
              <a:r>
                <a:rPr kumimoji="1" lang="en-US" altLang="ja-JP"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rPr>
                <a:t>DSS</a:t>
              </a:r>
              <a:r>
                <a:rPr kumimoji="1" lang="ja-JP" altLang="en-US"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rPr>
                <a:t>）に準拠したアセスメント</a:t>
              </a:r>
              <a:r>
                <a:rPr lang="ja-JP" altLang="en-US" sz="1100" dirty="0"/>
                <a:t>。</a:t>
              </a:r>
              <a:endParaRPr kumimoji="1" lang="en-US" altLang="ja-JP"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endParaRPr>
            </a:p>
          </p:txBody>
        </p:sp>
        <p:sp>
          <p:nvSpPr>
            <p:cNvPr id="110" name="テキスト ボックス 118">
              <a:extLst>
                <a:ext uri="{FF2B5EF4-FFF2-40B4-BE49-F238E27FC236}">
                  <a16:creationId xmlns:a16="http://schemas.microsoft.com/office/drawing/2014/main" id="{EE89896E-E214-BE6A-9944-26AB3ACAFBF1}"/>
                </a:ext>
              </a:extLst>
            </p:cNvPr>
            <p:cNvSpPr txBox="1"/>
            <p:nvPr/>
          </p:nvSpPr>
          <p:spPr>
            <a:xfrm>
              <a:off x="3629785" y="2998713"/>
              <a:ext cx="3822441" cy="305434"/>
            </a:xfrm>
            <a:prstGeom prst="rect">
              <a:avLst/>
            </a:prstGeom>
            <a:noFill/>
            <a:ln w="9525" cap="rnd" cmpd="sng" algn="ctr">
              <a:noFill/>
              <a:prstDash val="solid"/>
              <a:round/>
            </a:ln>
            <a:effectLst/>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oAutofit/>
            </a:bodyPr>
            <a:lstStyle/>
            <a:p>
              <a:pPr marL="324000" marR="0" lvl="1" indent="-216000" algn="l" defTabSz="914400" rtl="0" eaLnBrk="1" fontAlgn="auto" latinLnBrk="0" hangingPunct="1">
                <a:lnSpc>
                  <a:spcPct val="100000"/>
                </a:lnSpc>
                <a:spcBef>
                  <a:spcPts val="0"/>
                </a:spcBef>
                <a:spcAft>
                  <a:spcPts val="0"/>
                </a:spcAft>
                <a:buClr>
                  <a:srgbClr val="000000"/>
                </a:buClr>
                <a:buSzTx/>
                <a:buFont typeface="Trebuchet MS" panose="020B0603020202020204" pitchFamily="34" charset="0"/>
                <a:buChar char="•"/>
                <a:tabLst/>
                <a:defRPr/>
              </a:pPr>
              <a:r>
                <a:rPr kumimoji="1" lang="ja-JP" altLang="en-US"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rPr>
                <a:t>スキルアセスメント結果やキャリア目標に応じて、</a:t>
              </a:r>
              <a:r>
                <a:rPr kumimoji="1" lang="en-US" altLang="ja-JP"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rPr>
                <a:t>DSS</a:t>
              </a:r>
              <a:r>
                <a:rPr kumimoji="1" lang="ja-JP" altLang="en-US"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rPr>
                <a:t>に準拠した審査済みの学習コンテンツを提供する。</a:t>
              </a:r>
              <a:endParaRPr kumimoji="1" lang="en-US" altLang="ja-JP"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endParaRPr>
            </a:p>
          </p:txBody>
        </p:sp>
        <p:sp>
          <p:nvSpPr>
            <p:cNvPr id="111" name="テキスト ボックス 118">
              <a:extLst>
                <a:ext uri="{FF2B5EF4-FFF2-40B4-BE49-F238E27FC236}">
                  <a16:creationId xmlns:a16="http://schemas.microsoft.com/office/drawing/2014/main" id="{9A10AC9B-E600-A204-23DC-1E910452BD23}"/>
                </a:ext>
              </a:extLst>
            </p:cNvPr>
            <p:cNvSpPr txBox="1"/>
            <p:nvPr/>
          </p:nvSpPr>
          <p:spPr>
            <a:xfrm>
              <a:off x="3629785" y="3406224"/>
              <a:ext cx="3822441" cy="305434"/>
            </a:xfrm>
            <a:prstGeom prst="rect">
              <a:avLst/>
            </a:prstGeom>
            <a:noFill/>
            <a:ln w="9525" cap="rnd" cmpd="sng" algn="ctr">
              <a:noFill/>
              <a:prstDash val="solid"/>
              <a:round/>
            </a:ln>
            <a:effectLst/>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oAutofit/>
            </a:bodyPr>
            <a:lstStyle>
              <a:defPPr>
                <a:defRPr lang="en-US"/>
              </a:defPPr>
              <a:lvl2pPr marL="324000" lvl="1" indent="-216000">
                <a:buClr>
                  <a:schemeClr val="tx2"/>
                </a:buClr>
                <a:buFont typeface="Trebuchet MS" panose="020B0603020202020204" pitchFamily="34" charset="0"/>
                <a:buChar char="•"/>
                <a:defRPr kumimoji="1" sz="1200">
                  <a:solidFill>
                    <a:srgbClr val="575757"/>
                  </a:solidFill>
                  <a:latin typeface="Trebuchet MS" panose="020B0603020202020204" pitchFamily="34" charset="0"/>
                  <a:ea typeface="Meiryo UI" panose="020B0604030504040204" pitchFamily="50" charset="-128"/>
                </a:defRPr>
              </a:lvl2pPr>
            </a:lstStyle>
            <a:p>
              <a:pPr marL="324000" marR="0" lvl="1" indent="-216000" algn="l" defTabSz="914400" rtl="0" eaLnBrk="1" fontAlgn="auto" latinLnBrk="0" hangingPunct="1">
                <a:lnSpc>
                  <a:spcPct val="100000"/>
                </a:lnSpc>
                <a:spcBef>
                  <a:spcPts val="0"/>
                </a:spcBef>
                <a:spcAft>
                  <a:spcPts val="0"/>
                </a:spcAft>
                <a:buClr>
                  <a:srgbClr val="000000"/>
                </a:buClr>
                <a:buSzTx/>
                <a:buFont typeface="Trebuchet MS" panose="020B0603020202020204" pitchFamily="34" charset="0"/>
                <a:buChar char="•"/>
                <a:tabLst/>
                <a:defRPr/>
              </a:pPr>
              <a:r>
                <a:rPr kumimoji="1" lang="ja-JP" altLang="en-US"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rPr>
                <a:t>ユーザのスキルアセスメント結果・学習履歴等の情報に基づき、最適な次の学習ステップやスキル取得アクションを提示する。</a:t>
              </a:r>
              <a:endParaRPr kumimoji="1" lang="en-US" altLang="ja-JP"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endParaRPr>
            </a:p>
          </p:txBody>
        </p:sp>
        <p:sp>
          <p:nvSpPr>
            <p:cNvPr id="120" name="テキスト ボックス 118">
              <a:extLst>
                <a:ext uri="{FF2B5EF4-FFF2-40B4-BE49-F238E27FC236}">
                  <a16:creationId xmlns:a16="http://schemas.microsoft.com/office/drawing/2014/main" id="{5AE8FE27-D5CB-5457-AEB6-1C10D60F4512}"/>
                </a:ext>
              </a:extLst>
            </p:cNvPr>
            <p:cNvSpPr txBox="1"/>
            <p:nvPr/>
          </p:nvSpPr>
          <p:spPr>
            <a:xfrm>
              <a:off x="3629785" y="3754247"/>
              <a:ext cx="3822441" cy="305434"/>
            </a:xfrm>
            <a:prstGeom prst="rect">
              <a:avLst/>
            </a:prstGeom>
            <a:noFill/>
            <a:ln w="9525" cap="rnd" cmpd="sng" algn="ctr">
              <a:noFill/>
              <a:prstDash val="solid"/>
              <a:round/>
            </a:ln>
            <a:effectLst/>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oAutofit/>
            </a:bodyPr>
            <a:lstStyle/>
            <a:p>
              <a:pPr marL="324000" marR="0" lvl="1" indent="-216000" algn="l" defTabSz="914400" rtl="0" eaLnBrk="1" fontAlgn="auto" latinLnBrk="0" hangingPunct="1">
                <a:lnSpc>
                  <a:spcPct val="100000"/>
                </a:lnSpc>
                <a:spcBef>
                  <a:spcPts val="0"/>
                </a:spcBef>
                <a:spcAft>
                  <a:spcPts val="0"/>
                </a:spcAft>
                <a:buClr>
                  <a:srgbClr val="000000"/>
                </a:buClr>
                <a:buSzTx/>
                <a:buFont typeface="Trebuchet MS" panose="020B0603020202020204" pitchFamily="34" charset="0"/>
                <a:buChar char="•"/>
                <a:tabLst/>
                <a:defRPr/>
              </a:pPr>
              <a:r>
                <a:rPr kumimoji="1" lang="ja-JP" altLang="en-US"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rPr>
                <a:t>スキルの習得成果を第三者に対して証明可能な形式で発行する機能であり、学習と能力の可視化・信頼性の向上を</a:t>
              </a:r>
              <a:r>
                <a:rPr kumimoji="1" lang="ja-JP" altLang="en-US" sz="1100" dirty="0">
                  <a:solidFill>
                    <a:srgbClr val="575757"/>
                  </a:solidFill>
                  <a:latin typeface="Trebuchet MS" panose="020B0603020202020204" pitchFamily="34" charset="0"/>
                  <a:ea typeface="Meiryo UI" panose="020B0604030504040204" pitchFamily="50" charset="-128"/>
                </a:rPr>
                <a:t>可視化</a:t>
              </a:r>
              <a:r>
                <a:rPr kumimoji="1" lang="ja-JP" altLang="en-US"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rPr>
                <a:t>。</a:t>
              </a:r>
              <a:endParaRPr kumimoji="1" lang="en-US" altLang="ja-JP"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endParaRPr>
            </a:p>
          </p:txBody>
        </p:sp>
        <p:sp>
          <p:nvSpPr>
            <p:cNvPr id="121" name="テキスト ボックス 118">
              <a:extLst>
                <a:ext uri="{FF2B5EF4-FFF2-40B4-BE49-F238E27FC236}">
                  <a16:creationId xmlns:a16="http://schemas.microsoft.com/office/drawing/2014/main" id="{256F827A-47B7-9175-72C8-6664046813A9}"/>
                </a:ext>
              </a:extLst>
            </p:cNvPr>
            <p:cNvSpPr txBox="1"/>
            <p:nvPr/>
          </p:nvSpPr>
          <p:spPr>
            <a:xfrm>
              <a:off x="3629785" y="4161758"/>
              <a:ext cx="3822441" cy="305434"/>
            </a:xfrm>
            <a:prstGeom prst="rect">
              <a:avLst/>
            </a:prstGeom>
            <a:noFill/>
            <a:ln w="9525" cap="rnd" cmpd="sng" algn="ctr">
              <a:noFill/>
              <a:prstDash val="solid"/>
              <a:round/>
            </a:ln>
            <a:effectLst/>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oAutofit/>
            </a:bodyPr>
            <a:lstStyle>
              <a:defPPr>
                <a:defRPr lang="en-US"/>
              </a:defPPr>
              <a:lvl2pPr marL="324000" lvl="1" indent="-216000">
                <a:buClr>
                  <a:schemeClr val="tx2"/>
                </a:buClr>
                <a:buFont typeface="Trebuchet MS" panose="020B0603020202020204" pitchFamily="34" charset="0"/>
                <a:buChar char="•"/>
                <a:defRPr kumimoji="1" sz="1200">
                  <a:solidFill>
                    <a:srgbClr val="575757"/>
                  </a:solidFill>
                  <a:latin typeface="Trebuchet MS" panose="020B0603020202020204" pitchFamily="34" charset="0"/>
                  <a:ea typeface="Meiryo UI" panose="020B0604030504040204" pitchFamily="50" charset="-128"/>
                </a:defRPr>
              </a:lvl2pPr>
            </a:lstStyle>
            <a:p>
              <a:pPr marL="324000" marR="0" lvl="1" indent="-216000" algn="l" defTabSz="914400" rtl="0" eaLnBrk="1" fontAlgn="auto" latinLnBrk="0" hangingPunct="1">
                <a:lnSpc>
                  <a:spcPct val="100000"/>
                </a:lnSpc>
                <a:spcBef>
                  <a:spcPts val="0"/>
                </a:spcBef>
                <a:spcAft>
                  <a:spcPts val="0"/>
                </a:spcAft>
                <a:buClr>
                  <a:srgbClr val="000000"/>
                </a:buClr>
                <a:buSzTx/>
                <a:buFont typeface="Trebuchet MS" panose="020B0603020202020204" pitchFamily="34" charset="0"/>
                <a:buChar char="•"/>
                <a:tabLst/>
                <a:defRPr/>
              </a:pPr>
              <a:r>
                <a:rPr kumimoji="1" lang="ja-JP" altLang="en-US"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rPr>
                <a:t>試験サービスを利用する際の</a:t>
              </a:r>
              <a:r>
                <a:rPr kumimoji="1" lang="en-US" altLang="ja-JP"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rPr>
                <a:t>ID</a:t>
              </a:r>
              <a:r>
                <a:rPr kumimoji="1" lang="ja-JP" altLang="en-US"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rPr>
                <a:t>管理や本人確認をプラットフォーム</a:t>
              </a:r>
              <a:r>
                <a:rPr kumimoji="1" lang="en-US" altLang="ja-JP"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rPr>
                <a:t>ID</a:t>
              </a:r>
              <a:r>
                <a:rPr kumimoji="1" lang="ja-JP" altLang="en-US"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rPr>
                <a:t>サービスと連携して実現する。</a:t>
              </a:r>
              <a:endParaRPr kumimoji="1" lang="en-US" altLang="ja-JP"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endParaRPr>
            </a:p>
          </p:txBody>
        </p:sp>
        <p:grpSp>
          <p:nvGrpSpPr>
            <p:cNvPr id="155" name="グループ化 154">
              <a:extLst>
                <a:ext uri="{FF2B5EF4-FFF2-40B4-BE49-F238E27FC236}">
                  <a16:creationId xmlns:a16="http://schemas.microsoft.com/office/drawing/2014/main" id="{45D45F52-E572-CFF0-E942-E1A95E3A3D85}"/>
                </a:ext>
              </a:extLst>
            </p:cNvPr>
            <p:cNvGrpSpPr/>
            <p:nvPr/>
          </p:nvGrpSpPr>
          <p:grpSpPr>
            <a:xfrm>
              <a:off x="1764244" y="1490477"/>
              <a:ext cx="9533319" cy="4565023"/>
              <a:chOff x="1897771" y="1490477"/>
              <a:chExt cx="5133965" cy="4565023"/>
            </a:xfrm>
          </p:grpSpPr>
          <p:cxnSp>
            <p:nvCxnSpPr>
              <p:cNvPr id="48" name="直線コネクタ 272">
                <a:extLst>
                  <a:ext uri="{FF2B5EF4-FFF2-40B4-BE49-F238E27FC236}">
                    <a16:creationId xmlns:a16="http://schemas.microsoft.com/office/drawing/2014/main" id="{81DE4F06-B70F-B055-81EE-8A8A575E7E38}"/>
                  </a:ext>
                </a:extLst>
              </p:cNvPr>
              <p:cNvCxnSpPr>
                <a:cxnSpLocks/>
              </p:cNvCxnSpPr>
              <p:nvPr/>
            </p:nvCxnSpPr>
            <p:spPr>
              <a:xfrm>
                <a:off x="1897771" y="5667171"/>
                <a:ext cx="5133965" cy="0"/>
              </a:xfrm>
              <a:prstGeom prst="line">
                <a:avLst/>
              </a:prstGeom>
              <a:noFill/>
              <a:ln w="9525" cap="rnd" cmpd="sng" algn="ctr">
                <a:solidFill>
                  <a:srgbClr val="9A9A9A"/>
                </a:solidFill>
                <a:prstDash val="sysDot"/>
              </a:ln>
              <a:effectLst/>
            </p:spPr>
          </p:cxnSp>
          <p:cxnSp>
            <p:nvCxnSpPr>
              <p:cNvPr id="49" name="直線コネクタ 272">
                <a:extLst>
                  <a:ext uri="{FF2B5EF4-FFF2-40B4-BE49-F238E27FC236}">
                    <a16:creationId xmlns:a16="http://schemas.microsoft.com/office/drawing/2014/main" id="{C8A593FC-A675-7CB9-5B17-FD87B2CEBB59}"/>
                  </a:ext>
                </a:extLst>
              </p:cNvPr>
              <p:cNvCxnSpPr>
                <a:cxnSpLocks/>
              </p:cNvCxnSpPr>
              <p:nvPr/>
            </p:nvCxnSpPr>
            <p:spPr>
              <a:xfrm>
                <a:off x="1897771" y="6055500"/>
                <a:ext cx="5133965" cy="0"/>
              </a:xfrm>
              <a:prstGeom prst="line">
                <a:avLst/>
              </a:prstGeom>
              <a:noFill/>
              <a:ln w="9525" cap="rnd" cmpd="sng" algn="ctr">
                <a:solidFill>
                  <a:srgbClr val="9A9A9A"/>
                </a:solidFill>
                <a:prstDash val="sysDot"/>
              </a:ln>
              <a:effectLst/>
            </p:spPr>
          </p:cxnSp>
          <p:cxnSp>
            <p:nvCxnSpPr>
              <p:cNvPr id="51" name="直線コネクタ 272">
                <a:extLst>
                  <a:ext uri="{FF2B5EF4-FFF2-40B4-BE49-F238E27FC236}">
                    <a16:creationId xmlns:a16="http://schemas.microsoft.com/office/drawing/2014/main" id="{DF120816-E2CE-3D26-98EC-F35393282A1B}"/>
                  </a:ext>
                </a:extLst>
              </p:cNvPr>
              <p:cNvCxnSpPr>
                <a:cxnSpLocks/>
              </p:cNvCxnSpPr>
              <p:nvPr/>
            </p:nvCxnSpPr>
            <p:spPr>
              <a:xfrm>
                <a:off x="1897771" y="1490477"/>
                <a:ext cx="5133965" cy="0"/>
              </a:xfrm>
              <a:prstGeom prst="line">
                <a:avLst/>
              </a:prstGeom>
              <a:noFill/>
              <a:ln w="9525" cap="rnd" cmpd="sng" algn="ctr">
                <a:solidFill>
                  <a:srgbClr val="9A9A9A"/>
                </a:solidFill>
                <a:prstDash val="sysDot"/>
              </a:ln>
              <a:effectLst/>
            </p:spPr>
          </p:cxnSp>
          <p:cxnSp>
            <p:nvCxnSpPr>
              <p:cNvPr id="56" name="直線コネクタ 272">
                <a:extLst>
                  <a:ext uri="{FF2B5EF4-FFF2-40B4-BE49-F238E27FC236}">
                    <a16:creationId xmlns:a16="http://schemas.microsoft.com/office/drawing/2014/main" id="{FC360FC2-F0CB-53E5-7719-C273B03BAD05}"/>
                  </a:ext>
                </a:extLst>
              </p:cNvPr>
              <p:cNvCxnSpPr>
                <a:cxnSpLocks/>
              </p:cNvCxnSpPr>
              <p:nvPr/>
            </p:nvCxnSpPr>
            <p:spPr>
              <a:xfrm>
                <a:off x="1897771" y="1878806"/>
                <a:ext cx="5133965" cy="0"/>
              </a:xfrm>
              <a:prstGeom prst="line">
                <a:avLst/>
              </a:prstGeom>
              <a:noFill/>
              <a:ln w="9525" cap="rnd" cmpd="sng" algn="ctr">
                <a:solidFill>
                  <a:srgbClr val="9A9A9A"/>
                </a:solidFill>
                <a:prstDash val="sysDot"/>
              </a:ln>
              <a:effectLst/>
            </p:spPr>
          </p:cxnSp>
          <p:cxnSp>
            <p:nvCxnSpPr>
              <p:cNvPr id="98" name="直線コネクタ 272">
                <a:extLst>
                  <a:ext uri="{FF2B5EF4-FFF2-40B4-BE49-F238E27FC236}">
                    <a16:creationId xmlns:a16="http://schemas.microsoft.com/office/drawing/2014/main" id="{9F78AFF5-A1A5-EA93-F52C-C1B072B8A7F8}"/>
                  </a:ext>
                </a:extLst>
              </p:cNvPr>
              <p:cNvCxnSpPr>
                <a:cxnSpLocks/>
              </p:cNvCxnSpPr>
              <p:nvPr/>
            </p:nvCxnSpPr>
            <p:spPr>
              <a:xfrm>
                <a:off x="1897771" y="2246011"/>
                <a:ext cx="5133965" cy="0"/>
              </a:xfrm>
              <a:prstGeom prst="line">
                <a:avLst/>
              </a:prstGeom>
              <a:noFill/>
              <a:ln w="9525" cap="rnd" cmpd="sng" algn="ctr">
                <a:solidFill>
                  <a:srgbClr val="9A9A9A"/>
                </a:solidFill>
                <a:prstDash val="sysDot"/>
              </a:ln>
              <a:effectLst/>
            </p:spPr>
          </p:cxnSp>
          <p:cxnSp>
            <p:nvCxnSpPr>
              <p:cNvPr id="99" name="直線コネクタ 272">
                <a:extLst>
                  <a:ext uri="{FF2B5EF4-FFF2-40B4-BE49-F238E27FC236}">
                    <a16:creationId xmlns:a16="http://schemas.microsoft.com/office/drawing/2014/main" id="{274F3E8B-C4ED-B214-96E2-D1286C3C270E}"/>
                  </a:ext>
                </a:extLst>
              </p:cNvPr>
              <p:cNvCxnSpPr>
                <a:cxnSpLocks/>
              </p:cNvCxnSpPr>
              <p:nvPr/>
            </p:nvCxnSpPr>
            <p:spPr>
              <a:xfrm>
                <a:off x="1897771" y="2634340"/>
                <a:ext cx="5133965" cy="0"/>
              </a:xfrm>
              <a:prstGeom prst="line">
                <a:avLst/>
              </a:prstGeom>
              <a:noFill/>
              <a:ln w="9525" cap="rnd" cmpd="sng" algn="ctr">
                <a:solidFill>
                  <a:srgbClr val="9A9A9A"/>
                </a:solidFill>
                <a:prstDash val="sysDot"/>
              </a:ln>
              <a:effectLst/>
            </p:spPr>
          </p:cxnSp>
          <p:cxnSp>
            <p:nvCxnSpPr>
              <p:cNvPr id="108" name="直線コネクタ 272">
                <a:extLst>
                  <a:ext uri="{FF2B5EF4-FFF2-40B4-BE49-F238E27FC236}">
                    <a16:creationId xmlns:a16="http://schemas.microsoft.com/office/drawing/2014/main" id="{A657B87C-6BB8-1740-3DED-84E91AD45CE1}"/>
                  </a:ext>
                </a:extLst>
              </p:cNvPr>
              <p:cNvCxnSpPr>
                <a:cxnSpLocks/>
              </p:cNvCxnSpPr>
              <p:nvPr/>
            </p:nvCxnSpPr>
            <p:spPr>
              <a:xfrm>
                <a:off x="1897771" y="2977682"/>
                <a:ext cx="5133965" cy="0"/>
              </a:xfrm>
              <a:prstGeom prst="line">
                <a:avLst/>
              </a:prstGeom>
              <a:noFill/>
              <a:ln w="9525" cap="rnd" cmpd="sng" algn="ctr">
                <a:solidFill>
                  <a:srgbClr val="9A9A9A"/>
                </a:solidFill>
                <a:prstDash val="sysDot"/>
              </a:ln>
              <a:effectLst/>
            </p:spPr>
          </p:cxnSp>
          <p:cxnSp>
            <p:nvCxnSpPr>
              <p:cNvPr id="109" name="直線コネクタ 272">
                <a:extLst>
                  <a:ext uri="{FF2B5EF4-FFF2-40B4-BE49-F238E27FC236}">
                    <a16:creationId xmlns:a16="http://schemas.microsoft.com/office/drawing/2014/main" id="{BBAAD0CD-4BA8-5400-CCD8-719043459C3B}"/>
                  </a:ext>
                </a:extLst>
              </p:cNvPr>
              <p:cNvCxnSpPr>
                <a:cxnSpLocks/>
              </p:cNvCxnSpPr>
              <p:nvPr/>
            </p:nvCxnSpPr>
            <p:spPr>
              <a:xfrm>
                <a:off x="1897771" y="3366011"/>
                <a:ext cx="5133965" cy="0"/>
              </a:xfrm>
              <a:prstGeom prst="line">
                <a:avLst/>
              </a:prstGeom>
              <a:noFill/>
              <a:ln w="9525" cap="rnd" cmpd="sng" algn="ctr">
                <a:solidFill>
                  <a:srgbClr val="9A9A9A"/>
                </a:solidFill>
                <a:prstDash val="sysDot"/>
              </a:ln>
              <a:effectLst/>
            </p:spPr>
          </p:cxnSp>
          <p:cxnSp>
            <p:nvCxnSpPr>
              <p:cNvPr id="118" name="直線コネクタ 272">
                <a:extLst>
                  <a:ext uri="{FF2B5EF4-FFF2-40B4-BE49-F238E27FC236}">
                    <a16:creationId xmlns:a16="http://schemas.microsoft.com/office/drawing/2014/main" id="{49173CF3-16FF-E1B8-7A71-D9EDCFEB6EA7}"/>
                  </a:ext>
                </a:extLst>
              </p:cNvPr>
              <p:cNvCxnSpPr>
                <a:cxnSpLocks/>
              </p:cNvCxnSpPr>
              <p:nvPr/>
            </p:nvCxnSpPr>
            <p:spPr>
              <a:xfrm>
                <a:off x="1897771" y="3733216"/>
                <a:ext cx="5133965" cy="0"/>
              </a:xfrm>
              <a:prstGeom prst="line">
                <a:avLst/>
              </a:prstGeom>
              <a:noFill/>
              <a:ln w="9525" cap="rnd" cmpd="sng" algn="ctr">
                <a:solidFill>
                  <a:srgbClr val="9A9A9A"/>
                </a:solidFill>
                <a:prstDash val="sysDot"/>
              </a:ln>
              <a:effectLst/>
            </p:spPr>
          </p:cxnSp>
          <p:cxnSp>
            <p:nvCxnSpPr>
              <p:cNvPr id="119" name="直線コネクタ 272">
                <a:extLst>
                  <a:ext uri="{FF2B5EF4-FFF2-40B4-BE49-F238E27FC236}">
                    <a16:creationId xmlns:a16="http://schemas.microsoft.com/office/drawing/2014/main" id="{5BC39354-5844-6700-5E62-F8160A9303F4}"/>
                  </a:ext>
                </a:extLst>
              </p:cNvPr>
              <p:cNvCxnSpPr>
                <a:cxnSpLocks/>
              </p:cNvCxnSpPr>
              <p:nvPr/>
            </p:nvCxnSpPr>
            <p:spPr>
              <a:xfrm>
                <a:off x="1897771" y="4121545"/>
                <a:ext cx="5133965" cy="0"/>
              </a:xfrm>
              <a:prstGeom prst="line">
                <a:avLst/>
              </a:prstGeom>
              <a:noFill/>
              <a:ln w="9525" cap="rnd" cmpd="sng" algn="ctr">
                <a:solidFill>
                  <a:srgbClr val="9A9A9A"/>
                </a:solidFill>
                <a:prstDash val="sysDot"/>
              </a:ln>
              <a:effectLst/>
            </p:spPr>
          </p:cxnSp>
          <p:cxnSp>
            <p:nvCxnSpPr>
              <p:cNvPr id="128" name="直線コネクタ 272">
                <a:extLst>
                  <a:ext uri="{FF2B5EF4-FFF2-40B4-BE49-F238E27FC236}">
                    <a16:creationId xmlns:a16="http://schemas.microsoft.com/office/drawing/2014/main" id="{9EACE171-56A8-B65C-BF71-0BBD86D1AB9D}"/>
                  </a:ext>
                </a:extLst>
              </p:cNvPr>
              <p:cNvCxnSpPr>
                <a:cxnSpLocks/>
              </p:cNvCxnSpPr>
              <p:nvPr/>
            </p:nvCxnSpPr>
            <p:spPr>
              <a:xfrm>
                <a:off x="1897771" y="4478466"/>
                <a:ext cx="5133965" cy="0"/>
              </a:xfrm>
              <a:prstGeom prst="line">
                <a:avLst/>
              </a:prstGeom>
              <a:noFill/>
              <a:ln w="9525" cap="rnd" cmpd="sng" algn="ctr">
                <a:solidFill>
                  <a:srgbClr val="9A9A9A"/>
                </a:solidFill>
                <a:prstDash val="sysDot"/>
              </a:ln>
              <a:effectLst/>
            </p:spPr>
          </p:cxnSp>
          <p:cxnSp>
            <p:nvCxnSpPr>
              <p:cNvPr id="129" name="直線コネクタ 272">
                <a:extLst>
                  <a:ext uri="{FF2B5EF4-FFF2-40B4-BE49-F238E27FC236}">
                    <a16:creationId xmlns:a16="http://schemas.microsoft.com/office/drawing/2014/main" id="{321937B9-E3D6-4063-0BBD-7E1925238613}"/>
                  </a:ext>
                </a:extLst>
              </p:cNvPr>
              <p:cNvCxnSpPr>
                <a:cxnSpLocks/>
              </p:cNvCxnSpPr>
              <p:nvPr/>
            </p:nvCxnSpPr>
            <p:spPr>
              <a:xfrm>
                <a:off x="1897771" y="4866795"/>
                <a:ext cx="5133965" cy="0"/>
              </a:xfrm>
              <a:prstGeom prst="line">
                <a:avLst/>
              </a:prstGeom>
              <a:noFill/>
              <a:ln w="9525" cap="rnd" cmpd="sng" algn="ctr">
                <a:solidFill>
                  <a:srgbClr val="9A9A9A"/>
                </a:solidFill>
                <a:prstDash val="sysDot"/>
              </a:ln>
              <a:effectLst/>
            </p:spPr>
          </p:cxnSp>
        </p:grpSp>
        <p:sp>
          <p:nvSpPr>
            <p:cNvPr id="130" name="テキスト ボックス 118">
              <a:extLst>
                <a:ext uri="{FF2B5EF4-FFF2-40B4-BE49-F238E27FC236}">
                  <a16:creationId xmlns:a16="http://schemas.microsoft.com/office/drawing/2014/main" id="{E58072D5-836D-E867-FD6E-3C092476DA55}"/>
                </a:ext>
              </a:extLst>
            </p:cNvPr>
            <p:cNvSpPr txBox="1"/>
            <p:nvPr/>
          </p:nvSpPr>
          <p:spPr>
            <a:xfrm>
              <a:off x="3629785" y="4499497"/>
              <a:ext cx="3822441" cy="305434"/>
            </a:xfrm>
            <a:prstGeom prst="rect">
              <a:avLst/>
            </a:prstGeom>
            <a:noFill/>
            <a:ln w="9525" cap="rnd" cmpd="sng" algn="ctr">
              <a:noFill/>
              <a:prstDash val="solid"/>
              <a:round/>
            </a:ln>
            <a:effectLst/>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oAutofit/>
            </a:bodyPr>
            <a:lstStyle/>
            <a:p>
              <a:pPr marL="324000" marR="0" lvl="1" indent="-216000" algn="l" defTabSz="914400" rtl="0" eaLnBrk="1" fontAlgn="auto" latinLnBrk="0" hangingPunct="1">
                <a:lnSpc>
                  <a:spcPct val="100000"/>
                </a:lnSpc>
                <a:spcBef>
                  <a:spcPts val="0"/>
                </a:spcBef>
                <a:spcAft>
                  <a:spcPts val="0"/>
                </a:spcAft>
                <a:buClr>
                  <a:srgbClr val="000000"/>
                </a:buClr>
                <a:buSzTx/>
                <a:buFont typeface="Trebuchet MS" panose="020B0603020202020204" pitchFamily="34" charset="0"/>
                <a:buChar char="•"/>
                <a:tabLst/>
                <a:defRPr/>
              </a:pPr>
              <a:r>
                <a:rPr kumimoji="1" lang="ja-JP" altLang="en-US"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rPr>
                <a:t>統計情報やスキルやジョブ履歴の分析結果を可視化し、市場動向を踏まえた自己スキルや市場価値の客観的把握を促す。</a:t>
              </a:r>
              <a:endParaRPr kumimoji="1" lang="en-US" altLang="ja-JP"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endParaRPr>
            </a:p>
          </p:txBody>
        </p:sp>
        <p:sp>
          <p:nvSpPr>
            <p:cNvPr id="131" name="テキスト ボックス 118">
              <a:extLst>
                <a:ext uri="{FF2B5EF4-FFF2-40B4-BE49-F238E27FC236}">
                  <a16:creationId xmlns:a16="http://schemas.microsoft.com/office/drawing/2014/main" id="{59A0BB96-2556-0AFA-A2AC-236200C3C45F}"/>
                </a:ext>
              </a:extLst>
            </p:cNvPr>
            <p:cNvSpPr txBox="1"/>
            <p:nvPr/>
          </p:nvSpPr>
          <p:spPr>
            <a:xfrm>
              <a:off x="3629785" y="4907008"/>
              <a:ext cx="3822441" cy="305434"/>
            </a:xfrm>
            <a:prstGeom prst="rect">
              <a:avLst/>
            </a:prstGeom>
            <a:noFill/>
            <a:ln w="9525" cap="rnd" cmpd="sng" algn="ctr">
              <a:noFill/>
              <a:prstDash val="solid"/>
              <a:round/>
            </a:ln>
            <a:effectLst/>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oAutofit/>
            </a:bodyPr>
            <a:lstStyle>
              <a:defPPr>
                <a:defRPr lang="en-US"/>
              </a:defPPr>
              <a:lvl2pPr marL="324000" lvl="1" indent="-216000">
                <a:buClr>
                  <a:schemeClr val="tx2"/>
                </a:buClr>
                <a:buFont typeface="Trebuchet MS" panose="020B0603020202020204" pitchFamily="34" charset="0"/>
                <a:buChar char="•"/>
                <a:defRPr kumimoji="1" sz="1200">
                  <a:solidFill>
                    <a:srgbClr val="575757"/>
                  </a:solidFill>
                  <a:latin typeface="Trebuchet MS" panose="020B0603020202020204" pitchFamily="34" charset="0"/>
                  <a:ea typeface="Meiryo UI" panose="020B0604030504040204" pitchFamily="50" charset="-128"/>
                </a:defRPr>
              </a:lvl2pPr>
            </a:lstStyle>
            <a:p>
              <a:pPr marL="324000" marR="0" lvl="1" indent="-216000" algn="l" defTabSz="914400" rtl="0" eaLnBrk="1" fontAlgn="auto" latinLnBrk="0" hangingPunct="1">
                <a:lnSpc>
                  <a:spcPct val="100000"/>
                </a:lnSpc>
                <a:spcBef>
                  <a:spcPts val="0"/>
                </a:spcBef>
                <a:spcAft>
                  <a:spcPts val="0"/>
                </a:spcAft>
                <a:buClr>
                  <a:srgbClr val="000000"/>
                </a:buClr>
                <a:buSzTx/>
                <a:buFont typeface="Trebuchet MS" panose="020B0603020202020204" pitchFamily="34" charset="0"/>
                <a:buChar char="•"/>
                <a:tabLst/>
                <a:defRPr/>
              </a:pPr>
              <a:r>
                <a:rPr kumimoji="1" lang="ja-JP" altLang="en-US"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rPr>
                <a:t>法人会員向けに、従業員のスキル状況</a:t>
              </a:r>
              <a:r>
                <a:rPr kumimoji="1" lang="en-US" altLang="ja-JP"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rPr>
                <a:t>/</a:t>
              </a:r>
              <a:r>
                <a:rPr kumimoji="1" lang="ja-JP" altLang="en-US"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rPr>
                <a:t>傾向や、組織全体としてのスキル</a:t>
              </a:r>
              <a:r>
                <a:rPr kumimoji="1" lang="en-US" altLang="ja-JP"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rPr>
                <a:t>/</a:t>
              </a:r>
              <a:r>
                <a:rPr kumimoji="1" lang="ja-JP" altLang="en-US"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rPr>
                <a:t>傾向を一元的に可視化して確認できる。</a:t>
              </a:r>
              <a:endParaRPr kumimoji="1" lang="en-US" altLang="ja-JP"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endParaRPr>
            </a:p>
          </p:txBody>
        </p:sp>
        <p:grpSp>
          <p:nvGrpSpPr>
            <p:cNvPr id="36" name="Group 56">
              <a:extLst>
                <a:ext uri="{FF2B5EF4-FFF2-40B4-BE49-F238E27FC236}">
                  <a16:creationId xmlns:a16="http://schemas.microsoft.com/office/drawing/2014/main" id="{63A1D5B4-8E53-74D4-9770-E44BA042DA54}"/>
                </a:ext>
              </a:extLst>
            </p:cNvPr>
            <p:cNvGrpSpPr/>
            <p:nvPr/>
          </p:nvGrpSpPr>
          <p:grpSpPr>
            <a:xfrm>
              <a:off x="1728684" y="5319682"/>
              <a:ext cx="1755380" cy="305434"/>
              <a:chOff x="622626" y="4053999"/>
              <a:chExt cx="1326724" cy="912879"/>
            </a:xfrm>
          </p:grpSpPr>
          <p:sp>
            <p:nvSpPr>
              <p:cNvPr id="37" name="Rectangle 6">
                <a:extLst>
                  <a:ext uri="{FF2B5EF4-FFF2-40B4-BE49-F238E27FC236}">
                    <a16:creationId xmlns:a16="http://schemas.microsoft.com/office/drawing/2014/main" id="{F50883E1-F3AA-0524-1632-BEC9F281831D}"/>
                  </a:ext>
                </a:extLst>
              </p:cNvPr>
              <p:cNvSpPr/>
              <p:nvPr/>
            </p:nvSpPr>
            <p:spPr>
              <a:xfrm>
                <a:off x="622626" y="4053999"/>
                <a:ext cx="1326719" cy="912879"/>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rgbClr val="177B57"/>
                    </a:solidFill>
                  </a14:hiddenFill>
                </a:ext>
                <a:ext uri="{91240B29-F687-4F45-9708-019B960494DF}">
                  <a14:hiddenLine xmlns:a14="http://schemas.microsoft.com/office/drawing/2010/main" w="9525" cap="flat" cmpd="sng" algn="ctr">
                    <a:solidFill>
                      <a:srgbClr val="9A9A9A"/>
                    </a:solidFill>
                    <a:prstDash val="solid"/>
                    <a:round/>
                    <a:headEnd type="none" w="med" len="med"/>
                    <a:tailEnd type="none" w="med" len="med"/>
                  </a14:hiddenLine>
                </a:ext>
              </a:extLst>
            </p:spPr>
            <p:txBody>
              <a:bodyPr vert="horz" wrap="square" lIns="0" tIns="0" rIns="36000" bIns="0" rtlCol="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sym typeface="Meiryo" panose="020B0604030504040204" pitchFamily="34" charset="-128"/>
                  </a:rPr>
                  <a:t>2-1:</a:t>
                </a:r>
                <a:r>
                  <a:rPr kumimoji="1" lang="ja-JP" altLang="en-US" sz="12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sym typeface="Meiryo" panose="020B0604030504040204" pitchFamily="34" charset="-128"/>
                  </a:rPr>
                  <a:t> ユーザ管理</a:t>
                </a:r>
              </a:p>
            </p:txBody>
          </p:sp>
          <p:cxnSp>
            <p:nvCxnSpPr>
              <p:cNvPr id="38" name="Straight Connector 256">
                <a:extLst>
                  <a:ext uri="{FF2B5EF4-FFF2-40B4-BE49-F238E27FC236}">
                    <a16:creationId xmlns:a16="http://schemas.microsoft.com/office/drawing/2014/main" id="{478B1303-4CD4-6C89-3EA1-90A9101E8CA2}"/>
                  </a:ext>
                </a:extLst>
              </p:cNvPr>
              <p:cNvCxnSpPr>
                <a:cxnSpLocks/>
              </p:cNvCxnSpPr>
              <p:nvPr/>
            </p:nvCxnSpPr>
            <p:spPr>
              <a:xfrm>
                <a:off x="1949350" y="4053999"/>
                <a:ext cx="0" cy="912879"/>
              </a:xfrm>
              <a:prstGeom prst="line">
                <a:avLst/>
              </a:prstGeom>
              <a:noFill/>
              <a:ln w="12700" cap="rnd" cmpd="sng" algn="ctr">
                <a:solidFill>
                  <a:srgbClr val="295E7E"/>
                </a:solidFill>
                <a:prstDash val="solid"/>
                <a:round/>
                <a:headEnd type="none" w="med" len="med"/>
                <a:tailEnd type="none" w="med" len="med"/>
              </a:ln>
              <a:effectLst/>
            </p:spPr>
          </p:cxnSp>
        </p:grpSp>
        <p:grpSp>
          <p:nvGrpSpPr>
            <p:cNvPr id="39" name="Group 59">
              <a:extLst>
                <a:ext uri="{FF2B5EF4-FFF2-40B4-BE49-F238E27FC236}">
                  <a16:creationId xmlns:a16="http://schemas.microsoft.com/office/drawing/2014/main" id="{BF22C084-03D8-13C3-25E3-BD2926E41EFD}"/>
                </a:ext>
              </a:extLst>
            </p:cNvPr>
            <p:cNvGrpSpPr/>
            <p:nvPr/>
          </p:nvGrpSpPr>
          <p:grpSpPr>
            <a:xfrm>
              <a:off x="1728684" y="5709688"/>
              <a:ext cx="1755380" cy="305434"/>
              <a:chOff x="622626" y="4053999"/>
              <a:chExt cx="1326724" cy="912879"/>
            </a:xfrm>
          </p:grpSpPr>
          <p:sp>
            <p:nvSpPr>
              <p:cNvPr id="40" name="Rectangle 6">
                <a:extLst>
                  <a:ext uri="{FF2B5EF4-FFF2-40B4-BE49-F238E27FC236}">
                    <a16:creationId xmlns:a16="http://schemas.microsoft.com/office/drawing/2014/main" id="{48C6DAE4-9236-71BD-325B-9BCD04C3CC93}"/>
                  </a:ext>
                </a:extLst>
              </p:cNvPr>
              <p:cNvSpPr/>
              <p:nvPr/>
            </p:nvSpPr>
            <p:spPr>
              <a:xfrm>
                <a:off x="622626" y="4053999"/>
                <a:ext cx="1326719" cy="912879"/>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rgbClr val="177B57"/>
                    </a:solidFill>
                  </a14:hiddenFill>
                </a:ext>
                <a:ext uri="{91240B29-F687-4F45-9708-019B960494DF}">
                  <a14:hiddenLine xmlns:a14="http://schemas.microsoft.com/office/drawing/2010/main" w="9525" cap="flat" cmpd="sng" algn="ctr">
                    <a:solidFill>
                      <a:srgbClr val="9A9A9A"/>
                    </a:solidFill>
                    <a:prstDash val="solid"/>
                    <a:round/>
                    <a:headEnd type="none" w="med" len="med"/>
                    <a:tailEnd type="none" w="med" len="med"/>
                  </a14:hiddenLine>
                </a:ext>
              </a:extLst>
            </p:spPr>
            <p:txBody>
              <a:bodyPr vert="horz" wrap="square" lIns="0" tIns="0" rIns="36000" bIns="0" rtlCol="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sym typeface="Meiryo" panose="020B0604030504040204" pitchFamily="34" charset="-128"/>
                  </a:rPr>
                  <a:t>2-2:</a:t>
                </a:r>
                <a:r>
                  <a:rPr kumimoji="1" lang="ja-JP" altLang="en-US" sz="12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sym typeface="Meiryo" panose="020B0604030504040204" pitchFamily="34" charset="-128"/>
                  </a:rPr>
                  <a:t> 法人管理</a:t>
                </a:r>
              </a:p>
            </p:txBody>
          </p:sp>
          <p:cxnSp>
            <p:nvCxnSpPr>
              <p:cNvPr id="41" name="Straight Connector 256">
                <a:extLst>
                  <a:ext uri="{FF2B5EF4-FFF2-40B4-BE49-F238E27FC236}">
                    <a16:creationId xmlns:a16="http://schemas.microsoft.com/office/drawing/2014/main" id="{D92CB2C8-FD6F-96A0-D1F6-20395716A80B}"/>
                  </a:ext>
                </a:extLst>
              </p:cNvPr>
              <p:cNvCxnSpPr>
                <a:cxnSpLocks/>
              </p:cNvCxnSpPr>
              <p:nvPr/>
            </p:nvCxnSpPr>
            <p:spPr>
              <a:xfrm>
                <a:off x="1949350" y="4053999"/>
                <a:ext cx="0" cy="912879"/>
              </a:xfrm>
              <a:prstGeom prst="line">
                <a:avLst/>
              </a:prstGeom>
              <a:noFill/>
              <a:ln w="12700" cap="rnd" cmpd="sng" algn="ctr">
                <a:solidFill>
                  <a:srgbClr val="295E7E"/>
                </a:solidFill>
                <a:prstDash val="solid"/>
                <a:round/>
                <a:headEnd type="none" w="med" len="med"/>
                <a:tailEnd type="none" w="med" len="med"/>
              </a:ln>
              <a:effectLst/>
            </p:spPr>
          </p:cxnSp>
        </p:grpSp>
        <p:grpSp>
          <p:nvGrpSpPr>
            <p:cNvPr id="42" name="Group 62">
              <a:extLst>
                <a:ext uri="{FF2B5EF4-FFF2-40B4-BE49-F238E27FC236}">
                  <a16:creationId xmlns:a16="http://schemas.microsoft.com/office/drawing/2014/main" id="{8EED40CF-0A96-D404-0AFE-6921015CE8D4}"/>
                </a:ext>
              </a:extLst>
            </p:cNvPr>
            <p:cNvGrpSpPr/>
            <p:nvPr/>
          </p:nvGrpSpPr>
          <p:grpSpPr>
            <a:xfrm>
              <a:off x="1728684" y="6083747"/>
              <a:ext cx="1755380" cy="305434"/>
              <a:chOff x="622626" y="4053999"/>
              <a:chExt cx="1326724" cy="912879"/>
            </a:xfrm>
          </p:grpSpPr>
          <p:sp>
            <p:nvSpPr>
              <p:cNvPr id="43" name="Rectangle 6">
                <a:extLst>
                  <a:ext uri="{FF2B5EF4-FFF2-40B4-BE49-F238E27FC236}">
                    <a16:creationId xmlns:a16="http://schemas.microsoft.com/office/drawing/2014/main" id="{F6B496F7-71F9-72EE-65F4-8F1C90A73AA7}"/>
                  </a:ext>
                </a:extLst>
              </p:cNvPr>
              <p:cNvSpPr/>
              <p:nvPr/>
            </p:nvSpPr>
            <p:spPr>
              <a:xfrm>
                <a:off x="622626" y="4053999"/>
                <a:ext cx="1326719" cy="912879"/>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rgbClr val="177B57"/>
                    </a:solidFill>
                  </a14:hiddenFill>
                </a:ext>
                <a:ext uri="{91240B29-F687-4F45-9708-019B960494DF}">
                  <a14:hiddenLine xmlns:a14="http://schemas.microsoft.com/office/drawing/2010/main" w="9525" cap="flat" cmpd="sng" algn="ctr">
                    <a:solidFill>
                      <a:srgbClr val="9A9A9A"/>
                    </a:solidFill>
                    <a:prstDash val="solid"/>
                    <a:round/>
                    <a:headEnd type="none" w="med" len="med"/>
                    <a:tailEnd type="none" w="med" len="med"/>
                  </a14:hiddenLine>
                </a:ext>
              </a:extLst>
            </p:spPr>
            <p:txBody>
              <a:bodyPr vert="horz" wrap="square" lIns="0" tIns="0" rIns="36000" bIns="0" rtlCol="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sym typeface="Meiryo" panose="020B0604030504040204" pitchFamily="34" charset="-128"/>
                  </a:rPr>
                  <a:t>2-3:</a:t>
                </a:r>
                <a:r>
                  <a:rPr kumimoji="1" lang="ja-JP" altLang="en-US" sz="12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sym typeface="Meiryo" panose="020B0604030504040204" pitchFamily="34" charset="-128"/>
                  </a:rPr>
                  <a:t> 運用管理</a:t>
                </a:r>
              </a:p>
            </p:txBody>
          </p:sp>
          <p:cxnSp>
            <p:nvCxnSpPr>
              <p:cNvPr id="44" name="Straight Connector 256">
                <a:extLst>
                  <a:ext uri="{FF2B5EF4-FFF2-40B4-BE49-F238E27FC236}">
                    <a16:creationId xmlns:a16="http://schemas.microsoft.com/office/drawing/2014/main" id="{153C3622-151D-7930-DF57-60C10BD060CA}"/>
                  </a:ext>
                </a:extLst>
              </p:cNvPr>
              <p:cNvCxnSpPr>
                <a:cxnSpLocks/>
              </p:cNvCxnSpPr>
              <p:nvPr/>
            </p:nvCxnSpPr>
            <p:spPr>
              <a:xfrm>
                <a:off x="1949350" y="4053999"/>
                <a:ext cx="0" cy="912879"/>
              </a:xfrm>
              <a:prstGeom prst="line">
                <a:avLst/>
              </a:prstGeom>
              <a:noFill/>
              <a:ln w="12700" cap="rnd" cmpd="sng" algn="ctr">
                <a:solidFill>
                  <a:srgbClr val="295E7E"/>
                </a:solidFill>
                <a:prstDash val="solid"/>
                <a:round/>
                <a:headEnd type="none" w="med" len="med"/>
                <a:tailEnd type="none" w="med" len="med"/>
              </a:ln>
              <a:effectLst/>
            </p:spPr>
          </p:cxnSp>
        </p:grpSp>
        <p:grpSp>
          <p:nvGrpSpPr>
            <p:cNvPr id="20" name="Group 56">
              <a:extLst>
                <a:ext uri="{FF2B5EF4-FFF2-40B4-BE49-F238E27FC236}">
                  <a16:creationId xmlns:a16="http://schemas.microsoft.com/office/drawing/2014/main" id="{F55D499B-A6FF-65FE-E992-FD70421AFFB0}"/>
                </a:ext>
              </a:extLst>
            </p:cNvPr>
            <p:cNvGrpSpPr/>
            <p:nvPr/>
          </p:nvGrpSpPr>
          <p:grpSpPr>
            <a:xfrm>
              <a:off x="1728684" y="1142988"/>
              <a:ext cx="1755380" cy="305434"/>
              <a:chOff x="622626" y="4053999"/>
              <a:chExt cx="1326724" cy="912879"/>
            </a:xfrm>
          </p:grpSpPr>
          <p:sp>
            <p:nvSpPr>
              <p:cNvPr id="21" name="Rectangle 6">
                <a:extLst>
                  <a:ext uri="{FF2B5EF4-FFF2-40B4-BE49-F238E27FC236}">
                    <a16:creationId xmlns:a16="http://schemas.microsoft.com/office/drawing/2014/main" id="{81004A8E-7EC5-DCF0-EF4C-83262C3F041C}"/>
                  </a:ext>
                </a:extLst>
              </p:cNvPr>
              <p:cNvSpPr/>
              <p:nvPr/>
            </p:nvSpPr>
            <p:spPr>
              <a:xfrm>
                <a:off x="622626" y="4053999"/>
                <a:ext cx="1326719" cy="912879"/>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rgbClr val="177B57"/>
                    </a:solidFill>
                  </a14:hiddenFill>
                </a:ext>
                <a:ext uri="{91240B29-F687-4F45-9708-019B960494DF}">
                  <a14:hiddenLine xmlns:a14="http://schemas.microsoft.com/office/drawing/2010/main" w="9525" cap="flat" cmpd="sng" algn="ctr">
                    <a:solidFill>
                      <a:srgbClr val="9A9A9A"/>
                    </a:solidFill>
                    <a:prstDash val="solid"/>
                    <a:round/>
                    <a:headEnd type="none" w="med" len="med"/>
                    <a:tailEnd type="none" w="med" len="med"/>
                  </a14:hiddenLine>
                </a:ext>
              </a:extLst>
            </p:spPr>
            <p:txBody>
              <a:bodyPr vert="horz" wrap="square" lIns="0" tIns="0" rIns="36000" bIns="0" rtlCol="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sym typeface="Meiryo" panose="020B0604030504040204" pitchFamily="34" charset="-128"/>
                  </a:rPr>
                  <a:t>1-1:</a:t>
                </a:r>
                <a:r>
                  <a:rPr kumimoji="1" lang="ja-JP" altLang="en-US" sz="12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sym typeface="Meiryo" panose="020B0604030504040204" pitchFamily="34" charset="-128"/>
                  </a:rPr>
                  <a:t> 市場統計</a:t>
                </a:r>
              </a:p>
            </p:txBody>
          </p:sp>
          <p:cxnSp>
            <p:nvCxnSpPr>
              <p:cNvPr id="30" name="Straight Connector 256">
                <a:extLst>
                  <a:ext uri="{FF2B5EF4-FFF2-40B4-BE49-F238E27FC236}">
                    <a16:creationId xmlns:a16="http://schemas.microsoft.com/office/drawing/2014/main" id="{9A272035-72AF-ADAE-9510-B0FEEBCF5B8D}"/>
                  </a:ext>
                </a:extLst>
              </p:cNvPr>
              <p:cNvCxnSpPr>
                <a:cxnSpLocks/>
              </p:cNvCxnSpPr>
              <p:nvPr/>
            </p:nvCxnSpPr>
            <p:spPr>
              <a:xfrm>
                <a:off x="1949350" y="4053999"/>
                <a:ext cx="0" cy="912879"/>
              </a:xfrm>
              <a:prstGeom prst="line">
                <a:avLst/>
              </a:prstGeom>
              <a:noFill/>
              <a:ln w="12700" cap="rnd" cmpd="sng" algn="ctr">
                <a:solidFill>
                  <a:srgbClr val="295E7E"/>
                </a:solidFill>
                <a:prstDash val="solid"/>
                <a:round/>
                <a:headEnd type="none" w="med" len="med"/>
                <a:tailEnd type="none" w="med" len="med"/>
              </a:ln>
              <a:effectLst/>
            </p:spPr>
          </p:cxnSp>
        </p:grpSp>
        <p:grpSp>
          <p:nvGrpSpPr>
            <p:cNvPr id="31" name="Group 59">
              <a:extLst>
                <a:ext uri="{FF2B5EF4-FFF2-40B4-BE49-F238E27FC236}">
                  <a16:creationId xmlns:a16="http://schemas.microsoft.com/office/drawing/2014/main" id="{6BF1DD1E-66D8-0B28-F892-9200D09E722E}"/>
                </a:ext>
              </a:extLst>
            </p:cNvPr>
            <p:cNvGrpSpPr/>
            <p:nvPr/>
          </p:nvGrpSpPr>
          <p:grpSpPr>
            <a:xfrm>
              <a:off x="1728684" y="1532994"/>
              <a:ext cx="1755380" cy="305434"/>
              <a:chOff x="622626" y="4053999"/>
              <a:chExt cx="1326724" cy="912879"/>
            </a:xfrm>
          </p:grpSpPr>
          <p:sp>
            <p:nvSpPr>
              <p:cNvPr id="32" name="Rectangle 6">
                <a:extLst>
                  <a:ext uri="{FF2B5EF4-FFF2-40B4-BE49-F238E27FC236}">
                    <a16:creationId xmlns:a16="http://schemas.microsoft.com/office/drawing/2014/main" id="{F6D50D6C-CEF7-C4DF-94DB-2427438E620A}"/>
                  </a:ext>
                </a:extLst>
              </p:cNvPr>
              <p:cNvSpPr/>
              <p:nvPr/>
            </p:nvSpPr>
            <p:spPr>
              <a:xfrm>
                <a:off x="622626" y="4053999"/>
                <a:ext cx="1326719" cy="912879"/>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rgbClr val="177B57"/>
                    </a:solidFill>
                  </a14:hiddenFill>
                </a:ext>
                <a:ext uri="{91240B29-F687-4F45-9708-019B960494DF}">
                  <a14:hiddenLine xmlns:a14="http://schemas.microsoft.com/office/drawing/2010/main" w="9525" cap="flat" cmpd="sng" algn="ctr">
                    <a:solidFill>
                      <a:srgbClr val="9A9A9A"/>
                    </a:solidFill>
                    <a:prstDash val="solid"/>
                    <a:round/>
                    <a:headEnd type="none" w="med" len="med"/>
                    <a:tailEnd type="none" w="med" len="med"/>
                  </a14:hiddenLine>
                </a:ext>
              </a:extLst>
            </p:spPr>
            <p:txBody>
              <a:bodyPr vert="horz" wrap="square" lIns="0" tIns="0" rIns="36000" bIns="0" rtlCol="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sym typeface="Meiryo" panose="020B0604030504040204" pitchFamily="34" charset="-128"/>
                  </a:rPr>
                  <a:t>1-2: </a:t>
                </a:r>
                <a:r>
                  <a:rPr kumimoji="1" lang="ja-JP" altLang="en-US" sz="12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sym typeface="Meiryo" panose="020B0604030504040204" pitchFamily="34" charset="-128"/>
                  </a:rPr>
                  <a:t>簡易アセスメント</a:t>
                </a:r>
              </a:p>
            </p:txBody>
          </p:sp>
          <p:cxnSp>
            <p:nvCxnSpPr>
              <p:cNvPr id="33" name="Straight Connector 256">
                <a:extLst>
                  <a:ext uri="{FF2B5EF4-FFF2-40B4-BE49-F238E27FC236}">
                    <a16:creationId xmlns:a16="http://schemas.microsoft.com/office/drawing/2014/main" id="{6B3E8110-B57B-7BA7-1076-481A36CA1037}"/>
                  </a:ext>
                </a:extLst>
              </p:cNvPr>
              <p:cNvCxnSpPr>
                <a:cxnSpLocks/>
              </p:cNvCxnSpPr>
              <p:nvPr/>
            </p:nvCxnSpPr>
            <p:spPr>
              <a:xfrm>
                <a:off x="1949350" y="4053999"/>
                <a:ext cx="0" cy="912879"/>
              </a:xfrm>
              <a:prstGeom prst="line">
                <a:avLst/>
              </a:prstGeom>
              <a:noFill/>
              <a:ln w="12700" cap="rnd" cmpd="sng" algn="ctr">
                <a:solidFill>
                  <a:srgbClr val="295E7E"/>
                </a:solidFill>
                <a:prstDash val="solid"/>
                <a:round/>
                <a:headEnd type="none" w="med" len="med"/>
                <a:tailEnd type="none" w="med" len="med"/>
              </a:ln>
              <a:effectLst/>
            </p:spPr>
          </p:cxnSp>
        </p:grpSp>
        <p:grpSp>
          <p:nvGrpSpPr>
            <p:cNvPr id="34" name="Group 62">
              <a:extLst>
                <a:ext uri="{FF2B5EF4-FFF2-40B4-BE49-F238E27FC236}">
                  <a16:creationId xmlns:a16="http://schemas.microsoft.com/office/drawing/2014/main" id="{20D0824D-7EB5-16BC-EC08-49FC8D3D93C4}"/>
                </a:ext>
              </a:extLst>
            </p:cNvPr>
            <p:cNvGrpSpPr/>
            <p:nvPr/>
          </p:nvGrpSpPr>
          <p:grpSpPr>
            <a:xfrm>
              <a:off x="1728684" y="1907053"/>
              <a:ext cx="1755380" cy="305434"/>
              <a:chOff x="622626" y="4053999"/>
              <a:chExt cx="1326724" cy="912879"/>
            </a:xfrm>
          </p:grpSpPr>
          <p:sp>
            <p:nvSpPr>
              <p:cNvPr id="35" name="Rectangle 6">
                <a:extLst>
                  <a:ext uri="{FF2B5EF4-FFF2-40B4-BE49-F238E27FC236}">
                    <a16:creationId xmlns:a16="http://schemas.microsoft.com/office/drawing/2014/main" id="{ED3894CC-6FD3-A5AC-7A2A-69DDA99324D2}"/>
                  </a:ext>
                </a:extLst>
              </p:cNvPr>
              <p:cNvSpPr/>
              <p:nvPr/>
            </p:nvSpPr>
            <p:spPr>
              <a:xfrm>
                <a:off x="622626" y="4053999"/>
                <a:ext cx="1326719" cy="912879"/>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rgbClr val="177B57"/>
                    </a:solidFill>
                  </a14:hiddenFill>
                </a:ext>
                <a:ext uri="{91240B29-F687-4F45-9708-019B960494DF}">
                  <a14:hiddenLine xmlns:a14="http://schemas.microsoft.com/office/drawing/2010/main" w="9525" cap="flat" cmpd="sng" algn="ctr">
                    <a:solidFill>
                      <a:srgbClr val="9A9A9A"/>
                    </a:solidFill>
                    <a:prstDash val="solid"/>
                    <a:round/>
                    <a:headEnd type="none" w="med" len="med"/>
                    <a:tailEnd type="none" w="med" len="med"/>
                  </a14:hiddenLine>
                </a:ext>
              </a:extLst>
            </p:spPr>
            <p:txBody>
              <a:bodyPr vert="horz" wrap="square" lIns="0" tIns="0" rIns="36000" bIns="0" rtlCol="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sym typeface="Meiryo" panose="020B0604030504040204" pitchFamily="34" charset="-128"/>
                  </a:rPr>
                  <a:t>1-3: </a:t>
                </a:r>
                <a:r>
                  <a:rPr kumimoji="1" lang="ja-JP" altLang="en-US" sz="12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sym typeface="Meiryo" panose="020B0604030504040204" pitchFamily="34" charset="-128"/>
                  </a:rPr>
                  <a:t>コミュニティ</a:t>
                </a:r>
              </a:p>
            </p:txBody>
          </p:sp>
          <p:cxnSp>
            <p:nvCxnSpPr>
              <p:cNvPr id="47" name="Straight Connector 256">
                <a:extLst>
                  <a:ext uri="{FF2B5EF4-FFF2-40B4-BE49-F238E27FC236}">
                    <a16:creationId xmlns:a16="http://schemas.microsoft.com/office/drawing/2014/main" id="{49CD60A5-4ADE-4F1B-1D53-B48CBB038DCA}"/>
                  </a:ext>
                </a:extLst>
              </p:cNvPr>
              <p:cNvCxnSpPr>
                <a:cxnSpLocks/>
              </p:cNvCxnSpPr>
              <p:nvPr/>
            </p:nvCxnSpPr>
            <p:spPr>
              <a:xfrm>
                <a:off x="1949350" y="4053999"/>
                <a:ext cx="0" cy="912879"/>
              </a:xfrm>
              <a:prstGeom prst="line">
                <a:avLst/>
              </a:prstGeom>
              <a:noFill/>
              <a:ln w="12700" cap="rnd" cmpd="sng" algn="ctr">
                <a:solidFill>
                  <a:srgbClr val="295E7E"/>
                </a:solidFill>
                <a:prstDash val="solid"/>
                <a:round/>
                <a:headEnd type="none" w="med" len="med"/>
                <a:tailEnd type="none" w="med" len="med"/>
              </a:ln>
              <a:effectLst/>
            </p:spPr>
          </p:cxnSp>
        </p:grpSp>
        <p:grpSp>
          <p:nvGrpSpPr>
            <p:cNvPr id="84" name="Group 59">
              <a:extLst>
                <a:ext uri="{FF2B5EF4-FFF2-40B4-BE49-F238E27FC236}">
                  <a16:creationId xmlns:a16="http://schemas.microsoft.com/office/drawing/2014/main" id="{381AB7EB-C149-2235-6EE7-F69B77B15655}"/>
                </a:ext>
              </a:extLst>
            </p:cNvPr>
            <p:cNvGrpSpPr/>
            <p:nvPr/>
          </p:nvGrpSpPr>
          <p:grpSpPr>
            <a:xfrm>
              <a:off x="1728684" y="2288528"/>
              <a:ext cx="1755380" cy="305434"/>
              <a:chOff x="622626" y="4053999"/>
              <a:chExt cx="1326724" cy="912879"/>
            </a:xfrm>
          </p:grpSpPr>
          <p:sp>
            <p:nvSpPr>
              <p:cNvPr id="93" name="Rectangle 6">
                <a:extLst>
                  <a:ext uri="{FF2B5EF4-FFF2-40B4-BE49-F238E27FC236}">
                    <a16:creationId xmlns:a16="http://schemas.microsoft.com/office/drawing/2014/main" id="{FFECDAA9-BDC8-05F8-9681-EA2DE7E05B70}"/>
                  </a:ext>
                </a:extLst>
              </p:cNvPr>
              <p:cNvSpPr/>
              <p:nvPr/>
            </p:nvSpPr>
            <p:spPr>
              <a:xfrm>
                <a:off x="622626" y="4053999"/>
                <a:ext cx="1326719" cy="912879"/>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rgbClr val="177B57"/>
                    </a:solidFill>
                  </a14:hiddenFill>
                </a:ext>
                <a:ext uri="{91240B29-F687-4F45-9708-019B960494DF}">
                  <a14:hiddenLine xmlns:a14="http://schemas.microsoft.com/office/drawing/2010/main" w="9525" cap="flat" cmpd="sng" algn="ctr">
                    <a:solidFill>
                      <a:srgbClr val="9A9A9A"/>
                    </a:solidFill>
                    <a:prstDash val="solid"/>
                    <a:round/>
                    <a:headEnd type="none" w="med" len="med"/>
                    <a:tailEnd type="none" w="med" len="med"/>
                  </a14:hiddenLine>
                </a:ext>
              </a:extLst>
            </p:spPr>
            <p:txBody>
              <a:bodyPr vert="horz" wrap="square" lIns="0" tIns="0" rIns="36000" bIns="0" rtlCol="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sym typeface="Meiryo" panose="020B0604030504040204" pitchFamily="34" charset="-128"/>
                  </a:rPr>
                  <a:t>1-4: </a:t>
                </a:r>
                <a:r>
                  <a:rPr kumimoji="1" lang="ja-JP" altLang="en-US" sz="12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sym typeface="Meiryo" panose="020B0604030504040204" pitchFamily="34" charset="-128"/>
                  </a:rPr>
                  <a:t>標準履歴書</a:t>
                </a:r>
              </a:p>
            </p:txBody>
          </p:sp>
          <p:cxnSp>
            <p:nvCxnSpPr>
              <p:cNvPr id="94" name="Straight Connector 256">
                <a:extLst>
                  <a:ext uri="{FF2B5EF4-FFF2-40B4-BE49-F238E27FC236}">
                    <a16:creationId xmlns:a16="http://schemas.microsoft.com/office/drawing/2014/main" id="{343016E3-92FF-E1A7-EB7C-9274FCADF519}"/>
                  </a:ext>
                </a:extLst>
              </p:cNvPr>
              <p:cNvCxnSpPr>
                <a:cxnSpLocks/>
              </p:cNvCxnSpPr>
              <p:nvPr/>
            </p:nvCxnSpPr>
            <p:spPr>
              <a:xfrm>
                <a:off x="1949350" y="4053999"/>
                <a:ext cx="0" cy="912879"/>
              </a:xfrm>
              <a:prstGeom prst="line">
                <a:avLst/>
              </a:prstGeom>
              <a:noFill/>
              <a:ln w="12700" cap="rnd" cmpd="sng" algn="ctr">
                <a:solidFill>
                  <a:srgbClr val="295E7E"/>
                </a:solidFill>
                <a:prstDash val="solid"/>
                <a:round/>
                <a:headEnd type="none" w="med" len="med"/>
                <a:tailEnd type="none" w="med" len="med"/>
              </a:ln>
              <a:effectLst/>
            </p:spPr>
          </p:cxnSp>
        </p:grpSp>
        <p:grpSp>
          <p:nvGrpSpPr>
            <p:cNvPr id="95" name="Group 62">
              <a:extLst>
                <a:ext uri="{FF2B5EF4-FFF2-40B4-BE49-F238E27FC236}">
                  <a16:creationId xmlns:a16="http://schemas.microsoft.com/office/drawing/2014/main" id="{3EB44283-CEE7-AA04-A623-FA454BBB5A6D}"/>
                </a:ext>
              </a:extLst>
            </p:cNvPr>
            <p:cNvGrpSpPr/>
            <p:nvPr/>
          </p:nvGrpSpPr>
          <p:grpSpPr>
            <a:xfrm>
              <a:off x="1728684" y="2662587"/>
              <a:ext cx="1755380" cy="305434"/>
              <a:chOff x="622626" y="4053999"/>
              <a:chExt cx="1326724" cy="912879"/>
            </a:xfrm>
          </p:grpSpPr>
          <p:sp>
            <p:nvSpPr>
              <p:cNvPr id="96" name="Rectangle 6">
                <a:extLst>
                  <a:ext uri="{FF2B5EF4-FFF2-40B4-BE49-F238E27FC236}">
                    <a16:creationId xmlns:a16="http://schemas.microsoft.com/office/drawing/2014/main" id="{5006CE5F-FF61-EFCA-F5AC-91F2A442395F}"/>
                  </a:ext>
                </a:extLst>
              </p:cNvPr>
              <p:cNvSpPr/>
              <p:nvPr/>
            </p:nvSpPr>
            <p:spPr>
              <a:xfrm>
                <a:off x="622626" y="4053999"/>
                <a:ext cx="1326719" cy="912879"/>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rgbClr val="177B57"/>
                    </a:solidFill>
                  </a14:hiddenFill>
                </a:ext>
                <a:ext uri="{91240B29-F687-4F45-9708-019B960494DF}">
                  <a14:hiddenLine xmlns:a14="http://schemas.microsoft.com/office/drawing/2010/main" w="9525" cap="flat" cmpd="sng" algn="ctr">
                    <a:solidFill>
                      <a:srgbClr val="9A9A9A"/>
                    </a:solidFill>
                    <a:prstDash val="solid"/>
                    <a:round/>
                    <a:headEnd type="none" w="med" len="med"/>
                    <a:tailEnd type="none" w="med" len="med"/>
                  </a14:hiddenLine>
                </a:ext>
              </a:extLst>
            </p:spPr>
            <p:txBody>
              <a:bodyPr vert="horz" wrap="square" lIns="0" tIns="0" rIns="36000" bIns="0" rtlCol="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sym typeface="Meiryo" panose="020B0604030504040204" pitchFamily="34" charset="-128"/>
                  </a:rPr>
                  <a:t>1-5: DSS</a:t>
                </a:r>
                <a:r>
                  <a:rPr kumimoji="1" lang="ja-JP" altLang="en-US" sz="12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sym typeface="Meiryo" panose="020B0604030504040204" pitchFamily="34" charset="-128"/>
                  </a:rPr>
                  <a:t>アセスメント</a:t>
                </a:r>
              </a:p>
            </p:txBody>
          </p:sp>
          <p:cxnSp>
            <p:nvCxnSpPr>
              <p:cNvPr id="97" name="Straight Connector 256">
                <a:extLst>
                  <a:ext uri="{FF2B5EF4-FFF2-40B4-BE49-F238E27FC236}">
                    <a16:creationId xmlns:a16="http://schemas.microsoft.com/office/drawing/2014/main" id="{0E3D35ED-A59C-17B2-902F-447CF5A27347}"/>
                  </a:ext>
                </a:extLst>
              </p:cNvPr>
              <p:cNvCxnSpPr>
                <a:cxnSpLocks/>
              </p:cNvCxnSpPr>
              <p:nvPr/>
            </p:nvCxnSpPr>
            <p:spPr>
              <a:xfrm>
                <a:off x="1949350" y="4053999"/>
                <a:ext cx="0" cy="912879"/>
              </a:xfrm>
              <a:prstGeom prst="line">
                <a:avLst/>
              </a:prstGeom>
              <a:noFill/>
              <a:ln w="12700" cap="rnd" cmpd="sng" algn="ctr">
                <a:solidFill>
                  <a:srgbClr val="295E7E"/>
                </a:solidFill>
                <a:prstDash val="solid"/>
                <a:round/>
                <a:headEnd type="none" w="med" len="med"/>
                <a:tailEnd type="none" w="med" len="med"/>
              </a:ln>
              <a:effectLst/>
            </p:spPr>
          </p:cxnSp>
        </p:grpSp>
        <p:grpSp>
          <p:nvGrpSpPr>
            <p:cNvPr id="102" name="Group 59">
              <a:extLst>
                <a:ext uri="{FF2B5EF4-FFF2-40B4-BE49-F238E27FC236}">
                  <a16:creationId xmlns:a16="http://schemas.microsoft.com/office/drawing/2014/main" id="{763A523C-9BB3-0970-CA16-CF62B0AAB465}"/>
                </a:ext>
              </a:extLst>
            </p:cNvPr>
            <p:cNvGrpSpPr/>
            <p:nvPr/>
          </p:nvGrpSpPr>
          <p:grpSpPr>
            <a:xfrm>
              <a:off x="1728684" y="3020199"/>
              <a:ext cx="1755380" cy="305434"/>
              <a:chOff x="622626" y="4053999"/>
              <a:chExt cx="1326724" cy="912879"/>
            </a:xfrm>
          </p:grpSpPr>
          <p:sp>
            <p:nvSpPr>
              <p:cNvPr id="103" name="Rectangle 6">
                <a:extLst>
                  <a:ext uri="{FF2B5EF4-FFF2-40B4-BE49-F238E27FC236}">
                    <a16:creationId xmlns:a16="http://schemas.microsoft.com/office/drawing/2014/main" id="{05EE1A87-004B-4E3F-0C57-0DA726A9F7C0}"/>
                  </a:ext>
                </a:extLst>
              </p:cNvPr>
              <p:cNvSpPr/>
              <p:nvPr/>
            </p:nvSpPr>
            <p:spPr>
              <a:xfrm>
                <a:off x="622626" y="4053999"/>
                <a:ext cx="1326719" cy="912879"/>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rgbClr val="177B57"/>
                    </a:solidFill>
                  </a14:hiddenFill>
                </a:ext>
                <a:ext uri="{91240B29-F687-4F45-9708-019B960494DF}">
                  <a14:hiddenLine xmlns:a14="http://schemas.microsoft.com/office/drawing/2010/main" w="9525" cap="flat" cmpd="sng" algn="ctr">
                    <a:solidFill>
                      <a:srgbClr val="9A9A9A"/>
                    </a:solidFill>
                    <a:prstDash val="solid"/>
                    <a:round/>
                    <a:headEnd type="none" w="med" len="med"/>
                    <a:tailEnd type="none" w="med" len="med"/>
                  </a14:hiddenLine>
                </a:ext>
              </a:extLst>
            </p:spPr>
            <p:txBody>
              <a:bodyPr vert="horz" wrap="square" lIns="0" tIns="0" rIns="36000" bIns="0" rtlCol="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sym typeface="Meiryo" panose="020B0604030504040204" pitchFamily="34" charset="-128"/>
                  </a:rPr>
                  <a:t>1-6: </a:t>
                </a:r>
                <a:r>
                  <a:rPr kumimoji="1" lang="ja-JP" altLang="en-US" sz="12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sym typeface="Meiryo" panose="020B0604030504040204" pitchFamily="34" charset="-128"/>
                  </a:rPr>
                  <a:t>学習コンテンツ</a:t>
                </a:r>
              </a:p>
            </p:txBody>
          </p:sp>
          <p:cxnSp>
            <p:nvCxnSpPr>
              <p:cNvPr id="104" name="Straight Connector 256">
                <a:extLst>
                  <a:ext uri="{FF2B5EF4-FFF2-40B4-BE49-F238E27FC236}">
                    <a16:creationId xmlns:a16="http://schemas.microsoft.com/office/drawing/2014/main" id="{D7F42F07-94DF-710F-A276-28CDA76B8623}"/>
                  </a:ext>
                </a:extLst>
              </p:cNvPr>
              <p:cNvCxnSpPr>
                <a:cxnSpLocks/>
              </p:cNvCxnSpPr>
              <p:nvPr/>
            </p:nvCxnSpPr>
            <p:spPr>
              <a:xfrm>
                <a:off x="1949350" y="4053999"/>
                <a:ext cx="0" cy="912879"/>
              </a:xfrm>
              <a:prstGeom prst="line">
                <a:avLst/>
              </a:prstGeom>
              <a:noFill/>
              <a:ln w="12700" cap="rnd" cmpd="sng" algn="ctr">
                <a:solidFill>
                  <a:srgbClr val="295E7E"/>
                </a:solidFill>
                <a:prstDash val="solid"/>
                <a:round/>
                <a:headEnd type="none" w="med" len="med"/>
                <a:tailEnd type="none" w="med" len="med"/>
              </a:ln>
              <a:effectLst/>
            </p:spPr>
          </p:cxnSp>
        </p:grpSp>
        <p:grpSp>
          <p:nvGrpSpPr>
            <p:cNvPr id="105" name="Group 62">
              <a:extLst>
                <a:ext uri="{FF2B5EF4-FFF2-40B4-BE49-F238E27FC236}">
                  <a16:creationId xmlns:a16="http://schemas.microsoft.com/office/drawing/2014/main" id="{CF47AD86-D2D1-9D0C-29AE-0D3BC1DC0988}"/>
                </a:ext>
              </a:extLst>
            </p:cNvPr>
            <p:cNvGrpSpPr/>
            <p:nvPr/>
          </p:nvGrpSpPr>
          <p:grpSpPr>
            <a:xfrm>
              <a:off x="1728684" y="3394258"/>
              <a:ext cx="1755380" cy="305434"/>
              <a:chOff x="622626" y="4053999"/>
              <a:chExt cx="1326724" cy="912879"/>
            </a:xfrm>
          </p:grpSpPr>
          <p:sp>
            <p:nvSpPr>
              <p:cNvPr id="106" name="Rectangle 6">
                <a:extLst>
                  <a:ext uri="{FF2B5EF4-FFF2-40B4-BE49-F238E27FC236}">
                    <a16:creationId xmlns:a16="http://schemas.microsoft.com/office/drawing/2014/main" id="{C02F0550-6AD9-21C9-A76C-C82AD0C94F65}"/>
                  </a:ext>
                </a:extLst>
              </p:cNvPr>
              <p:cNvSpPr/>
              <p:nvPr/>
            </p:nvSpPr>
            <p:spPr>
              <a:xfrm>
                <a:off x="622626" y="4053999"/>
                <a:ext cx="1326719" cy="912879"/>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rgbClr val="177B57"/>
                    </a:solidFill>
                  </a14:hiddenFill>
                </a:ext>
                <a:ext uri="{91240B29-F687-4F45-9708-019B960494DF}">
                  <a14:hiddenLine xmlns:a14="http://schemas.microsoft.com/office/drawing/2010/main" w="9525" cap="flat" cmpd="sng" algn="ctr">
                    <a:solidFill>
                      <a:srgbClr val="9A9A9A"/>
                    </a:solidFill>
                    <a:prstDash val="solid"/>
                    <a:round/>
                    <a:headEnd type="none" w="med" len="med"/>
                    <a:tailEnd type="none" w="med" len="med"/>
                  </a14:hiddenLine>
                </a:ext>
              </a:extLst>
            </p:spPr>
            <p:txBody>
              <a:bodyPr vert="horz" wrap="square" lIns="0" tIns="0" rIns="36000" bIns="0" rtlCol="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sym typeface="Meiryo" panose="020B0604030504040204" pitchFamily="34" charset="-128"/>
                  </a:rPr>
                  <a:t>1-7: </a:t>
                </a:r>
                <a:r>
                  <a:rPr kumimoji="1" lang="ja-JP" altLang="en-US" sz="12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sym typeface="Meiryo" panose="020B0604030504040204" pitchFamily="34" charset="-128"/>
                  </a:rPr>
                  <a:t>レコメンド</a:t>
                </a:r>
              </a:p>
            </p:txBody>
          </p:sp>
          <p:cxnSp>
            <p:nvCxnSpPr>
              <p:cNvPr id="107" name="Straight Connector 256">
                <a:extLst>
                  <a:ext uri="{FF2B5EF4-FFF2-40B4-BE49-F238E27FC236}">
                    <a16:creationId xmlns:a16="http://schemas.microsoft.com/office/drawing/2014/main" id="{7329FE65-70E2-D6B5-BB7D-8A0FC29DD2EA}"/>
                  </a:ext>
                </a:extLst>
              </p:cNvPr>
              <p:cNvCxnSpPr>
                <a:cxnSpLocks/>
              </p:cNvCxnSpPr>
              <p:nvPr/>
            </p:nvCxnSpPr>
            <p:spPr>
              <a:xfrm>
                <a:off x="1949350" y="4053999"/>
                <a:ext cx="0" cy="912879"/>
              </a:xfrm>
              <a:prstGeom prst="line">
                <a:avLst/>
              </a:prstGeom>
              <a:noFill/>
              <a:ln w="12700" cap="rnd" cmpd="sng" algn="ctr">
                <a:solidFill>
                  <a:srgbClr val="295E7E"/>
                </a:solidFill>
                <a:prstDash val="solid"/>
                <a:round/>
                <a:headEnd type="none" w="med" len="med"/>
                <a:tailEnd type="none" w="med" len="med"/>
              </a:ln>
              <a:effectLst/>
            </p:spPr>
          </p:cxnSp>
        </p:grpSp>
        <p:grpSp>
          <p:nvGrpSpPr>
            <p:cNvPr id="112" name="Group 59">
              <a:extLst>
                <a:ext uri="{FF2B5EF4-FFF2-40B4-BE49-F238E27FC236}">
                  <a16:creationId xmlns:a16="http://schemas.microsoft.com/office/drawing/2014/main" id="{3CA6BB2A-17D1-02AD-5793-FF7CF1E53076}"/>
                </a:ext>
              </a:extLst>
            </p:cNvPr>
            <p:cNvGrpSpPr/>
            <p:nvPr/>
          </p:nvGrpSpPr>
          <p:grpSpPr>
            <a:xfrm>
              <a:off x="1728684" y="3775733"/>
              <a:ext cx="1755380" cy="305434"/>
              <a:chOff x="622626" y="4053999"/>
              <a:chExt cx="1326724" cy="912879"/>
            </a:xfrm>
          </p:grpSpPr>
          <p:sp>
            <p:nvSpPr>
              <p:cNvPr id="113" name="Rectangle 6">
                <a:extLst>
                  <a:ext uri="{FF2B5EF4-FFF2-40B4-BE49-F238E27FC236}">
                    <a16:creationId xmlns:a16="http://schemas.microsoft.com/office/drawing/2014/main" id="{4F0BA75E-60F7-65B5-6992-912D31D6F85C}"/>
                  </a:ext>
                </a:extLst>
              </p:cNvPr>
              <p:cNvSpPr/>
              <p:nvPr/>
            </p:nvSpPr>
            <p:spPr>
              <a:xfrm>
                <a:off x="622626" y="4053999"/>
                <a:ext cx="1326719" cy="912879"/>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rgbClr val="177B57"/>
                    </a:solidFill>
                  </a14:hiddenFill>
                </a:ext>
                <a:ext uri="{91240B29-F687-4F45-9708-019B960494DF}">
                  <a14:hiddenLine xmlns:a14="http://schemas.microsoft.com/office/drawing/2010/main" w="9525" cap="flat" cmpd="sng" algn="ctr">
                    <a:solidFill>
                      <a:srgbClr val="9A9A9A"/>
                    </a:solidFill>
                    <a:prstDash val="solid"/>
                    <a:round/>
                    <a:headEnd type="none" w="med" len="med"/>
                    <a:tailEnd type="none" w="med" len="med"/>
                  </a14:hiddenLine>
                </a:ext>
              </a:extLst>
            </p:spPr>
            <p:txBody>
              <a:bodyPr vert="horz" wrap="square" lIns="0" tIns="0" rIns="36000" bIns="0" rtlCol="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sym typeface="Meiryo" panose="020B0604030504040204" pitchFamily="34" charset="-128"/>
                  </a:rPr>
                  <a:t>1-8: </a:t>
                </a:r>
                <a:r>
                  <a:rPr kumimoji="1" lang="ja-JP" altLang="en-US" sz="12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sym typeface="Meiryo" panose="020B0604030504040204" pitchFamily="34" charset="-128"/>
                  </a:rPr>
                  <a:t>クレデンシャル</a:t>
                </a:r>
              </a:p>
            </p:txBody>
          </p:sp>
          <p:cxnSp>
            <p:nvCxnSpPr>
              <p:cNvPr id="114" name="Straight Connector 256">
                <a:extLst>
                  <a:ext uri="{FF2B5EF4-FFF2-40B4-BE49-F238E27FC236}">
                    <a16:creationId xmlns:a16="http://schemas.microsoft.com/office/drawing/2014/main" id="{9FADCBBB-4D8E-9F7F-1EC5-BFE7D8A8D4CC}"/>
                  </a:ext>
                </a:extLst>
              </p:cNvPr>
              <p:cNvCxnSpPr>
                <a:cxnSpLocks/>
              </p:cNvCxnSpPr>
              <p:nvPr/>
            </p:nvCxnSpPr>
            <p:spPr>
              <a:xfrm>
                <a:off x="1949350" y="4053999"/>
                <a:ext cx="0" cy="912879"/>
              </a:xfrm>
              <a:prstGeom prst="line">
                <a:avLst/>
              </a:prstGeom>
              <a:noFill/>
              <a:ln w="12700" cap="rnd" cmpd="sng" algn="ctr">
                <a:solidFill>
                  <a:srgbClr val="295E7E"/>
                </a:solidFill>
                <a:prstDash val="solid"/>
                <a:round/>
                <a:headEnd type="none" w="med" len="med"/>
                <a:tailEnd type="none" w="med" len="med"/>
              </a:ln>
              <a:effectLst/>
            </p:spPr>
          </p:cxnSp>
        </p:grpSp>
        <p:grpSp>
          <p:nvGrpSpPr>
            <p:cNvPr id="115" name="Group 62">
              <a:extLst>
                <a:ext uri="{FF2B5EF4-FFF2-40B4-BE49-F238E27FC236}">
                  <a16:creationId xmlns:a16="http://schemas.microsoft.com/office/drawing/2014/main" id="{69DC9952-F5F5-03CB-5A08-094472D0B701}"/>
                </a:ext>
              </a:extLst>
            </p:cNvPr>
            <p:cNvGrpSpPr/>
            <p:nvPr/>
          </p:nvGrpSpPr>
          <p:grpSpPr>
            <a:xfrm>
              <a:off x="1728684" y="4149792"/>
              <a:ext cx="1755380" cy="305434"/>
              <a:chOff x="622626" y="4053999"/>
              <a:chExt cx="1326724" cy="912879"/>
            </a:xfrm>
          </p:grpSpPr>
          <p:sp>
            <p:nvSpPr>
              <p:cNvPr id="116" name="Rectangle 6">
                <a:extLst>
                  <a:ext uri="{FF2B5EF4-FFF2-40B4-BE49-F238E27FC236}">
                    <a16:creationId xmlns:a16="http://schemas.microsoft.com/office/drawing/2014/main" id="{21AA985C-6CC5-697A-1D9F-0951BDD0A048}"/>
                  </a:ext>
                </a:extLst>
              </p:cNvPr>
              <p:cNvSpPr/>
              <p:nvPr/>
            </p:nvSpPr>
            <p:spPr>
              <a:xfrm>
                <a:off x="622626" y="4053999"/>
                <a:ext cx="1326719" cy="912879"/>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rgbClr val="177B57"/>
                    </a:solidFill>
                  </a14:hiddenFill>
                </a:ext>
                <a:ext uri="{91240B29-F687-4F45-9708-019B960494DF}">
                  <a14:hiddenLine xmlns:a14="http://schemas.microsoft.com/office/drawing/2010/main" w="9525" cap="flat" cmpd="sng" algn="ctr">
                    <a:solidFill>
                      <a:srgbClr val="9A9A9A"/>
                    </a:solidFill>
                    <a:prstDash val="solid"/>
                    <a:round/>
                    <a:headEnd type="none" w="med" len="med"/>
                    <a:tailEnd type="none" w="med" len="med"/>
                  </a14:hiddenLine>
                </a:ext>
              </a:extLst>
            </p:spPr>
            <p:txBody>
              <a:bodyPr vert="horz" wrap="square" lIns="0" tIns="0" rIns="36000" bIns="0" rtlCol="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sym typeface="Meiryo" panose="020B0604030504040204" pitchFamily="34" charset="-128"/>
                  </a:rPr>
                  <a:t>1-9: </a:t>
                </a:r>
                <a:r>
                  <a:rPr kumimoji="1" lang="ja-JP" altLang="en-US" sz="12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sym typeface="Meiryo" panose="020B0604030504040204" pitchFamily="34" charset="-128"/>
                  </a:rPr>
                  <a:t>試験</a:t>
                </a:r>
              </a:p>
            </p:txBody>
          </p:sp>
          <p:cxnSp>
            <p:nvCxnSpPr>
              <p:cNvPr id="117" name="Straight Connector 256">
                <a:extLst>
                  <a:ext uri="{FF2B5EF4-FFF2-40B4-BE49-F238E27FC236}">
                    <a16:creationId xmlns:a16="http://schemas.microsoft.com/office/drawing/2014/main" id="{50D4EB2E-3CA0-32A4-380E-2D48E8F1B59E}"/>
                  </a:ext>
                </a:extLst>
              </p:cNvPr>
              <p:cNvCxnSpPr>
                <a:cxnSpLocks/>
              </p:cNvCxnSpPr>
              <p:nvPr/>
            </p:nvCxnSpPr>
            <p:spPr>
              <a:xfrm>
                <a:off x="1949350" y="4053999"/>
                <a:ext cx="0" cy="912879"/>
              </a:xfrm>
              <a:prstGeom prst="line">
                <a:avLst/>
              </a:prstGeom>
              <a:noFill/>
              <a:ln w="12700" cap="rnd" cmpd="sng" algn="ctr">
                <a:solidFill>
                  <a:srgbClr val="295E7E"/>
                </a:solidFill>
                <a:prstDash val="solid"/>
                <a:round/>
                <a:headEnd type="none" w="med" len="med"/>
                <a:tailEnd type="none" w="med" len="med"/>
              </a:ln>
              <a:effectLst/>
            </p:spPr>
          </p:cxnSp>
        </p:grpSp>
        <p:grpSp>
          <p:nvGrpSpPr>
            <p:cNvPr id="122" name="Group 59">
              <a:extLst>
                <a:ext uri="{FF2B5EF4-FFF2-40B4-BE49-F238E27FC236}">
                  <a16:creationId xmlns:a16="http://schemas.microsoft.com/office/drawing/2014/main" id="{88F689C9-FFEF-0AE9-0559-C1065403AE28}"/>
                </a:ext>
              </a:extLst>
            </p:cNvPr>
            <p:cNvGrpSpPr/>
            <p:nvPr/>
          </p:nvGrpSpPr>
          <p:grpSpPr>
            <a:xfrm>
              <a:off x="1728684" y="4520983"/>
              <a:ext cx="1755380" cy="305434"/>
              <a:chOff x="622626" y="4053999"/>
              <a:chExt cx="1326724" cy="912879"/>
            </a:xfrm>
          </p:grpSpPr>
          <p:sp>
            <p:nvSpPr>
              <p:cNvPr id="123" name="Rectangle 6">
                <a:extLst>
                  <a:ext uri="{FF2B5EF4-FFF2-40B4-BE49-F238E27FC236}">
                    <a16:creationId xmlns:a16="http://schemas.microsoft.com/office/drawing/2014/main" id="{057614B6-6C01-4229-DDF4-31C442B1B381}"/>
                  </a:ext>
                </a:extLst>
              </p:cNvPr>
              <p:cNvSpPr/>
              <p:nvPr/>
            </p:nvSpPr>
            <p:spPr>
              <a:xfrm>
                <a:off x="622626" y="4053999"/>
                <a:ext cx="1326719" cy="912879"/>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rgbClr val="177B57"/>
                    </a:solidFill>
                  </a14:hiddenFill>
                </a:ext>
                <a:ext uri="{91240B29-F687-4F45-9708-019B960494DF}">
                  <a14:hiddenLine xmlns:a14="http://schemas.microsoft.com/office/drawing/2010/main" w="9525" cap="flat" cmpd="sng" algn="ctr">
                    <a:solidFill>
                      <a:srgbClr val="9A9A9A"/>
                    </a:solidFill>
                    <a:prstDash val="solid"/>
                    <a:round/>
                    <a:headEnd type="none" w="med" len="med"/>
                    <a:tailEnd type="none" w="med" len="med"/>
                  </a14:hiddenLine>
                </a:ext>
              </a:extLst>
            </p:spPr>
            <p:txBody>
              <a:bodyPr vert="horz" wrap="square" lIns="0" tIns="0" rIns="36000" bIns="0" rtlCol="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sym typeface="Meiryo" panose="020B0604030504040204" pitchFamily="34" charset="-128"/>
                  </a:rPr>
                  <a:t>1-10:</a:t>
                </a:r>
                <a:r>
                  <a:rPr kumimoji="1" lang="ja-JP" altLang="en-US" sz="12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sym typeface="Meiryo" panose="020B0604030504040204" pitchFamily="34" charset="-128"/>
                  </a:rPr>
                  <a:t> アナリティクス</a:t>
                </a:r>
                <a:r>
                  <a:rPr kumimoji="1" lang="en-US" altLang="ja-JP" sz="12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sym typeface="Meiryo" panose="020B0604030504040204" pitchFamily="34" charset="-128"/>
                  </a:rPr>
                  <a:t>(C)</a:t>
                </a:r>
                <a:endParaRPr kumimoji="1" lang="ja-JP" altLang="en-US" sz="12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sym typeface="Meiryo" panose="020B0604030504040204" pitchFamily="34" charset="-128"/>
                </a:endParaRPr>
              </a:p>
            </p:txBody>
          </p:sp>
          <p:cxnSp>
            <p:nvCxnSpPr>
              <p:cNvPr id="124" name="Straight Connector 256">
                <a:extLst>
                  <a:ext uri="{FF2B5EF4-FFF2-40B4-BE49-F238E27FC236}">
                    <a16:creationId xmlns:a16="http://schemas.microsoft.com/office/drawing/2014/main" id="{765B0964-0D6D-6B9E-2C0F-FB266286B6B9}"/>
                  </a:ext>
                </a:extLst>
              </p:cNvPr>
              <p:cNvCxnSpPr>
                <a:cxnSpLocks/>
              </p:cNvCxnSpPr>
              <p:nvPr/>
            </p:nvCxnSpPr>
            <p:spPr>
              <a:xfrm>
                <a:off x="1949350" y="4053999"/>
                <a:ext cx="0" cy="912879"/>
              </a:xfrm>
              <a:prstGeom prst="line">
                <a:avLst/>
              </a:prstGeom>
              <a:noFill/>
              <a:ln w="12700" cap="rnd" cmpd="sng" algn="ctr">
                <a:solidFill>
                  <a:srgbClr val="295E7E"/>
                </a:solidFill>
                <a:prstDash val="solid"/>
                <a:round/>
                <a:headEnd type="none" w="med" len="med"/>
                <a:tailEnd type="none" w="med" len="med"/>
              </a:ln>
              <a:effectLst/>
            </p:spPr>
          </p:cxnSp>
        </p:grpSp>
        <p:grpSp>
          <p:nvGrpSpPr>
            <p:cNvPr id="125" name="Group 62">
              <a:extLst>
                <a:ext uri="{FF2B5EF4-FFF2-40B4-BE49-F238E27FC236}">
                  <a16:creationId xmlns:a16="http://schemas.microsoft.com/office/drawing/2014/main" id="{9D92621F-EAB3-8C3B-991B-EB0035A82798}"/>
                </a:ext>
              </a:extLst>
            </p:cNvPr>
            <p:cNvGrpSpPr/>
            <p:nvPr/>
          </p:nvGrpSpPr>
          <p:grpSpPr>
            <a:xfrm>
              <a:off x="1728684" y="4895042"/>
              <a:ext cx="1755380" cy="305434"/>
              <a:chOff x="622626" y="4053999"/>
              <a:chExt cx="1326724" cy="912879"/>
            </a:xfrm>
          </p:grpSpPr>
          <p:sp>
            <p:nvSpPr>
              <p:cNvPr id="126" name="Rectangle 6">
                <a:extLst>
                  <a:ext uri="{FF2B5EF4-FFF2-40B4-BE49-F238E27FC236}">
                    <a16:creationId xmlns:a16="http://schemas.microsoft.com/office/drawing/2014/main" id="{4F405522-6CC1-DDFA-0DC9-FC967D917E29}"/>
                  </a:ext>
                </a:extLst>
              </p:cNvPr>
              <p:cNvSpPr/>
              <p:nvPr/>
            </p:nvSpPr>
            <p:spPr>
              <a:xfrm>
                <a:off x="622626" y="4053999"/>
                <a:ext cx="1326719" cy="912879"/>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rgbClr val="177B57"/>
                    </a:solidFill>
                  </a14:hiddenFill>
                </a:ext>
                <a:ext uri="{91240B29-F687-4F45-9708-019B960494DF}">
                  <a14:hiddenLine xmlns:a14="http://schemas.microsoft.com/office/drawing/2010/main" w="9525" cap="flat" cmpd="sng" algn="ctr">
                    <a:solidFill>
                      <a:srgbClr val="9A9A9A"/>
                    </a:solidFill>
                    <a:prstDash val="solid"/>
                    <a:round/>
                    <a:headEnd type="none" w="med" len="med"/>
                    <a:tailEnd type="none" w="med" len="med"/>
                  </a14:hiddenLine>
                </a:ext>
              </a:extLst>
            </p:spPr>
            <p:txBody>
              <a:bodyPr vert="horz" wrap="square" lIns="0" tIns="0" rIns="36000" bIns="0" rtlCol="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sym typeface="Meiryo" panose="020B0604030504040204" pitchFamily="34" charset="-128"/>
                  </a:rPr>
                  <a:t>1-11:</a:t>
                </a:r>
                <a:r>
                  <a:rPr kumimoji="1" lang="ja-JP" altLang="en-US" sz="12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sym typeface="Meiryo" panose="020B0604030504040204" pitchFamily="34" charset="-128"/>
                  </a:rPr>
                  <a:t> アナリティクス</a:t>
                </a:r>
                <a:r>
                  <a:rPr kumimoji="1" lang="en-US" altLang="ja-JP" sz="12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sym typeface="Meiryo" panose="020B0604030504040204" pitchFamily="34" charset="-128"/>
                  </a:rPr>
                  <a:t>(B)</a:t>
                </a:r>
                <a:endParaRPr kumimoji="1" lang="ja-JP" altLang="en-US" sz="12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sym typeface="Meiryo" panose="020B0604030504040204" pitchFamily="34" charset="-128"/>
                </a:endParaRPr>
              </a:p>
            </p:txBody>
          </p:sp>
          <p:cxnSp>
            <p:nvCxnSpPr>
              <p:cNvPr id="127" name="Straight Connector 256">
                <a:extLst>
                  <a:ext uri="{FF2B5EF4-FFF2-40B4-BE49-F238E27FC236}">
                    <a16:creationId xmlns:a16="http://schemas.microsoft.com/office/drawing/2014/main" id="{C74EC731-B497-7F3C-0DF5-3BAB3CB664A9}"/>
                  </a:ext>
                </a:extLst>
              </p:cNvPr>
              <p:cNvCxnSpPr>
                <a:cxnSpLocks/>
              </p:cNvCxnSpPr>
              <p:nvPr/>
            </p:nvCxnSpPr>
            <p:spPr>
              <a:xfrm>
                <a:off x="1949350" y="4053999"/>
                <a:ext cx="0" cy="912879"/>
              </a:xfrm>
              <a:prstGeom prst="line">
                <a:avLst/>
              </a:prstGeom>
              <a:noFill/>
              <a:ln w="12700" cap="rnd" cmpd="sng" algn="ctr">
                <a:solidFill>
                  <a:srgbClr val="295E7E"/>
                </a:solidFill>
                <a:prstDash val="solid"/>
                <a:round/>
                <a:headEnd type="none" w="med" len="med"/>
                <a:tailEnd type="none" w="med" len="med"/>
              </a:ln>
              <a:effectLst/>
            </p:spPr>
          </p:cxnSp>
        </p:grpSp>
        <p:grpSp>
          <p:nvGrpSpPr>
            <p:cNvPr id="138" name="Group 12">
              <a:extLst>
                <a:ext uri="{FF2B5EF4-FFF2-40B4-BE49-F238E27FC236}">
                  <a16:creationId xmlns:a16="http://schemas.microsoft.com/office/drawing/2014/main" id="{4DBE280A-1427-EB86-020E-DE485A30870B}"/>
                </a:ext>
              </a:extLst>
            </p:cNvPr>
            <p:cNvGrpSpPr/>
            <p:nvPr/>
          </p:nvGrpSpPr>
          <p:grpSpPr>
            <a:xfrm>
              <a:off x="7452226" y="757918"/>
              <a:ext cx="3759687" cy="279298"/>
              <a:chOff x="1706672" y="7583753"/>
              <a:chExt cx="7349658" cy="279298"/>
            </a:xfrm>
          </p:grpSpPr>
          <p:sp>
            <p:nvSpPr>
              <p:cNvPr id="139" name="テキスト ボックス 22">
                <a:extLst>
                  <a:ext uri="{FF2B5EF4-FFF2-40B4-BE49-F238E27FC236}">
                    <a16:creationId xmlns:a16="http://schemas.microsoft.com/office/drawing/2014/main" id="{52BB97AF-9842-D316-4DDF-1ED48793E54E}"/>
                  </a:ext>
                </a:extLst>
              </p:cNvPr>
              <p:cNvSpPr txBox="1"/>
              <p:nvPr/>
            </p:nvSpPr>
            <p:spPr>
              <a:xfrm>
                <a:off x="1706672" y="7583753"/>
                <a:ext cx="7349658" cy="26024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srgbClr val="295E7E"/>
                    </a:solidFill>
                    <a:effectLst/>
                    <a:uLnTx/>
                    <a:uFillTx/>
                    <a:latin typeface="Trebuchet MS"/>
                    <a:ea typeface="Meiryo UI"/>
                    <a:cs typeface="+mn-cs"/>
                  </a:rPr>
                  <a:t>本別紙での位置付け</a:t>
                </a:r>
                <a:endParaRPr kumimoji="1" lang="en-US" altLang="ja-JP" sz="1200" b="0" i="0" u="none" strike="noStrike" kern="1200" cap="none" spc="0" normalizeH="0" baseline="0" noProof="0">
                  <a:ln>
                    <a:noFill/>
                  </a:ln>
                  <a:solidFill>
                    <a:srgbClr val="295E7E"/>
                  </a:solidFill>
                  <a:effectLst/>
                  <a:uLnTx/>
                  <a:uFillTx/>
                  <a:latin typeface="Trebuchet MS"/>
                  <a:ea typeface="Meiryo UI"/>
                  <a:cs typeface="+mn-cs"/>
                </a:endParaRPr>
              </a:p>
            </p:txBody>
          </p:sp>
          <p:cxnSp>
            <p:nvCxnSpPr>
              <p:cNvPr id="140" name="直線コネクタ 24">
                <a:extLst>
                  <a:ext uri="{FF2B5EF4-FFF2-40B4-BE49-F238E27FC236}">
                    <a16:creationId xmlns:a16="http://schemas.microsoft.com/office/drawing/2014/main" id="{A6124034-7818-7042-6520-1ECDCF365FE1}"/>
                  </a:ext>
                </a:extLst>
              </p:cNvPr>
              <p:cNvCxnSpPr/>
              <p:nvPr/>
            </p:nvCxnSpPr>
            <p:spPr>
              <a:xfrm>
                <a:off x="1751437" y="7863051"/>
                <a:ext cx="7304893"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sp>
          <p:nvSpPr>
            <p:cNvPr id="141" name="テキスト ボックス 118">
              <a:extLst>
                <a:ext uri="{FF2B5EF4-FFF2-40B4-BE49-F238E27FC236}">
                  <a16:creationId xmlns:a16="http://schemas.microsoft.com/office/drawing/2014/main" id="{61927E8D-64FE-4C11-C75C-C567533EE7B0}"/>
                </a:ext>
              </a:extLst>
            </p:cNvPr>
            <p:cNvSpPr txBox="1"/>
            <p:nvPr/>
          </p:nvSpPr>
          <p:spPr>
            <a:xfrm>
              <a:off x="7475124" y="5311391"/>
              <a:ext cx="3822441" cy="305434"/>
            </a:xfrm>
            <a:prstGeom prst="rect">
              <a:avLst/>
            </a:prstGeom>
            <a:noFill/>
            <a:ln w="9525" cap="rnd" cmpd="sng" algn="ctr">
              <a:noFill/>
              <a:prstDash val="solid"/>
              <a:round/>
            </a:ln>
            <a:effectLst/>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oAutofit/>
            </a:bodyPr>
            <a:lstStyle/>
            <a:p>
              <a:pPr marL="324000" marR="0" lvl="1" indent="-216000" algn="l" defTabSz="914400" rtl="0" eaLnBrk="1" fontAlgn="auto" latinLnBrk="0" hangingPunct="1">
                <a:lnSpc>
                  <a:spcPct val="100000"/>
                </a:lnSpc>
                <a:spcBef>
                  <a:spcPts val="0"/>
                </a:spcBef>
                <a:spcAft>
                  <a:spcPts val="0"/>
                </a:spcAft>
                <a:buClr>
                  <a:srgbClr val="000000"/>
                </a:buClr>
                <a:buSzTx/>
                <a:buFont typeface="Trebuchet MS" panose="020B0603020202020204" pitchFamily="34" charset="0"/>
                <a:buChar char="•"/>
                <a:tabLst/>
                <a:defRPr/>
              </a:pPr>
              <a:r>
                <a:rPr kumimoji="1" lang="ja-JP" altLang="en-US" sz="11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主要機能は画面一覧</a:t>
              </a:r>
              <a:r>
                <a:rPr kumimoji="1" lang="en-US" altLang="ja-JP" sz="11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a:t>
              </a:r>
              <a:r>
                <a:rPr kumimoji="1" lang="ja-JP" altLang="en-US" sz="11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サイトマップにて詳細化しており、主要な業務フローを記載</a:t>
              </a:r>
            </a:p>
          </p:txBody>
        </p:sp>
        <p:sp>
          <p:nvSpPr>
            <p:cNvPr id="142" name="テキスト ボックス 118">
              <a:extLst>
                <a:ext uri="{FF2B5EF4-FFF2-40B4-BE49-F238E27FC236}">
                  <a16:creationId xmlns:a16="http://schemas.microsoft.com/office/drawing/2014/main" id="{F6C6064F-FB48-94BC-D488-605A5B27E9E4}"/>
                </a:ext>
              </a:extLst>
            </p:cNvPr>
            <p:cNvSpPr txBox="1"/>
            <p:nvPr/>
          </p:nvSpPr>
          <p:spPr>
            <a:xfrm>
              <a:off x="7475124" y="5688202"/>
              <a:ext cx="3822441" cy="305434"/>
            </a:xfrm>
            <a:prstGeom prst="rect">
              <a:avLst/>
            </a:prstGeom>
            <a:noFill/>
            <a:ln w="9525" cap="rnd" cmpd="sng" algn="ctr">
              <a:noFill/>
              <a:prstDash val="solid"/>
              <a:round/>
            </a:ln>
            <a:effectLst/>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oAutofit/>
            </a:bodyPr>
            <a:lstStyle/>
            <a:p>
              <a:pPr marL="324000" marR="0" lvl="1" indent="-216000" algn="l" defTabSz="914400" rtl="0" eaLnBrk="1" fontAlgn="auto" latinLnBrk="0" hangingPunct="1">
                <a:lnSpc>
                  <a:spcPct val="100000"/>
                </a:lnSpc>
                <a:spcBef>
                  <a:spcPts val="0"/>
                </a:spcBef>
                <a:spcAft>
                  <a:spcPts val="0"/>
                </a:spcAft>
                <a:buClr>
                  <a:srgbClr val="000000"/>
                </a:buClr>
                <a:buSzTx/>
                <a:buFont typeface="Trebuchet MS" panose="020B0603020202020204" pitchFamily="34" charset="0"/>
                <a:buChar char="•"/>
                <a:tabLst/>
                <a:defRPr/>
              </a:pPr>
              <a:r>
                <a:rPr kumimoji="1" lang="ja-JP" altLang="en-US" sz="11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主要機能は画面一覧</a:t>
              </a:r>
              <a:r>
                <a:rPr kumimoji="1" lang="en-US" altLang="ja-JP" sz="11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a:t>
              </a:r>
              <a:r>
                <a:rPr kumimoji="1" lang="ja-JP" altLang="en-US" sz="11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サイトマップにて詳細化しており、主要な業務フローを記載</a:t>
              </a:r>
            </a:p>
          </p:txBody>
        </p:sp>
        <p:sp>
          <p:nvSpPr>
            <p:cNvPr id="143" name="テキスト ボックス 118">
              <a:extLst>
                <a:ext uri="{FF2B5EF4-FFF2-40B4-BE49-F238E27FC236}">
                  <a16:creationId xmlns:a16="http://schemas.microsoft.com/office/drawing/2014/main" id="{387EA919-A2A3-462C-F39E-E897BC6A5B2A}"/>
                </a:ext>
              </a:extLst>
            </p:cNvPr>
            <p:cNvSpPr txBox="1"/>
            <p:nvPr/>
          </p:nvSpPr>
          <p:spPr>
            <a:xfrm>
              <a:off x="7475124" y="6095713"/>
              <a:ext cx="3822441" cy="305434"/>
            </a:xfrm>
            <a:prstGeom prst="rect">
              <a:avLst/>
            </a:prstGeom>
            <a:solidFill>
              <a:schemeClr val="bg1">
                <a:lumMod val="95000"/>
              </a:schemeClr>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oAutofit/>
            </a:bodyPr>
            <a:lstStyle>
              <a:defPPr>
                <a:defRPr lang="en-US"/>
              </a:defPPr>
              <a:lvl2pPr marL="324000" marR="0" lvl="1" indent="-216000" fontAlgn="auto">
                <a:lnSpc>
                  <a:spcPct val="100000"/>
                </a:lnSpc>
                <a:spcBef>
                  <a:spcPts val="0"/>
                </a:spcBef>
                <a:spcAft>
                  <a:spcPts val="0"/>
                </a:spcAft>
                <a:buClr>
                  <a:srgbClr val="000000"/>
                </a:buClr>
                <a:buSzTx/>
                <a:buFont typeface="Trebuchet MS" panose="020B0603020202020204" pitchFamily="34" charset="0"/>
                <a:buChar char="•"/>
                <a:tabLst/>
                <a:defRPr kumimoji="1" sz="1100" b="0" i="0" u="none" strike="noStrike" cap="none" spc="0" normalizeH="0" baseline="0">
                  <a:ln>
                    <a:noFill/>
                  </a:ln>
                  <a:solidFill>
                    <a:srgbClr val="575757"/>
                  </a:solidFill>
                  <a:effectLst/>
                  <a:uLnTx/>
                  <a:uFillTx/>
                  <a:latin typeface="Trebuchet MS" panose="020B0603020202020204" pitchFamily="34" charset="0"/>
                  <a:ea typeface="Meiryo UI" panose="020B0604030504040204" pitchFamily="50" charset="-128"/>
                </a:defRPr>
              </a:lvl2pPr>
            </a:lstStyle>
            <a:p>
              <a:pPr lvl="1"/>
              <a:r>
                <a:rPr kumimoji="1" lang="ja-JP" altLang="en-US" sz="11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主要機能は画面一覧</a:t>
              </a:r>
              <a:r>
                <a:rPr kumimoji="1" lang="en-US" altLang="ja-JP" sz="11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a:t>
              </a:r>
              <a:r>
                <a:rPr kumimoji="1" lang="ja-JP" altLang="en-US" sz="11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サイトマップにて詳細化しており、管理の流れは法人管理と類似のためフロー化は割愛</a:t>
              </a:r>
              <a:endParaRPr lang="en-US" altLang="ja-JP"/>
            </a:p>
          </p:txBody>
        </p:sp>
        <p:sp>
          <p:nvSpPr>
            <p:cNvPr id="144" name="テキスト ボックス 118">
              <a:extLst>
                <a:ext uri="{FF2B5EF4-FFF2-40B4-BE49-F238E27FC236}">
                  <a16:creationId xmlns:a16="http://schemas.microsoft.com/office/drawing/2014/main" id="{1CFA65E7-F4FF-0E60-A8B6-7CA8F064F07A}"/>
                </a:ext>
              </a:extLst>
            </p:cNvPr>
            <p:cNvSpPr txBox="1"/>
            <p:nvPr/>
          </p:nvSpPr>
          <p:spPr>
            <a:xfrm>
              <a:off x="7475124" y="1134697"/>
              <a:ext cx="3822441" cy="305434"/>
            </a:xfrm>
            <a:prstGeom prst="rect">
              <a:avLst/>
            </a:prstGeom>
            <a:solidFill>
              <a:schemeClr val="bg1">
                <a:lumMod val="95000"/>
              </a:schemeClr>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oAutofit/>
            </a:bodyPr>
            <a:lstStyle/>
            <a:p>
              <a:pPr marL="324000" marR="0" lvl="1" indent="-216000" algn="l" defTabSz="914400" rtl="0" eaLnBrk="1" fontAlgn="auto" latinLnBrk="0" hangingPunct="1">
                <a:lnSpc>
                  <a:spcPct val="100000"/>
                </a:lnSpc>
                <a:spcBef>
                  <a:spcPts val="0"/>
                </a:spcBef>
                <a:spcAft>
                  <a:spcPts val="0"/>
                </a:spcAft>
                <a:buClr>
                  <a:srgbClr val="000000"/>
                </a:buClr>
                <a:buSzTx/>
                <a:buFont typeface="Trebuchet MS" panose="020B0603020202020204" pitchFamily="34" charset="0"/>
                <a:buChar char="•"/>
                <a:tabLst/>
                <a:defRPr/>
              </a:pPr>
              <a:r>
                <a:rPr kumimoji="1" lang="en-US" altLang="ja-JP" sz="11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1-10</a:t>
              </a:r>
              <a:r>
                <a:rPr kumimoji="1" lang="ja-JP" altLang="en-US" sz="11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：アナリティクス</a:t>
              </a:r>
              <a:r>
                <a:rPr kumimoji="1" lang="en-US" altLang="ja-JP" sz="11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(C)</a:t>
              </a:r>
              <a:r>
                <a:rPr kumimoji="1" lang="ja-JP" altLang="en-US" sz="11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の簡易版の想定であり、個別説明は割愛</a:t>
              </a:r>
            </a:p>
          </p:txBody>
        </p:sp>
        <p:sp>
          <p:nvSpPr>
            <p:cNvPr id="145" name="テキスト ボックス 118">
              <a:extLst>
                <a:ext uri="{FF2B5EF4-FFF2-40B4-BE49-F238E27FC236}">
                  <a16:creationId xmlns:a16="http://schemas.microsoft.com/office/drawing/2014/main" id="{8433BD3B-F0F0-F8E0-9E46-A3F41465E9B5}"/>
                </a:ext>
              </a:extLst>
            </p:cNvPr>
            <p:cNvSpPr txBox="1"/>
            <p:nvPr/>
          </p:nvSpPr>
          <p:spPr>
            <a:xfrm>
              <a:off x="7475124" y="1511508"/>
              <a:ext cx="3822441" cy="305434"/>
            </a:xfrm>
            <a:prstGeom prst="rect">
              <a:avLst/>
            </a:prstGeom>
            <a:solidFill>
              <a:schemeClr val="bg1">
                <a:lumMod val="95000"/>
              </a:schemeClr>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oAutofit/>
            </a:bodyPr>
            <a:lstStyle>
              <a:defPPr>
                <a:defRPr lang="en-US"/>
              </a:defPPr>
              <a:lvl2pPr marL="324000" lvl="1" indent="-216000">
                <a:buClr>
                  <a:schemeClr val="tx2"/>
                </a:buClr>
                <a:buFont typeface="Trebuchet MS" panose="020B0603020202020204" pitchFamily="34" charset="0"/>
                <a:buChar char="•"/>
                <a:defRPr kumimoji="1" sz="1100">
                  <a:solidFill>
                    <a:srgbClr val="575757"/>
                  </a:solidFill>
                  <a:latin typeface="Trebuchet MS" panose="020B0603020202020204" pitchFamily="34" charset="0"/>
                  <a:ea typeface="Meiryo UI" panose="020B0604030504040204" pitchFamily="50" charset="-128"/>
                </a:defRPr>
              </a:lvl2pPr>
            </a:lstStyle>
            <a:p>
              <a:pPr marL="324000" marR="0" lvl="1" indent="-216000" algn="l" defTabSz="914400" rtl="0" eaLnBrk="1" fontAlgn="auto" latinLnBrk="0" hangingPunct="1">
                <a:lnSpc>
                  <a:spcPct val="100000"/>
                </a:lnSpc>
                <a:spcBef>
                  <a:spcPts val="0"/>
                </a:spcBef>
                <a:spcAft>
                  <a:spcPts val="0"/>
                </a:spcAft>
                <a:buClr>
                  <a:srgbClr val="000000"/>
                </a:buClr>
                <a:buSzTx/>
                <a:buFont typeface="Trebuchet MS" panose="020B0603020202020204" pitchFamily="34" charset="0"/>
                <a:buChar char="•"/>
                <a:tabLst/>
                <a:defRPr/>
              </a:pPr>
              <a:r>
                <a:rPr kumimoji="1" lang="en-US" altLang="ja-JP" sz="11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1-5</a:t>
              </a:r>
              <a:r>
                <a:rPr kumimoji="1" lang="ja-JP" altLang="en-US" sz="11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a:t>
              </a:r>
              <a:r>
                <a:rPr kumimoji="1" lang="en-US" altLang="ja-JP" sz="11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DSS</a:t>
              </a:r>
              <a:r>
                <a:rPr kumimoji="1" lang="ja-JP" altLang="en-US" sz="11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アセスメントの簡易版の想定であり、個別説明は割愛</a:t>
              </a:r>
            </a:p>
          </p:txBody>
        </p:sp>
        <p:sp>
          <p:nvSpPr>
            <p:cNvPr id="146" name="テキスト ボックス 118">
              <a:extLst>
                <a:ext uri="{FF2B5EF4-FFF2-40B4-BE49-F238E27FC236}">
                  <a16:creationId xmlns:a16="http://schemas.microsoft.com/office/drawing/2014/main" id="{D82DD4DB-FF9E-BE7A-CB59-1C1DD855BDD7}"/>
                </a:ext>
              </a:extLst>
            </p:cNvPr>
            <p:cNvSpPr txBox="1"/>
            <p:nvPr/>
          </p:nvSpPr>
          <p:spPr>
            <a:xfrm>
              <a:off x="7475124" y="1919019"/>
              <a:ext cx="3822441" cy="305434"/>
            </a:xfrm>
            <a:prstGeom prst="rect">
              <a:avLst/>
            </a:prstGeom>
            <a:solidFill>
              <a:schemeClr val="bg1">
                <a:lumMod val="95000"/>
              </a:schemeClr>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oAutofit/>
            </a:bodyPr>
            <a:lstStyle>
              <a:defPPr>
                <a:defRPr lang="en-US"/>
              </a:defPPr>
              <a:lvl2pPr marL="324000" lvl="1" indent="-216000">
                <a:buClr>
                  <a:schemeClr val="tx2"/>
                </a:buClr>
                <a:buFont typeface="Trebuchet MS" panose="020B0603020202020204" pitchFamily="34" charset="0"/>
                <a:buChar char="•"/>
                <a:defRPr kumimoji="1" sz="1100">
                  <a:solidFill>
                    <a:srgbClr val="575757"/>
                  </a:solidFill>
                  <a:latin typeface="Trebuchet MS" panose="020B0603020202020204" pitchFamily="34" charset="0"/>
                  <a:ea typeface="Meiryo UI" panose="020B0604030504040204" pitchFamily="50" charset="-128"/>
                </a:defRPr>
              </a:lvl2pPr>
            </a:lstStyle>
            <a:p>
              <a:pPr marL="324000" marR="0" lvl="1" indent="-216000" algn="l" defTabSz="914400" rtl="0" eaLnBrk="1" fontAlgn="auto" latinLnBrk="0" hangingPunct="1">
                <a:lnSpc>
                  <a:spcPct val="100000"/>
                </a:lnSpc>
                <a:spcBef>
                  <a:spcPts val="0"/>
                </a:spcBef>
                <a:spcAft>
                  <a:spcPts val="0"/>
                </a:spcAft>
                <a:buClr>
                  <a:srgbClr val="000000"/>
                </a:buClr>
                <a:buSzTx/>
                <a:buFont typeface="Trebuchet MS" panose="020B0603020202020204" pitchFamily="34" charset="0"/>
                <a:buChar char="•"/>
                <a:tabLst/>
                <a:defRPr/>
              </a:pPr>
              <a:r>
                <a:rPr kumimoji="1" lang="ja-JP" altLang="en-US" sz="11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外部</a:t>
              </a:r>
              <a:r>
                <a:rPr kumimoji="1" lang="en-US" altLang="ja-JP" sz="11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SNS</a:t>
              </a:r>
              <a:r>
                <a:rPr kumimoji="1" lang="ja-JP" altLang="en-US" sz="11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ツールによる提供を想定しており、現時点では個別説明は割愛</a:t>
              </a:r>
              <a:endParaRPr kumimoji="1" lang="en-US" altLang="ja-JP" sz="11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endParaRPr>
            </a:p>
          </p:txBody>
        </p:sp>
        <p:sp>
          <p:nvSpPr>
            <p:cNvPr id="147" name="テキスト ボックス 118">
              <a:extLst>
                <a:ext uri="{FF2B5EF4-FFF2-40B4-BE49-F238E27FC236}">
                  <a16:creationId xmlns:a16="http://schemas.microsoft.com/office/drawing/2014/main" id="{7F25EB37-F3EC-9F66-2DDA-4569A39456C4}"/>
                </a:ext>
              </a:extLst>
            </p:cNvPr>
            <p:cNvSpPr txBox="1"/>
            <p:nvPr/>
          </p:nvSpPr>
          <p:spPr>
            <a:xfrm>
              <a:off x="7475124" y="2267042"/>
              <a:ext cx="3822441" cy="305434"/>
            </a:xfrm>
            <a:prstGeom prst="rect">
              <a:avLst/>
            </a:prstGeom>
            <a:noFill/>
            <a:ln w="9525" cap="rnd" cmpd="sng" algn="ctr">
              <a:noFill/>
              <a:prstDash val="solid"/>
              <a:round/>
            </a:ln>
            <a:effectLst/>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oAutofit/>
            </a:bodyPr>
            <a:lstStyle/>
            <a:p>
              <a:pPr marL="324000" marR="0" lvl="1" indent="-216000" algn="l" defTabSz="914400" rtl="0" eaLnBrk="1" fontAlgn="auto" latinLnBrk="0" hangingPunct="1">
                <a:lnSpc>
                  <a:spcPct val="100000"/>
                </a:lnSpc>
                <a:spcBef>
                  <a:spcPts val="0"/>
                </a:spcBef>
                <a:spcAft>
                  <a:spcPts val="0"/>
                </a:spcAft>
                <a:buClr>
                  <a:srgbClr val="000000"/>
                </a:buClr>
                <a:buSzTx/>
                <a:buFont typeface="Trebuchet MS" panose="020B0603020202020204" pitchFamily="34" charset="0"/>
                <a:buChar char="•"/>
                <a:tabLst/>
                <a:defRPr/>
              </a:pPr>
              <a:r>
                <a:rPr kumimoji="1" lang="ja-JP" altLang="en-US" sz="11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サービス概要及び処理フローを記載</a:t>
              </a:r>
              <a:endParaRPr kumimoji="1" lang="en-US" altLang="ja-JP" sz="11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endParaRPr>
            </a:p>
          </p:txBody>
        </p:sp>
        <p:sp>
          <p:nvSpPr>
            <p:cNvPr id="148" name="テキスト ボックス 118">
              <a:extLst>
                <a:ext uri="{FF2B5EF4-FFF2-40B4-BE49-F238E27FC236}">
                  <a16:creationId xmlns:a16="http://schemas.microsoft.com/office/drawing/2014/main" id="{B0FF9B75-7A36-9219-939D-E2EB09B23B4D}"/>
                </a:ext>
              </a:extLst>
            </p:cNvPr>
            <p:cNvSpPr txBox="1"/>
            <p:nvPr/>
          </p:nvSpPr>
          <p:spPr>
            <a:xfrm>
              <a:off x="7475124" y="2674553"/>
              <a:ext cx="3822441" cy="305434"/>
            </a:xfrm>
            <a:prstGeom prst="rect">
              <a:avLst/>
            </a:prstGeom>
            <a:noFill/>
            <a:ln w="9525" cap="rnd" cmpd="sng" algn="ctr">
              <a:noFill/>
              <a:prstDash val="solid"/>
              <a:round/>
            </a:ln>
            <a:effectLst/>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oAutofit/>
            </a:bodyPr>
            <a:lstStyle>
              <a:defPPr>
                <a:defRPr lang="en-US"/>
              </a:defPPr>
              <a:lvl2pPr marL="324000" lvl="1" indent="-216000">
                <a:buClr>
                  <a:schemeClr val="tx2"/>
                </a:buClr>
                <a:buFont typeface="Trebuchet MS" panose="020B0603020202020204" pitchFamily="34" charset="0"/>
                <a:buChar char="•"/>
                <a:defRPr kumimoji="1" sz="1200">
                  <a:solidFill>
                    <a:srgbClr val="575757"/>
                  </a:solidFill>
                  <a:latin typeface="Trebuchet MS" panose="020B0603020202020204" pitchFamily="34" charset="0"/>
                  <a:ea typeface="Meiryo UI" panose="020B0604030504040204" pitchFamily="50" charset="-128"/>
                </a:defRPr>
              </a:lvl2pPr>
            </a:lstStyle>
            <a:p>
              <a:pPr marL="324000" marR="0" lvl="1" indent="-216000" algn="l" defTabSz="914400" rtl="0" eaLnBrk="1" fontAlgn="auto" latinLnBrk="0" hangingPunct="1">
                <a:lnSpc>
                  <a:spcPct val="100000"/>
                </a:lnSpc>
                <a:spcBef>
                  <a:spcPts val="0"/>
                </a:spcBef>
                <a:spcAft>
                  <a:spcPts val="0"/>
                </a:spcAft>
                <a:buClr>
                  <a:srgbClr val="000000"/>
                </a:buClr>
                <a:buSzTx/>
                <a:buFont typeface="Trebuchet MS" panose="020B0603020202020204" pitchFamily="34" charset="0"/>
                <a:buChar char="•"/>
                <a:tabLst/>
                <a:defRPr/>
              </a:pPr>
              <a:r>
                <a:rPr kumimoji="1" lang="ja-JP" altLang="en-US" sz="11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サービス概要及び処理フローを記載</a:t>
              </a:r>
              <a:endParaRPr kumimoji="1" lang="en-US" altLang="ja-JP" sz="11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endParaRPr>
            </a:p>
          </p:txBody>
        </p:sp>
        <p:sp>
          <p:nvSpPr>
            <p:cNvPr id="149" name="テキスト ボックス 118">
              <a:extLst>
                <a:ext uri="{FF2B5EF4-FFF2-40B4-BE49-F238E27FC236}">
                  <a16:creationId xmlns:a16="http://schemas.microsoft.com/office/drawing/2014/main" id="{A119C444-4FB7-B82D-9C9A-467EFAA0218A}"/>
                </a:ext>
              </a:extLst>
            </p:cNvPr>
            <p:cNvSpPr txBox="1"/>
            <p:nvPr/>
          </p:nvSpPr>
          <p:spPr>
            <a:xfrm>
              <a:off x="7475124" y="2998713"/>
              <a:ext cx="3822441" cy="305434"/>
            </a:xfrm>
            <a:prstGeom prst="rect">
              <a:avLst/>
            </a:prstGeom>
            <a:noFill/>
            <a:ln w="9525" cap="rnd" cmpd="sng" algn="ctr">
              <a:noFill/>
              <a:prstDash val="solid"/>
              <a:round/>
            </a:ln>
            <a:effectLst/>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oAutofit/>
            </a:bodyPr>
            <a:lstStyle/>
            <a:p>
              <a:pPr marL="324000" marR="0" lvl="1" indent="-216000" algn="l" defTabSz="914400" rtl="0" eaLnBrk="1" fontAlgn="auto" latinLnBrk="0" hangingPunct="1">
                <a:lnSpc>
                  <a:spcPct val="100000"/>
                </a:lnSpc>
                <a:spcBef>
                  <a:spcPts val="0"/>
                </a:spcBef>
                <a:spcAft>
                  <a:spcPts val="0"/>
                </a:spcAft>
                <a:buClr>
                  <a:srgbClr val="000000"/>
                </a:buClr>
                <a:buSzTx/>
                <a:buFont typeface="Trebuchet MS" panose="020B0603020202020204" pitchFamily="34" charset="0"/>
                <a:buChar char="•"/>
                <a:tabLst/>
                <a:defRPr/>
              </a:pPr>
              <a:r>
                <a:rPr kumimoji="1" lang="ja-JP" altLang="en-US" sz="11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サービス概要及び処理フローを記載</a:t>
              </a:r>
              <a:endParaRPr kumimoji="1" lang="en-US" altLang="ja-JP" sz="11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endParaRPr>
            </a:p>
          </p:txBody>
        </p:sp>
        <p:sp>
          <p:nvSpPr>
            <p:cNvPr id="150" name="テキスト ボックス 118">
              <a:extLst>
                <a:ext uri="{FF2B5EF4-FFF2-40B4-BE49-F238E27FC236}">
                  <a16:creationId xmlns:a16="http://schemas.microsoft.com/office/drawing/2014/main" id="{16F44C34-900F-7250-2485-8C4858E963ED}"/>
                </a:ext>
              </a:extLst>
            </p:cNvPr>
            <p:cNvSpPr txBox="1"/>
            <p:nvPr/>
          </p:nvSpPr>
          <p:spPr>
            <a:xfrm>
              <a:off x="7475124" y="3406224"/>
              <a:ext cx="3822441" cy="305434"/>
            </a:xfrm>
            <a:prstGeom prst="rect">
              <a:avLst/>
            </a:prstGeom>
            <a:noFill/>
            <a:ln w="9525" cap="rnd" cmpd="sng" algn="ctr">
              <a:noFill/>
              <a:prstDash val="solid"/>
              <a:round/>
            </a:ln>
            <a:effectLst/>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oAutofit/>
            </a:bodyPr>
            <a:lstStyle>
              <a:defPPr>
                <a:defRPr lang="en-US"/>
              </a:defPPr>
              <a:lvl2pPr marL="324000" lvl="1" indent="-216000">
                <a:buClr>
                  <a:schemeClr val="tx2"/>
                </a:buClr>
                <a:buFont typeface="Trebuchet MS" panose="020B0603020202020204" pitchFamily="34" charset="0"/>
                <a:buChar char="•"/>
                <a:defRPr kumimoji="1" sz="1200">
                  <a:solidFill>
                    <a:srgbClr val="575757"/>
                  </a:solidFill>
                  <a:latin typeface="Trebuchet MS" panose="020B0603020202020204" pitchFamily="34" charset="0"/>
                  <a:ea typeface="Meiryo UI" panose="020B0604030504040204" pitchFamily="50" charset="-128"/>
                </a:defRPr>
              </a:lvl2pPr>
            </a:lstStyle>
            <a:p>
              <a:pPr marL="324000" marR="0" lvl="1" indent="-216000" algn="l" defTabSz="914400" rtl="0" eaLnBrk="1" fontAlgn="auto" latinLnBrk="0" hangingPunct="1">
                <a:lnSpc>
                  <a:spcPct val="100000"/>
                </a:lnSpc>
                <a:spcBef>
                  <a:spcPts val="0"/>
                </a:spcBef>
                <a:spcAft>
                  <a:spcPts val="0"/>
                </a:spcAft>
                <a:buClr>
                  <a:srgbClr val="000000"/>
                </a:buClr>
                <a:buSzTx/>
                <a:buFont typeface="Trebuchet MS" panose="020B0603020202020204" pitchFamily="34" charset="0"/>
                <a:buChar char="•"/>
                <a:tabLst/>
                <a:defRPr/>
              </a:pPr>
              <a:r>
                <a:rPr kumimoji="1" lang="ja-JP" altLang="en-US" sz="11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サービス概要を記載（詳細要件は継続検討中）</a:t>
              </a:r>
              <a:endParaRPr kumimoji="1" lang="en-US" altLang="ja-JP" sz="11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endParaRPr>
            </a:p>
          </p:txBody>
        </p:sp>
        <p:sp>
          <p:nvSpPr>
            <p:cNvPr id="151" name="テキスト ボックス 118">
              <a:extLst>
                <a:ext uri="{FF2B5EF4-FFF2-40B4-BE49-F238E27FC236}">
                  <a16:creationId xmlns:a16="http://schemas.microsoft.com/office/drawing/2014/main" id="{A2B66F28-4C19-EE59-B3A7-1318F8234152}"/>
                </a:ext>
              </a:extLst>
            </p:cNvPr>
            <p:cNvSpPr txBox="1"/>
            <p:nvPr/>
          </p:nvSpPr>
          <p:spPr>
            <a:xfrm>
              <a:off x="7475124" y="3754247"/>
              <a:ext cx="3822441" cy="305434"/>
            </a:xfrm>
            <a:prstGeom prst="rect">
              <a:avLst/>
            </a:prstGeom>
            <a:noFill/>
            <a:ln w="9525" cap="rnd" cmpd="sng" algn="ctr">
              <a:noFill/>
              <a:prstDash val="solid"/>
              <a:round/>
            </a:ln>
            <a:effectLst/>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oAutofit/>
            </a:bodyPr>
            <a:lstStyle/>
            <a:p>
              <a:pPr marL="324000" marR="0" lvl="1" indent="-216000" algn="l" defTabSz="914400" rtl="0" eaLnBrk="1" fontAlgn="auto" latinLnBrk="0" hangingPunct="1">
                <a:lnSpc>
                  <a:spcPct val="100000"/>
                </a:lnSpc>
                <a:spcBef>
                  <a:spcPts val="0"/>
                </a:spcBef>
                <a:spcAft>
                  <a:spcPts val="0"/>
                </a:spcAft>
                <a:buClr>
                  <a:srgbClr val="000000"/>
                </a:buClr>
                <a:buSzTx/>
                <a:buFont typeface="Trebuchet MS" panose="020B0603020202020204" pitchFamily="34" charset="0"/>
                <a:buChar char="•"/>
                <a:tabLst/>
                <a:defRPr/>
              </a:pPr>
              <a:r>
                <a:rPr kumimoji="1" lang="ja-JP" altLang="en-US" sz="11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サービス概要及び処理フローを記載</a:t>
              </a:r>
              <a:endParaRPr kumimoji="1" lang="en-US" altLang="ja-JP" sz="11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endParaRPr>
            </a:p>
          </p:txBody>
        </p:sp>
        <p:sp>
          <p:nvSpPr>
            <p:cNvPr id="152" name="テキスト ボックス 118">
              <a:extLst>
                <a:ext uri="{FF2B5EF4-FFF2-40B4-BE49-F238E27FC236}">
                  <a16:creationId xmlns:a16="http://schemas.microsoft.com/office/drawing/2014/main" id="{505CB90B-E446-D210-D4EA-D11265B1EE33}"/>
                </a:ext>
              </a:extLst>
            </p:cNvPr>
            <p:cNvSpPr txBox="1"/>
            <p:nvPr/>
          </p:nvSpPr>
          <p:spPr>
            <a:xfrm>
              <a:off x="7475124" y="4161758"/>
              <a:ext cx="3822441" cy="305434"/>
            </a:xfrm>
            <a:prstGeom prst="rect">
              <a:avLst/>
            </a:prstGeom>
            <a:solidFill>
              <a:schemeClr val="bg1">
                <a:lumMod val="95000"/>
              </a:schemeClr>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oAutofit/>
            </a:bodyPr>
            <a:lstStyle>
              <a:defPPr>
                <a:defRPr lang="en-US"/>
              </a:defPPr>
              <a:lvl2pPr marL="324000" marR="0" lvl="1" indent="-216000" fontAlgn="auto">
                <a:lnSpc>
                  <a:spcPct val="100000"/>
                </a:lnSpc>
                <a:spcBef>
                  <a:spcPts val="0"/>
                </a:spcBef>
                <a:spcAft>
                  <a:spcPts val="0"/>
                </a:spcAft>
                <a:buClr>
                  <a:srgbClr val="000000"/>
                </a:buClr>
                <a:buSzTx/>
                <a:buFont typeface="Trebuchet MS" panose="020B0603020202020204" pitchFamily="34" charset="0"/>
                <a:buChar char="•"/>
                <a:tabLst/>
                <a:defRPr kumimoji="1" sz="1100" b="0" i="0" u="none" strike="noStrike" cap="none" spc="0" normalizeH="0" baseline="0">
                  <a:ln>
                    <a:noFill/>
                  </a:ln>
                  <a:solidFill>
                    <a:srgbClr val="575757"/>
                  </a:solidFill>
                  <a:effectLst/>
                  <a:uLnTx/>
                  <a:uFillTx/>
                  <a:latin typeface="Trebuchet MS" panose="020B0603020202020204" pitchFamily="34" charset="0"/>
                  <a:ea typeface="Meiryo UI" panose="020B0604030504040204" pitchFamily="50" charset="-128"/>
                </a:defRPr>
              </a:lvl2pPr>
            </a:lstStyle>
            <a:p>
              <a:pPr lvl="1"/>
              <a:r>
                <a:rPr lang="ja-JP" altLang="en-US"/>
                <a:t>既存試験システムのサービスであり割愛</a:t>
              </a:r>
              <a:endParaRPr lang="en-US" altLang="ja-JP"/>
            </a:p>
          </p:txBody>
        </p:sp>
        <p:sp>
          <p:nvSpPr>
            <p:cNvPr id="153" name="テキスト ボックス 118">
              <a:extLst>
                <a:ext uri="{FF2B5EF4-FFF2-40B4-BE49-F238E27FC236}">
                  <a16:creationId xmlns:a16="http://schemas.microsoft.com/office/drawing/2014/main" id="{5441CBF8-0230-7C8B-C319-804DA438E7DA}"/>
                </a:ext>
              </a:extLst>
            </p:cNvPr>
            <p:cNvSpPr txBox="1"/>
            <p:nvPr/>
          </p:nvSpPr>
          <p:spPr>
            <a:xfrm>
              <a:off x="7475124" y="4499497"/>
              <a:ext cx="3822441" cy="305434"/>
            </a:xfrm>
            <a:prstGeom prst="rect">
              <a:avLst/>
            </a:prstGeom>
            <a:noFill/>
            <a:ln w="9525" cap="rnd" cmpd="sng" algn="ctr">
              <a:noFill/>
              <a:prstDash val="solid"/>
              <a:round/>
            </a:ln>
            <a:effectLst/>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oAutofit/>
            </a:bodyPr>
            <a:lstStyle/>
            <a:p>
              <a:pPr marL="324000" marR="0" lvl="1" indent="-216000" algn="l" defTabSz="914400" rtl="0" eaLnBrk="1" fontAlgn="auto" latinLnBrk="0" hangingPunct="1">
                <a:lnSpc>
                  <a:spcPct val="100000"/>
                </a:lnSpc>
                <a:spcBef>
                  <a:spcPts val="0"/>
                </a:spcBef>
                <a:spcAft>
                  <a:spcPts val="0"/>
                </a:spcAft>
                <a:buClr>
                  <a:srgbClr val="000000"/>
                </a:buClr>
                <a:buSzTx/>
                <a:buFont typeface="Trebuchet MS" panose="020B0603020202020204" pitchFamily="34" charset="0"/>
                <a:buChar char="•"/>
                <a:tabLst/>
                <a:defRPr/>
              </a:pPr>
              <a:r>
                <a:rPr kumimoji="1" lang="ja-JP" altLang="en-US" sz="11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アナリティクスの提示イメージ</a:t>
              </a:r>
              <a:r>
                <a:rPr kumimoji="1" lang="en-US" altLang="ja-JP" sz="11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a:t>
              </a:r>
              <a:r>
                <a:rPr kumimoji="1" lang="ja-JP" altLang="en-US" sz="11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現時点版</a:t>
              </a:r>
              <a:r>
                <a:rPr kumimoji="1" lang="en-US" altLang="ja-JP" sz="11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a:t>
              </a:r>
              <a:r>
                <a:rPr kumimoji="1" lang="ja-JP" altLang="en-US" sz="11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を記載</a:t>
              </a:r>
              <a:endParaRPr kumimoji="1" lang="en-US" altLang="ja-JP" sz="11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endParaRPr>
            </a:p>
          </p:txBody>
        </p:sp>
        <p:sp>
          <p:nvSpPr>
            <p:cNvPr id="154" name="テキスト ボックス 118">
              <a:extLst>
                <a:ext uri="{FF2B5EF4-FFF2-40B4-BE49-F238E27FC236}">
                  <a16:creationId xmlns:a16="http://schemas.microsoft.com/office/drawing/2014/main" id="{22A85C6D-F4F0-032B-2112-B53061DBAE9C}"/>
                </a:ext>
              </a:extLst>
            </p:cNvPr>
            <p:cNvSpPr txBox="1"/>
            <p:nvPr/>
          </p:nvSpPr>
          <p:spPr>
            <a:xfrm>
              <a:off x="7475124" y="4907008"/>
              <a:ext cx="3822441" cy="305434"/>
            </a:xfrm>
            <a:prstGeom prst="rect">
              <a:avLst/>
            </a:prstGeom>
            <a:solidFill>
              <a:schemeClr val="bg1">
                <a:lumMod val="95000"/>
              </a:schemeClr>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oAutofit/>
            </a:bodyPr>
            <a:lstStyle>
              <a:defPPr>
                <a:defRPr lang="en-US"/>
              </a:defPPr>
              <a:lvl2pPr marL="324000" lvl="1" indent="-216000">
                <a:buClr>
                  <a:schemeClr val="tx2"/>
                </a:buClr>
                <a:buFont typeface="Trebuchet MS" panose="020B0603020202020204" pitchFamily="34" charset="0"/>
                <a:buChar char="•"/>
                <a:defRPr kumimoji="1" sz="1100">
                  <a:solidFill>
                    <a:srgbClr val="575757"/>
                  </a:solidFill>
                  <a:latin typeface="Trebuchet MS" panose="020B0603020202020204" pitchFamily="34" charset="0"/>
                  <a:ea typeface="Meiryo UI" panose="020B0604030504040204" pitchFamily="50" charset="-128"/>
                </a:defRPr>
              </a:lvl2pPr>
            </a:lstStyle>
            <a:p>
              <a:pPr marL="324000" marR="0" lvl="1" indent="-216000" algn="l" defTabSz="914400" rtl="0" eaLnBrk="1" fontAlgn="auto" latinLnBrk="0" hangingPunct="1">
                <a:lnSpc>
                  <a:spcPct val="100000"/>
                </a:lnSpc>
                <a:spcBef>
                  <a:spcPts val="0"/>
                </a:spcBef>
                <a:spcAft>
                  <a:spcPts val="0"/>
                </a:spcAft>
                <a:buClr>
                  <a:srgbClr val="000000"/>
                </a:buClr>
                <a:buSzTx/>
                <a:buFont typeface="Trebuchet MS" panose="020B0603020202020204" pitchFamily="34" charset="0"/>
                <a:buChar char="•"/>
                <a:tabLst/>
                <a:defRPr/>
              </a:pPr>
              <a:r>
                <a:rPr kumimoji="1" lang="en-US" altLang="ja-JP" sz="11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1-10</a:t>
              </a:r>
              <a:r>
                <a:rPr kumimoji="1" lang="ja-JP" altLang="en-US" sz="11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：アナリティクス</a:t>
              </a:r>
              <a:r>
                <a:rPr kumimoji="1" lang="en-US" altLang="ja-JP" sz="11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(C)</a:t>
              </a:r>
              <a:r>
                <a:rPr kumimoji="1" lang="ja-JP" altLang="en-US" sz="11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と大きな項目レベルでは変わらない想定であり、個別説明は割愛</a:t>
              </a:r>
            </a:p>
          </p:txBody>
        </p:sp>
      </p:grpSp>
    </p:spTree>
    <p:extLst>
      <p:ext uri="{BB962C8B-B14F-4D97-AF65-F5344CB8AC3E}">
        <p14:creationId xmlns:p14="http://schemas.microsoft.com/office/powerpoint/2010/main" val="307192637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8124B1-28A7-D13B-5873-C154037171AA}"/>
            </a:ext>
          </a:extLst>
        </p:cNvPr>
        <p:cNvGrpSpPr/>
        <p:nvPr/>
      </p:nvGrpSpPr>
      <p:grpSpPr>
        <a:xfrm>
          <a:off x="0" y="0"/>
          <a:ext cx="0" cy="0"/>
          <a:chOff x="0" y="0"/>
          <a:chExt cx="0" cy="0"/>
        </a:xfrm>
      </p:grpSpPr>
      <p:sp>
        <p:nvSpPr>
          <p:cNvPr id="3" name="タイトル 140">
            <a:extLst>
              <a:ext uri="{FF2B5EF4-FFF2-40B4-BE49-F238E27FC236}">
                <a16:creationId xmlns:a16="http://schemas.microsoft.com/office/drawing/2014/main" id="{1CC01CB0-6FCA-A07C-45C6-CD552CA3ECE0}"/>
              </a:ext>
            </a:extLst>
          </p:cNvPr>
          <p:cNvSpPr txBox="1">
            <a:spLocks/>
          </p:cNvSpPr>
          <p:nvPr/>
        </p:nvSpPr>
        <p:spPr>
          <a:xfrm>
            <a:off x="372826" y="97662"/>
            <a:ext cx="10561874" cy="461905"/>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2400" b="1" kern="1200">
                <a:solidFill>
                  <a:schemeClr val="bg1"/>
                </a:solidFill>
                <a:latin typeface="+mj-lt"/>
                <a:ea typeface="+mj-ea"/>
                <a:cs typeface="+mj-cs"/>
                <a:sym typeface="Trebuchet MS" panose="020B0603020202020204" pitchFamily="34" charset="0"/>
              </a:defRPr>
            </a:lvl1pPr>
          </a:lstStyle>
          <a:p>
            <a:pPr marL="0" marR="0" lvl="0" indent="0" algn="l" defTabSz="914400" rtl="0" eaLnBrk="1" fontAlgn="auto" latinLnBrk="0" hangingPunct="1">
              <a:lnSpc>
                <a:spcPct val="90000"/>
              </a:lnSpc>
              <a:spcBef>
                <a:spcPct val="0"/>
              </a:spcBef>
              <a:spcAft>
                <a:spcPts val="0"/>
              </a:spcAft>
              <a:buClrTx/>
              <a:buSzPts val="2400"/>
              <a:buFontTx/>
              <a:buNone/>
              <a:tabLst/>
              <a:defRPr/>
            </a:pPr>
            <a:br>
              <a:rPr kumimoji="0" lang="en-US" altLang="ja-JP" sz="1400" b="1" i="0" u="none" strike="noStrike" kern="1200" cap="none" spc="0" normalizeH="0" baseline="0" noProof="0">
                <a:ln>
                  <a:noFill/>
                </a:ln>
                <a:solidFill>
                  <a:srgbClr val="FFFFFF"/>
                </a:solidFill>
                <a:effectLst/>
                <a:uLnTx/>
                <a:uFillTx/>
                <a:latin typeface="Meiryo UI"/>
                <a:ea typeface="+mj-ea"/>
                <a:cs typeface="+mj-cs"/>
                <a:sym typeface="Trebuchet MS" panose="020B0603020202020204" pitchFamily="34" charset="0"/>
              </a:rPr>
            </a:br>
            <a:r>
              <a:rPr lang="ja-JP" altLang="en-US"/>
              <a:t>サービス概要</a:t>
            </a:r>
            <a:r>
              <a:rPr lang="en-US" altLang="ja-JP"/>
              <a:t> </a:t>
            </a:r>
            <a:r>
              <a:rPr kumimoji="0" lang="en-US" altLang="ja-JP" sz="2400" b="1" i="0" u="none" strike="noStrike" kern="1200" cap="none" spc="0" normalizeH="0" baseline="0" noProof="0">
                <a:ln>
                  <a:noFill/>
                </a:ln>
                <a:solidFill>
                  <a:srgbClr val="FFFFFF"/>
                </a:solidFill>
                <a:effectLst/>
                <a:uLnTx/>
                <a:uFillTx/>
                <a:latin typeface="Meiryo UI"/>
                <a:ea typeface="+mj-ea"/>
                <a:cs typeface="+mj-cs"/>
                <a:sym typeface="Trebuchet MS" panose="020B0603020202020204" pitchFamily="34" charset="0"/>
              </a:rPr>
              <a:t>| </a:t>
            </a:r>
            <a:r>
              <a:rPr kumimoji="0" lang="ja-JP" altLang="en-US" sz="2400" b="1" i="0" u="none" strike="noStrike" kern="1200" cap="none" spc="0" normalizeH="0" baseline="0" noProof="0">
                <a:ln>
                  <a:noFill/>
                </a:ln>
                <a:solidFill>
                  <a:srgbClr val="FFFFFF"/>
                </a:solidFill>
                <a:effectLst/>
                <a:uLnTx/>
                <a:uFillTx/>
                <a:latin typeface="Meiryo UI"/>
                <a:ea typeface="+mj-ea"/>
                <a:cs typeface="+mj-cs"/>
                <a:sym typeface="Trebuchet MS" panose="020B0603020202020204" pitchFamily="34" charset="0"/>
              </a:rPr>
              <a:t>クレデンシャル</a:t>
            </a:r>
            <a:endParaRPr kumimoji="0" lang="en-US" altLang="ja-JP" sz="2400" b="1" i="0" u="none" strike="noStrike" kern="1200" cap="none" spc="0" normalizeH="0" baseline="0" noProof="0">
              <a:ln>
                <a:noFill/>
              </a:ln>
              <a:solidFill>
                <a:srgbClr val="FFFFFF"/>
              </a:solidFill>
              <a:effectLst/>
              <a:uLnTx/>
              <a:uFillTx/>
              <a:latin typeface="Meiryo UI"/>
              <a:ea typeface="+mj-ea"/>
              <a:cs typeface="+mj-cs"/>
              <a:sym typeface="Trebuchet MS" panose="020B0603020202020204" pitchFamily="34" charset="0"/>
            </a:endParaRPr>
          </a:p>
        </p:txBody>
      </p:sp>
      <p:cxnSp>
        <p:nvCxnSpPr>
          <p:cNvPr id="265" name="直線コネクタ 272">
            <a:extLst>
              <a:ext uri="{FF2B5EF4-FFF2-40B4-BE49-F238E27FC236}">
                <a16:creationId xmlns:a16="http://schemas.microsoft.com/office/drawing/2014/main" id="{9BD6008E-D192-AEB1-4FC3-DEC3D4B6450C}"/>
              </a:ext>
            </a:extLst>
          </p:cNvPr>
          <p:cNvCxnSpPr>
            <a:cxnSpLocks/>
          </p:cNvCxnSpPr>
          <p:nvPr/>
        </p:nvCxnSpPr>
        <p:spPr>
          <a:xfrm>
            <a:off x="7049386" y="1297172"/>
            <a:ext cx="0" cy="4837814"/>
          </a:xfrm>
          <a:prstGeom prst="line">
            <a:avLst/>
          </a:prstGeom>
          <a:noFill/>
          <a:ln w="9525" cap="rnd" cmpd="sng" algn="ctr">
            <a:solidFill>
              <a:srgbClr val="9A9A9A"/>
            </a:solidFill>
            <a:prstDash val="sysDot"/>
          </a:ln>
          <a:effectLst/>
        </p:spPr>
      </p:cxnSp>
      <p:grpSp>
        <p:nvGrpSpPr>
          <p:cNvPr id="266" name="Group 265">
            <a:extLst>
              <a:ext uri="{FF2B5EF4-FFF2-40B4-BE49-F238E27FC236}">
                <a16:creationId xmlns:a16="http://schemas.microsoft.com/office/drawing/2014/main" id="{5F89F912-C5AD-2397-F344-DB832BE88CA1}"/>
              </a:ext>
            </a:extLst>
          </p:cNvPr>
          <p:cNvGrpSpPr/>
          <p:nvPr/>
        </p:nvGrpSpPr>
        <p:grpSpPr>
          <a:xfrm>
            <a:off x="7196730" y="1202003"/>
            <a:ext cx="4157069" cy="279298"/>
            <a:chOff x="1706672" y="7583753"/>
            <a:chExt cx="7349658" cy="279298"/>
          </a:xfrm>
        </p:grpSpPr>
        <p:sp>
          <p:nvSpPr>
            <p:cNvPr id="267" name="テキスト ボックス 22">
              <a:extLst>
                <a:ext uri="{FF2B5EF4-FFF2-40B4-BE49-F238E27FC236}">
                  <a16:creationId xmlns:a16="http://schemas.microsoft.com/office/drawing/2014/main" id="{34011C04-B994-44B7-80D9-65601A0F59B8}"/>
                </a:ext>
              </a:extLst>
            </p:cNvPr>
            <p:cNvSpPr txBox="1"/>
            <p:nvPr/>
          </p:nvSpPr>
          <p:spPr>
            <a:xfrm>
              <a:off x="1706672" y="7583753"/>
              <a:ext cx="7349658" cy="26024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tabLst/>
                <a:defRPr/>
              </a:pPr>
              <a:r>
                <a:rPr kumimoji="1" lang="ja-JP" altLang="en-US" sz="1600" b="0" i="0" u="none" strike="noStrike" kern="1200" cap="none" spc="0" normalizeH="0" baseline="0" noProof="0">
                  <a:ln>
                    <a:noFill/>
                  </a:ln>
                  <a:solidFill>
                    <a:srgbClr val="295E7E"/>
                  </a:solidFill>
                  <a:effectLst/>
                  <a:uLnTx/>
                  <a:uFillTx/>
                  <a:latin typeface="Trebuchet MS"/>
                  <a:ea typeface="Meiryo UI"/>
                  <a:cs typeface="+mn-cs"/>
                </a:rPr>
                <a:t>バッジ・クレデンシャルの活用方針</a:t>
              </a:r>
              <a:endParaRPr kumimoji="1" lang="en-US" altLang="ja-JP" sz="1600" b="0" i="0" u="none" strike="noStrike" kern="1200" cap="none" spc="0" normalizeH="0" baseline="0" noProof="0">
                <a:ln>
                  <a:noFill/>
                </a:ln>
                <a:solidFill>
                  <a:srgbClr val="295E7E"/>
                </a:solidFill>
                <a:effectLst/>
                <a:uLnTx/>
                <a:uFillTx/>
                <a:latin typeface="Trebuchet MS"/>
                <a:ea typeface="Meiryo UI"/>
                <a:cs typeface="+mn-cs"/>
              </a:endParaRPr>
            </a:p>
          </p:txBody>
        </p:sp>
        <p:cxnSp>
          <p:nvCxnSpPr>
            <p:cNvPr id="268" name="直線コネクタ 24">
              <a:extLst>
                <a:ext uri="{FF2B5EF4-FFF2-40B4-BE49-F238E27FC236}">
                  <a16:creationId xmlns:a16="http://schemas.microsoft.com/office/drawing/2014/main" id="{779886E2-C51A-08D3-4D9D-9407F3DCB113}"/>
                </a:ext>
              </a:extLst>
            </p:cNvPr>
            <p:cNvCxnSpPr/>
            <p:nvPr/>
          </p:nvCxnSpPr>
          <p:spPr>
            <a:xfrm>
              <a:off x="1751437" y="7863051"/>
              <a:ext cx="7304893"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sp>
        <p:nvSpPr>
          <p:cNvPr id="269" name="TextBox 268">
            <a:extLst>
              <a:ext uri="{FF2B5EF4-FFF2-40B4-BE49-F238E27FC236}">
                <a16:creationId xmlns:a16="http://schemas.microsoft.com/office/drawing/2014/main" id="{C635B07E-F4B0-A2FA-0EB8-7444C1EDE18E}"/>
              </a:ext>
            </a:extLst>
          </p:cNvPr>
          <p:cNvSpPr txBox="1"/>
          <p:nvPr/>
        </p:nvSpPr>
        <p:spPr>
          <a:xfrm>
            <a:off x="7196730" y="1628437"/>
            <a:ext cx="4157068" cy="97756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marR="0" lvl="1" indent="-216000" algn="l" defTabSz="914400" rtl="0" eaLnBrk="1" fontAlgn="auto" latinLnBrk="0" hangingPunct="1">
              <a:lnSpc>
                <a:spcPct val="100000"/>
              </a:lnSpc>
              <a:spcBef>
                <a:spcPts val="0"/>
              </a:spcBef>
              <a:spcAft>
                <a:spcPts val="0"/>
              </a:spcAft>
              <a:buClr>
                <a:srgbClr val="000000"/>
              </a:buClr>
              <a:buSzTx/>
              <a:buFont typeface="Trebuchet MS" panose="020B0603020202020204" pitchFamily="34" charset="0"/>
              <a:buChar char="•"/>
              <a:tabLst/>
              <a:defRPr/>
            </a:pPr>
            <a:r>
              <a:rPr kumimoji="0" lang="ja-JP" altLang="en-US" sz="1400" b="0" i="0" u="none" strike="noStrike" kern="1200" cap="none" spc="0" normalizeH="0" baseline="0" noProof="0">
                <a:ln>
                  <a:noFill/>
                </a:ln>
                <a:solidFill>
                  <a:srgbClr val="575757"/>
                </a:solidFill>
                <a:effectLst/>
                <a:uLnTx/>
                <a:uFillTx/>
                <a:latin typeface="Meiryo UI"/>
                <a:ea typeface="+mn-ea"/>
                <a:cs typeface="+mn-cs"/>
              </a:rPr>
              <a:t>ジョブ履歴標準フォーマットでの表示・出力</a:t>
            </a:r>
            <a:endParaRPr kumimoji="0" lang="en-US" altLang="ja-JP" sz="1400" b="0" i="0" u="none" strike="noStrike" kern="1200" cap="none" spc="0" normalizeH="0" baseline="0" noProof="0">
              <a:ln>
                <a:noFill/>
              </a:ln>
              <a:solidFill>
                <a:srgbClr val="575757"/>
              </a:solidFill>
              <a:effectLst/>
              <a:uLnTx/>
              <a:uFillTx/>
              <a:latin typeface="Meiryo UI"/>
              <a:ea typeface="+mn-ea"/>
              <a:cs typeface="+mn-cs"/>
            </a:endParaRPr>
          </a:p>
          <a:p>
            <a:pPr marL="324000" marR="0" lvl="1" indent="-216000" algn="l" defTabSz="914400" rtl="0" eaLnBrk="1" fontAlgn="auto" latinLnBrk="0" hangingPunct="1">
              <a:lnSpc>
                <a:spcPct val="100000"/>
              </a:lnSpc>
              <a:spcBef>
                <a:spcPts val="0"/>
              </a:spcBef>
              <a:spcAft>
                <a:spcPts val="0"/>
              </a:spcAft>
              <a:buClr>
                <a:srgbClr val="000000"/>
              </a:buClr>
              <a:buSzTx/>
              <a:buFont typeface="Trebuchet MS" panose="020B0603020202020204" pitchFamily="34" charset="0"/>
              <a:buChar char="•"/>
              <a:tabLst/>
              <a:defRPr/>
            </a:pPr>
            <a:r>
              <a:rPr lang="ja-JP" altLang="en-US" sz="1400">
                <a:solidFill>
                  <a:srgbClr val="575757"/>
                </a:solidFill>
                <a:latin typeface="Meiryo UI"/>
              </a:rPr>
              <a:t>履歴書内にクレデンシャル情報の出力</a:t>
            </a:r>
            <a:endParaRPr lang="en-US" altLang="ja-JP" sz="1400">
              <a:solidFill>
                <a:srgbClr val="575757"/>
              </a:solidFill>
              <a:latin typeface="Meiryo UI"/>
            </a:endParaRPr>
          </a:p>
          <a:p>
            <a:pPr marL="324000" marR="0" lvl="1" indent="-216000" algn="l" defTabSz="914400" rtl="0" eaLnBrk="1" fontAlgn="auto" latinLnBrk="0" hangingPunct="1">
              <a:lnSpc>
                <a:spcPct val="100000"/>
              </a:lnSpc>
              <a:spcBef>
                <a:spcPts val="0"/>
              </a:spcBef>
              <a:spcAft>
                <a:spcPts val="0"/>
              </a:spcAft>
              <a:buClr>
                <a:srgbClr val="000000"/>
              </a:buClr>
              <a:buSzTx/>
              <a:buFont typeface="Trebuchet MS" panose="020B0603020202020204" pitchFamily="34" charset="0"/>
              <a:buChar char="•"/>
              <a:tabLst/>
              <a:defRPr/>
            </a:pPr>
            <a:endParaRPr lang="en-US" altLang="ja-JP" sz="1400">
              <a:solidFill>
                <a:srgbClr val="575757"/>
              </a:solidFill>
              <a:latin typeface="Meiryo UI"/>
            </a:endParaRPr>
          </a:p>
          <a:p>
            <a:pPr marL="324000" marR="0" lvl="1" indent="-216000" algn="l" defTabSz="914400" rtl="0" eaLnBrk="1" fontAlgn="auto" latinLnBrk="0" hangingPunct="1">
              <a:lnSpc>
                <a:spcPct val="100000"/>
              </a:lnSpc>
              <a:spcBef>
                <a:spcPts val="0"/>
              </a:spcBef>
              <a:spcAft>
                <a:spcPts val="0"/>
              </a:spcAft>
              <a:buClr>
                <a:srgbClr val="000000"/>
              </a:buClr>
              <a:buSzTx/>
              <a:buFont typeface="Trebuchet MS" panose="020B0603020202020204" pitchFamily="34" charset="0"/>
              <a:buChar char="•"/>
              <a:tabLst/>
              <a:defRPr/>
            </a:pPr>
            <a:endParaRPr lang="en-US" altLang="ja-JP" sz="1400">
              <a:solidFill>
                <a:srgbClr val="575757"/>
              </a:solidFill>
              <a:latin typeface="Meiryo UI"/>
            </a:endParaRPr>
          </a:p>
          <a:p>
            <a:pPr marL="324000" marR="0" lvl="1" indent="-216000" algn="l" defTabSz="914400" rtl="0" eaLnBrk="1" fontAlgn="auto" latinLnBrk="0" hangingPunct="1">
              <a:lnSpc>
                <a:spcPct val="100000"/>
              </a:lnSpc>
              <a:spcBef>
                <a:spcPts val="0"/>
              </a:spcBef>
              <a:spcAft>
                <a:spcPts val="0"/>
              </a:spcAft>
              <a:buClr>
                <a:srgbClr val="000000"/>
              </a:buClr>
              <a:buSzTx/>
              <a:buFont typeface="Trebuchet MS" panose="020B0603020202020204" pitchFamily="34" charset="0"/>
              <a:buChar char="•"/>
              <a:tabLst/>
              <a:defRPr/>
            </a:pPr>
            <a:endParaRPr lang="en-US" altLang="ja-JP" sz="1400">
              <a:solidFill>
                <a:srgbClr val="575757"/>
              </a:solidFill>
              <a:latin typeface="Meiryo UI"/>
            </a:endParaRPr>
          </a:p>
          <a:p>
            <a:pPr marL="324000" marR="0" lvl="1" indent="-216000" algn="l" defTabSz="914400" rtl="0" eaLnBrk="1" fontAlgn="auto" latinLnBrk="0" hangingPunct="1">
              <a:lnSpc>
                <a:spcPct val="100000"/>
              </a:lnSpc>
              <a:spcBef>
                <a:spcPts val="0"/>
              </a:spcBef>
              <a:spcAft>
                <a:spcPts val="0"/>
              </a:spcAft>
              <a:buClr>
                <a:srgbClr val="000000"/>
              </a:buClr>
              <a:buSzTx/>
              <a:buFont typeface="Trebuchet MS" panose="020B0603020202020204" pitchFamily="34" charset="0"/>
              <a:buChar char="•"/>
              <a:tabLst/>
              <a:defRPr/>
            </a:pPr>
            <a:endParaRPr lang="en-US" altLang="ja-JP" sz="1400">
              <a:solidFill>
                <a:srgbClr val="575757"/>
              </a:solidFill>
              <a:latin typeface="Meiryo UI"/>
            </a:endParaRPr>
          </a:p>
          <a:p>
            <a:pPr marL="108000" marR="0" lvl="1" algn="l" defTabSz="914400" rtl="0" eaLnBrk="1" fontAlgn="auto" latinLnBrk="0" hangingPunct="1">
              <a:lnSpc>
                <a:spcPct val="100000"/>
              </a:lnSpc>
              <a:spcBef>
                <a:spcPts val="0"/>
              </a:spcBef>
              <a:spcAft>
                <a:spcPts val="0"/>
              </a:spcAft>
              <a:buClr>
                <a:srgbClr val="000000"/>
              </a:buClr>
              <a:buSzTx/>
              <a:tabLst/>
              <a:defRPr/>
            </a:pPr>
            <a:endParaRPr lang="en-US" altLang="ja-JP" sz="1400">
              <a:solidFill>
                <a:srgbClr val="575757"/>
              </a:solidFill>
              <a:latin typeface="Meiryo UI"/>
            </a:endParaRPr>
          </a:p>
          <a:p>
            <a:pPr marL="565200" lvl="2">
              <a:buClr>
                <a:srgbClr val="000000"/>
              </a:buClr>
              <a:defRPr/>
            </a:pPr>
            <a:r>
              <a:rPr kumimoji="0" lang="ja-JP" altLang="en-US" sz="1400" b="0" i="0" u="none" strike="noStrike" kern="1200" cap="none" spc="0" normalizeH="0" baseline="0" noProof="0">
                <a:ln>
                  <a:noFill/>
                </a:ln>
                <a:solidFill>
                  <a:srgbClr val="575757"/>
                </a:solidFill>
                <a:effectLst/>
                <a:uLnTx/>
                <a:uFillTx/>
                <a:latin typeface="Meiryo UI"/>
                <a:ea typeface="+mn-ea"/>
                <a:cs typeface="+mn-cs"/>
              </a:rPr>
              <a:t>例①</a:t>
            </a:r>
            <a:r>
              <a:rPr kumimoji="0" lang="en-US" altLang="ja-JP" sz="1400" b="0" i="0" u="none" strike="noStrike" kern="1200" cap="none" spc="0" normalizeH="0" baseline="0" noProof="0">
                <a:ln>
                  <a:noFill/>
                </a:ln>
                <a:solidFill>
                  <a:srgbClr val="575757"/>
                </a:solidFill>
                <a:effectLst/>
                <a:uLnTx/>
                <a:uFillTx/>
                <a:latin typeface="Meiryo UI"/>
                <a:ea typeface="+mn-ea"/>
                <a:cs typeface="+mn-cs"/>
              </a:rPr>
              <a:t>PDF:</a:t>
            </a:r>
            <a:r>
              <a:rPr kumimoji="0" lang="ja-JP" altLang="en-US" sz="1400" b="0" i="0" u="none" strike="noStrike" kern="1200" cap="none" spc="0" normalizeH="0" baseline="0" noProof="0">
                <a:ln>
                  <a:noFill/>
                </a:ln>
                <a:solidFill>
                  <a:srgbClr val="575757"/>
                </a:solidFill>
                <a:effectLst/>
                <a:uLnTx/>
                <a:uFillTx/>
                <a:latin typeface="Meiryo UI"/>
                <a:ea typeface="+mn-ea"/>
                <a:cs typeface="+mn-cs"/>
              </a:rPr>
              <a:t>視覚的な情報＋外部リンク</a:t>
            </a:r>
            <a:endParaRPr kumimoji="0" lang="en-US" altLang="ja-JP" sz="1400" b="0" i="0" u="none" strike="noStrike" kern="1200" cap="none" spc="0" normalizeH="0" baseline="0" noProof="0">
              <a:ln>
                <a:noFill/>
              </a:ln>
              <a:solidFill>
                <a:srgbClr val="575757"/>
              </a:solidFill>
              <a:effectLst/>
              <a:uLnTx/>
              <a:uFillTx/>
              <a:latin typeface="Meiryo UI"/>
              <a:ea typeface="+mn-ea"/>
              <a:cs typeface="+mn-cs"/>
            </a:endParaRPr>
          </a:p>
          <a:p>
            <a:pPr marL="781200" lvl="2" indent="-216000">
              <a:buClr>
                <a:srgbClr val="000000"/>
              </a:buClr>
              <a:buFont typeface="Trebuchet MS" panose="020B0603020202020204" pitchFamily="34" charset="0"/>
              <a:buChar char="•"/>
              <a:defRPr/>
            </a:pPr>
            <a:endParaRPr lang="en-US" altLang="ja-JP" sz="1400">
              <a:solidFill>
                <a:srgbClr val="575757"/>
              </a:solidFill>
              <a:latin typeface="Meiryo UI"/>
            </a:endParaRPr>
          </a:p>
          <a:p>
            <a:pPr marL="565200" lvl="2">
              <a:buClr>
                <a:srgbClr val="000000"/>
              </a:buClr>
              <a:defRPr/>
            </a:pPr>
            <a:endParaRPr lang="en-US" altLang="ja-JP" sz="1400">
              <a:solidFill>
                <a:srgbClr val="575757"/>
              </a:solidFill>
              <a:latin typeface="Meiryo UI"/>
            </a:endParaRPr>
          </a:p>
          <a:p>
            <a:pPr marL="565200" lvl="2">
              <a:buClr>
                <a:srgbClr val="000000"/>
              </a:buClr>
              <a:defRPr/>
            </a:pPr>
            <a:endParaRPr lang="en-US" altLang="ja-JP" sz="1000">
              <a:solidFill>
                <a:srgbClr val="575757"/>
              </a:solidFill>
              <a:latin typeface="Meiryo UI"/>
            </a:endParaRPr>
          </a:p>
          <a:p>
            <a:pPr marL="565200" lvl="2">
              <a:buClr>
                <a:srgbClr val="000000"/>
              </a:buClr>
              <a:defRPr/>
            </a:pPr>
            <a:r>
              <a:rPr kumimoji="0" lang="ja-JP" altLang="en-US" sz="1400" b="0" i="0" u="none" strike="noStrike" kern="1200" cap="none" spc="0" normalizeH="0" baseline="0" noProof="0">
                <a:ln>
                  <a:noFill/>
                </a:ln>
                <a:solidFill>
                  <a:srgbClr val="575757"/>
                </a:solidFill>
                <a:effectLst/>
                <a:uLnTx/>
                <a:uFillTx/>
                <a:latin typeface="Meiryo UI"/>
                <a:ea typeface="+mn-ea"/>
                <a:cs typeface="+mn-cs"/>
              </a:rPr>
              <a:t>例②</a:t>
            </a:r>
            <a:r>
              <a:rPr kumimoji="0" lang="en-US" altLang="ja-JP" sz="1400" b="0" i="0" u="none" strike="noStrike" kern="1200" cap="none" spc="0" normalizeH="0" baseline="0" noProof="0">
                <a:ln>
                  <a:noFill/>
                </a:ln>
                <a:solidFill>
                  <a:srgbClr val="575757"/>
                </a:solidFill>
                <a:effectLst/>
                <a:uLnTx/>
                <a:uFillTx/>
                <a:latin typeface="Meiryo UI"/>
                <a:ea typeface="+mn-ea"/>
                <a:cs typeface="+mn-cs"/>
              </a:rPr>
              <a:t>PDF</a:t>
            </a:r>
            <a:r>
              <a:rPr kumimoji="0" lang="ja-JP" altLang="en-US" sz="1400" b="0" i="0" u="none" strike="noStrike" kern="1200" cap="none" spc="0" normalizeH="0" baseline="0" noProof="0">
                <a:ln>
                  <a:noFill/>
                </a:ln>
                <a:solidFill>
                  <a:srgbClr val="575757"/>
                </a:solidFill>
                <a:effectLst/>
                <a:uLnTx/>
                <a:uFillTx/>
                <a:latin typeface="Meiryo UI"/>
                <a:ea typeface="+mn-ea"/>
                <a:cs typeface="+mn-cs"/>
              </a:rPr>
              <a:t>：メタデータとして埋め込み</a:t>
            </a:r>
            <a:endParaRPr kumimoji="0" lang="en-US" altLang="ja-JP" sz="1400" b="0" i="0" u="none" strike="noStrike" kern="1200" cap="none" spc="0" normalizeH="0" baseline="0" noProof="0">
              <a:ln>
                <a:noFill/>
              </a:ln>
              <a:solidFill>
                <a:srgbClr val="575757"/>
              </a:solidFill>
              <a:effectLst/>
              <a:uLnTx/>
              <a:uFillTx/>
              <a:latin typeface="Meiryo UI"/>
              <a:ea typeface="+mn-ea"/>
              <a:cs typeface="+mn-cs"/>
            </a:endParaRPr>
          </a:p>
          <a:p>
            <a:pPr marL="565200" lvl="2">
              <a:buClr>
                <a:srgbClr val="000000"/>
              </a:buClr>
              <a:defRPr/>
            </a:pPr>
            <a:r>
              <a:rPr lang="ja-JP" altLang="en-US" sz="1400">
                <a:solidFill>
                  <a:srgbClr val="575757"/>
                </a:solidFill>
                <a:latin typeface="Meiryo UI"/>
              </a:rPr>
              <a:t>例③</a:t>
            </a:r>
            <a:r>
              <a:rPr lang="en-US" altLang="ja-JP" sz="1400">
                <a:solidFill>
                  <a:srgbClr val="575757"/>
                </a:solidFill>
                <a:latin typeface="Meiryo UI"/>
              </a:rPr>
              <a:t>XML</a:t>
            </a:r>
            <a:r>
              <a:rPr lang="ja-JP" altLang="en-US" sz="1400">
                <a:solidFill>
                  <a:srgbClr val="575757"/>
                </a:solidFill>
                <a:latin typeface="Meiryo UI"/>
              </a:rPr>
              <a:t>：直接情報埋め込み</a:t>
            </a:r>
            <a:endParaRPr lang="en-US" altLang="ja-JP" sz="1400">
              <a:solidFill>
                <a:srgbClr val="575757"/>
              </a:solidFill>
              <a:latin typeface="Meiryo UI"/>
            </a:endParaRPr>
          </a:p>
          <a:p>
            <a:pPr marL="565200" lvl="2">
              <a:buClr>
                <a:srgbClr val="000000"/>
              </a:buClr>
              <a:defRPr/>
            </a:pPr>
            <a:r>
              <a:rPr kumimoji="0" lang="ja-JP" altLang="en-US" sz="1400" b="0" i="0" u="none" strike="noStrike" kern="1200" cap="none" spc="0" normalizeH="0" baseline="0" noProof="0">
                <a:ln>
                  <a:noFill/>
                </a:ln>
                <a:solidFill>
                  <a:srgbClr val="575757"/>
                </a:solidFill>
                <a:effectLst/>
                <a:uLnTx/>
                <a:uFillTx/>
                <a:latin typeface="Meiryo UI"/>
                <a:ea typeface="+mn-ea"/>
                <a:cs typeface="+mn-cs"/>
              </a:rPr>
              <a:t>例④</a:t>
            </a:r>
            <a:r>
              <a:rPr kumimoji="0" lang="en-US" altLang="ja-JP" sz="1400" b="0" i="0" u="none" strike="noStrike" kern="1200" cap="none" spc="0" normalizeH="0" baseline="0" noProof="0">
                <a:ln>
                  <a:noFill/>
                </a:ln>
                <a:solidFill>
                  <a:srgbClr val="575757"/>
                </a:solidFill>
                <a:effectLst/>
                <a:uLnTx/>
                <a:uFillTx/>
                <a:latin typeface="Meiryo UI"/>
                <a:ea typeface="+mn-ea"/>
                <a:cs typeface="+mn-cs"/>
              </a:rPr>
              <a:t>XML</a:t>
            </a:r>
            <a:r>
              <a:rPr kumimoji="0" lang="ja-JP" altLang="en-US" sz="1400" b="0" i="0" u="none" strike="noStrike" kern="1200" cap="none" spc="0" normalizeH="0" baseline="0" noProof="0">
                <a:ln>
                  <a:noFill/>
                </a:ln>
                <a:solidFill>
                  <a:srgbClr val="575757"/>
                </a:solidFill>
                <a:effectLst/>
                <a:uLnTx/>
                <a:uFillTx/>
                <a:latin typeface="Meiryo UI"/>
                <a:ea typeface="+mn-ea"/>
                <a:cs typeface="+mn-cs"/>
              </a:rPr>
              <a:t>：外部クレデンシャル参照形式で記載</a:t>
            </a:r>
            <a:endParaRPr kumimoji="0" lang="en-US" altLang="ja-JP" sz="1400" b="0" i="0" u="none" strike="noStrike" kern="1200" cap="none" spc="0" normalizeH="0" baseline="0" noProof="0">
              <a:ln>
                <a:noFill/>
              </a:ln>
              <a:solidFill>
                <a:srgbClr val="575757"/>
              </a:solidFill>
              <a:effectLst/>
              <a:uLnTx/>
              <a:uFillTx/>
              <a:latin typeface="Meiryo UI"/>
              <a:ea typeface="+mn-ea"/>
              <a:cs typeface="+mn-cs"/>
            </a:endParaRPr>
          </a:p>
        </p:txBody>
      </p:sp>
      <p:grpSp>
        <p:nvGrpSpPr>
          <p:cNvPr id="270" name="Group 269">
            <a:extLst>
              <a:ext uri="{FF2B5EF4-FFF2-40B4-BE49-F238E27FC236}">
                <a16:creationId xmlns:a16="http://schemas.microsoft.com/office/drawing/2014/main" id="{4694FF70-5CFF-8CE7-5B71-BD758250E47D}"/>
              </a:ext>
            </a:extLst>
          </p:cNvPr>
          <p:cNvGrpSpPr>
            <a:grpSpLocks noChangeAspect="1"/>
          </p:cNvGrpSpPr>
          <p:nvPr/>
        </p:nvGrpSpPr>
        <p:grpSpPr>
          <a:xfrm>
            <a:off x="7344967" y="1687630"/>
            <a:ext cx="209624" cy="209624"/>
            <a:chOff x="982662" y="3868738"/>
            <a:chExt cx="269875" cy="269875"/>
          </a:xfrm>
        </p:grpSpPr>
        <p:sp>
          <p:nvSpPr>
            <p:cNvPr id="271" name="Oval 16">
              <a:extLst>
                <a:ext uri="{FF2B5EF4-FFF2-40B4-BE49-F238E27FC236}">
                  <a16:creationId xmlns:a16="http://schemas.microsoft.com/office/drawing/2014/main" id="{01028686-43DD-AF1C-1B29-52B7D195DE55}"/>
                </a:ext>
              </a:extLst>
            </p:cNvPr>
            <p:cNvSpPr>
              <a:spLocks noChangeArrowheads="1"/>
            </p:cNvSpPr>
            <p:nvPr/>
          </p:nvSpPr>
          <p:spPr bwMode="auto">
            <a:xfrm>
              <a:off x="982662" y="3868738"/>
              <a:ext cx="269875" cy="269875"/>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72" name="Freeform 17">
              <a:extLst>
                <a:ext uri="{FF2B5EF4-FFF2-40B4-BE49-F238E27FC236}">
                  <a16:creationId xmlns:a16="http://schemas.microsoft.com/office/drawing/2014/main" id="{DAD4C71A-E18F-B1BD-8323-96689ACD6FD7}"/>
                </a:ext>
              </a:extLst>
            </p:cNvPr>
            <p:cNvSpPr>
              <a:spLocks/>
            </p:cNvSpPr>
            <p:nvPr/>
          </p:nvSpPr>
          <p:spPr bwMode="auto">
            <a:xfrm>
              <a:off x="1050925" y="3938588"/>
              <a:ext cx="133350" cy="128587"/>
            </a:xfrm>
            <a:custGeom>
              <a:avLst/>
              <a:gdLst>
                <a:gd name="T0" fmla="*/ 36 w 84"/>
                <a:gd name="T1" fmla="*/ 67 h 81"/>
                <a:gd name="T2" fmla="*/ 7 w 84"/>
                <a:gd name="T3" fmla="*/ 39 h 81"/>
                <a:gd name="T4" fmla="*/ 0 w 84"/>
                <a:gd name="T5" fmla="*/ 45 h 81"/>
                <a:gd name="T6" fmla="*/ 38 w 84"/>
                <a:gd name="T7" fmla="*/ 81 h 81"/>
                <a:gd name="T8" fmla="*/ 84 w 84"/>
                <a:gd name="T9" fmla="*/ 4 h 81"/>
                <a:gd name="T10" fmla="*/ 76 w 84"/>
                <a:gd name="T11" fmla="*/ 0 h 81"/>
                <a:gd name="T12" fmla="*/ 36 w 84"/>
                <a:gd name="T13" fmla="*/ 67 h 81"/>
              </a:gdLst>
              <a:ahLst/>
              <a:cxnLst>
                <a:cxn ang="0">
                  <a:pos x="T0" y="T1"/>
                </a:cxn>
                <a:cxn ang="0">
                  <a:pos x="T2" y="T3"/>
                </a:cxn>
                <a:cxn ang="0">
                  <a:pos x="T4" y="T5"/>
                </a:cxn>
                <a:cxn ang="0">
                  <a:pos x="T6" y="T7"/>
                </a:cxn>
                <a:cxn ang="0">
                  <a:pos x="T8" y="T9"/>
                </a:cxn>
                <a:cxn ang="0">
                  <a:pos x="T10" y="T11"/>
                </a:cxn>
                <a:cxn ang="0">
                  <a:pos x="T12" y="T13"/>
                </a:cxn>
              </a:cxnLst>
              <a:rect l="0" t="0" r="r" b="b"/>
              <a:pathLst>
                <a:path w="84" h="81">
                  <a:moveTo>
                    <a:pt x="36" y="67"/>
                  </a:moveTo>
                  <a:lnTo>
                    <a:pt x="7" y="39"/>
                  </a:lnTo>
                  <a:lnTo>
                    <a:pt x="0" y="45"/>
                  </a:lnTo>
                  <a:lnTo>
                    <a:pt x="38" y="81"/>
                  </a:lnTo>
                  <a:lnTo>
                    <a:pt x="84" y="4"/>
                  </a:lnTo>
                  <a:lnTo>
                    <a:pt x="76" y="0"/>
                  </a:lnTo>
                  <a:lnTo>
                    <a:pt x="36" y="6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
        <p:nvSpPr>
          <p:cNvPr id="273" name="TextBox 272">
            <a:extLst>
              <a:ext uri="{FF2B5EF4-FFF2-40B4-BE49-F238E27FC236}">
                <a16:creationId xmlns:a16="http://schemas.microsoft.com/office/drawing/2014/main" id="{4CEFD5AF-FFB6-9721-F8E8-CDF6A8A94818}"/>
              </a:ext>
            </a:extLst>
          </p:cNvPr>
          <p:cNvSpPr txBox="1"/>
          <p:nvPr/>
        </p:nvSpPr>
        <p:spPr>
          <a:xfrm>
            <a:off x="7196730" y="4836479"/>
            <a:ext cx="4157068" cy="97756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marR="0" lvl="1" indent="-216000" algn="l" defTabSz="914400" rtl="0" eaLnBrk="1" fontAlgn="auto" latinLnBrk="0" hangingPunct="1">
              <a:lnSpc>
                <a:spcPct val="100000"/>
              </a:lnSpc>
              <a:spcBef>
                <a:spcPts val="0"/>
              </a:spcBef>
              <a:spcAft>
                <a:spcPts val="0"/>
              </a:spcAft>
              <a:buClr>
                <a:srgbClr val="000000"/>
              </a:buClr>
              <a:buSzTx/>
              <a:buFont typeface="Trebuchet MS" panose="020B0603020202020204" pitchFamily="34" charset="0"/>
              <a:buChar char="•"/>
              <a:tabLst/>
              <a:defRPr/>
            </a:pPr>
            <a:r>
              <a:rPr kumimoji="0" lang="ja-JP" altLang="en-US" sz="1400" b="0" i="0" u="none" strike="noStrike" kern="1200" cap="none" spc="0" normalizeH="0" baseline="0" noProof="0">
                <a:ln>
                  <a:noFill/>
                </a:ln>
                <a:solidFill>
                  <a:srgbClr val="575757"/>
                </a:solidFill>
                <a:effectLst/>
                <a:uLnTx/>
                <a:uFillTx/>
                <a:latin typeface="Meiryo UI"/>
                <a:ea typeface="+mn-ea"/>
                <a:cs typeface="+mn-cs"/>
              </a:rPr>
              <a:t>個人管理画面のコレクションビュー</a:t>
            </a:r>
            <a:endParaRPr kumimoji="0" lang="en-US" altLang="ja-JP" sz="1400" b="0" i="0" u="none" strike="noStrike" kern="1200" cap="none" spc="0" normalizeH="0" baseline="0" noProof="0">
              <a:ln>
                <a:noFill/>
              </a:ln>
              <a:solidFill>
                <a:srgbClr val="575757"/>
              </a:solidFill>
              <a:effectLst/>
              <a:uLnTx/>
              <a:uFillTx/>
              <a:latin typeface="Meiryo UI"/>
              <a:ea typeface="+mn-ea"/>
              <a:cs typeface="+mn-cs"/>
            </a:endParaRPr>
          </a:p>
          <a:p>
            <a:pPr marL="781200" lvl="2" indent="-216000">
              <a:buClr>
                <a:srgbClr val="000000"/>
              </a:buClr>
              <a:buFont typeface="Trebuchet MS" panose="020B0603020202020204" pitchFamily="34" charset="0"/>
              <a:buChar char="•"/>
              <a:defRPr/>
            </a:pPr>
            <a:r>
              <a:rPr kumimoji="0" lang="ja-JP" altLang="en-US" sz="1400" b="0" i="0" u="none" strike="noStrike" kern="1200" cap="none" spc="0" normalizeH="0" baseline="0" noProof="0">
                <a:ln>
                  <a:noFill/>
                </a:ln>
                <a:solidFill>
                  <a:srgbClr val="575757"/>
                </a:solidFill>
                <a:effectLst/>
                <a:uLnTx/>
                <a:uFillTx/>
                <a:latin typeface="Meiryo UI"/>
                <a:ea typeface="+mn-ea"/>
                <a:cs typeface="+mn-cs"/>
              </a:rPr>
              <a:t>バッジコレクション画面内で一覧表示</a:t>
            </a:r>
            <a:endParaRPr kumimoji="0" lang="en-US" sz="1400" b="0" i="0" u="none" strike="noStrike" kern="1200" cap="none" spc="0" normalizeH="0" baseline="0" noProof="0">
              <a:ln>
                <a:noFill/>
              </a:ln>
              <a:solidFill>
                <a:srgbClr val="575757"/>
              </a:solidFill>
              <a:effectLst/>
              <a:uLnTx/>
              <a:uFillTx/>
              <a:latin typeface="Meiryo UI"/>
              <a:ea typeface="+mn-ea"/>
              <a:cs typeface="+mn-cs"/>
            </a:endParaRPr>
          </a:p>
        </p:txBody>
      </p:sp>
      <p:grpSp>
        <p:nvGrpSpPr>
          <p:cNvPr id="274" name="Group 273">
            <a:extLst>
              <a:ext uri="{FF2B5EF4-FFF2-40B4-BE49-F238E27FC236}">
                <a16:creationId xmlns:a16="http://schemas.microsoft.com/office/drawing/2014/main" id="{B5ADA89A-0785-566B-AB97-D72F1C528822}"/>
              </a:ext>
            </a:extLst>
          </p:cNvPr>
          <p:cNvGrpSpPr>
            <a:grpSpLocks noChangeAspect="1"/>
          </p:cNvGrpSpPr>
          <p:nvPr/>
        </p:nvGrpSpPr>
        <p:grpSpPr>
          <a:xfrm>
            <a:off x="7344967" y="4905197"/>
            <a:ext cx="209624" cy="209624"/>
            <a:chOff x="982662" y="3868738"/>
            <a:chExt cx="269875" cy="269875"/>
          </a:xfrm>
        </p:grpSpPr>
        <p:sp>
          <p:nvSpPr>
            <p:cNvPr id="275" name="Oval 16">
              <a:extLst>
                <a:ext uri="{FF2B5EF4-FFF2-40B4-BE49-F238E27FC236}">
                  <a16:creationId xmlns:a16="http://schemas.microsoft.com/office/drawing/2014/main" id="{29E9FE24-AA9F-D735-4395-E0611A5EA9AF}"/>
                </a:ext>
              </a:extLst>
            </p:cNvPr>
            <p:cNvSpPr>
              <a:spLocks noChangeArrowheads="1"/>
            </p:cNvSpPr>
            <p:nvPr/>
          </p:nvSpPr>
          <p:spPr bwMode="auto">
            <a:xfrm>
              <a:off x="982662" y="3868738"/>
              <a:ext cx="269875" cy="269875"/>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76" name="Freeform 17">
              <a:extLst>
                <a:ext uri="{FF2B5EF4-FFF2-40B4-BE49-F238E27FC236}">
                  <a16:creationId xmlns:a16="http://schemas.microsoft.com/office/drawing/2014/main" id="{24E8EADE-E459-F661-7B8E-E98BF449739A}"/>
                </a:ext>
              </a:extLst>
            </p:cNvPr>
            <p:cNvSpPr>
              <a:spLocks/>
            </p:cNvSpPr>
            <p:nvPr/>
          </p:nvSpPr>
          <p:spPr bwMode="auto">
            <a:xfrm>
              <a:off x="1050925" y="3938588"/>
              <a:ext cx="133350" cy="128587"/>
            </a:xfrm>
            <a:custGeom>
              <a:avLst/>
              <a:gdLst>
                <a:gd name="T0" fmla="*/ 36 w 84"/>
                <a:gd name="T1" fmla="*/ 67 h 81"/>
                <a:gd name="T2" fmla="*/ 7 w 84"/>
                <a:gd name="T3" fmla="*/ 39 h 81"/>
                <a:gd name="T4" fmla="*/ 0 w 84"/>
                <a:gd name="T5" fmla="*/ 45 h 81"/>
                <a:gd name="T6" fmla="*/ 38 w 84"/>
                <a:gd name="T7" fmla="*/ 81 h 81"/>
                <a:gd name="T8" fmla="*/ 84 w 84"/>
                <a:gd name="T9" fmla="*/ 4 h 81"/>
                <a:gd name="T10" fmla="*/ 76 w 84"/>
                <a:gd name="T11" fmla="*/ 0 h 81"/>
                <a:gd name="T12" fmla="*/ 36 w 84"/>
                <a:gd name="T13" fmla="*/ 67 h 81"/>
              </a:gdLst>
              <a:ahLst/>
              <a:cxnLst>
                <a:cxn ang="0">
                  <a:pos x="T0" y="T1"/>
                </a:cxn>
                <a:cxn ang="0">
                  <a:pos x="T2" y="T3"/>
                </a:cxn>
                <a:cxn ang="0">
                  <a:pos x="T4" y="T5"/>
                </a:cxn>
                <a:cxn ang="0">
                  <a:pos x="T6" y="T7"/>
                </a:cxn>
                <a:cxn ang="0">
                  <a:pos x="T8" y="T9"/>
                </a:cxn>
                <a:cxn ang="0">
                  <a:pos x="T10" y="T11"/>
                </a:cxn>
                <a:cxn ang="0">
                  <a:pos x="T12" y="T13"/>
                </a:cxn>
              </a:cxnLst>
              <a:rect l="0" t="0" r="r" b="b"/>
              <a:pathLst>
                <a:path w="84" h="81">
                  <a:moveTo>
                    <a:pt x="36" y="67"/>
                  </a:moveTo>
                  <a:lnTo>
                    <a:pt x="7" y="39"/>
                  </a:lnTo>
                  <a:lnTo>
                    <a:pt x="0" y="45"/>
                  </a:lnTo>
                  <a:lnTo>
                    <a:pt x="38" y="81"/>
                  </a:lnTo>
                  <a:lnTo>
                    <a:pt x="84" y="4"/>
                  </a:lnTo>
                  <a:lnTo>
                    <a:pt x="76" y="0"/>
                  </a:lnTo>
                  <a:lnTo>
                    <a:pt x="36" y="6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
        <p:nvSpPr>
          <p:cNvPr id="277" name="Rectangle 276">
            <a:extLst>
              <a:ext uri="{FF2B5EF4-FFF2-40B4-BE49-F238E27FC236}">
                <a16:creationId xmlns:a16="http://schemas.microsoft.com/office/drawing/2014/main" id="{3F985553-2A2A-465F-3029-7F9C1963AB8C}"/>
              </a:ext>
            </a:extLst>
          </p:cNvPr>
          <p:cNvSpPr/>
          <p:nvPr/>
        </p:nvSpPr>
        <p:spPr>
          <a:xfrm>
            <a:off x="7839064" y="3401334"/>
            <a:ext cx="3347482" cy="400488"/>
          </a:xfrm>
          <a:prstGeom prst="rect">
            <a:avLst/>
          </a:prstGeom>
          <a:solidFill>
            <a:schemeClr val="bg1"/>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sz="800">
                <a:solidFill>
                  <a:srgbClr val="575757"/>
                </a:solidFill>
              </a:rPr>
              <a:t>[✔] AWS Certified Solutions Architect (</a:t>
            </a:r>
            <a:r>
              <a:rPr lang="en-US" sz="800" err="1">
                <a:solidFill>
                  <a:srgbClr val="575757"/>
                </a:solidFill>
              </a:rPr>
              <a:t>発行日</a:t>
            </a:r>
            <a:r>
              <a:rPr lang="en-US" sz="800">
                <a:solidFill>
                  <a:srgbClr val="575757"/>
                </a:solidFill>
              </a:rPr>
              <a:t>: 2024/12/01)</a:t>
            </a:r>
          </a:p>
          <a:p>
            <a:r>
              <a:rPr lang="en-US" sz="800" err="1">
                <a:solidFill>
                  <a:srgbClr val="575757"/>
                </a:solidFill>
              </a:rPr>
              <a:t>証明リンク：https</a:t>
            </a:r>
            <a:r>
              <a:rPr lang="en-US" sz="800">
                <a:solidFill>
                  <a:srgbClr val="575757"/>
                </a:solidFill>
              </a:rPr>
              <a:t>://badgr.com/badge/12345-abcde</a:t>
            </a:r>
          </a:p>
        </p:txBody>
      </p:sp>
      <p:grpSp>
        <p:nvGrpSpPr>
          <p:cNvPr id="278" name="Group 277">
            <a:extLst>
              <a:ext uri="{FF2B5EF4-FFF2-40B4-BE49-F238E27FC236}">
                <a16:creationId xmlns:a16="http://schemas.microsoft.com/office/drawing/2014/main" id="{C8E2AB47-8F03-302A-AF99-273AF84C11A6}"/>
              </a:ext>
            </a:extLst>
          </p:cNvPr>
          <p:cNvGrpSpPr/>
          <p:nvPr/>
        </p:nvGrpSpPr>
        <p:grpSpPr>
          <a:xfrm>
            <a:off x="7979545" y="2225814"/>
            <a:ext cx="2279895" cy="870025"/>
            <a:chOff x="3292058" y="1274773"/>
            <a:chExt cx="5856618" cy="2528089"/>
          </a:xfrm>
        </p:grpSpPr>
        <p:pic>
          <p:nvPicPr>
            <p:cNvPr id="279" name="Picture 278">
              <a:extLst>
                <a:ext uri="{FF2B5EF4-FFF2-40B4-BE49-F238E27FC236}">
                  <a16:creationId xmlns:a16="http://schemas.microsoft.com/office/drawing/2014/main" id="{DCCCD51E-83E5-EFB2-FE2A-77FD20A0FF78}"/>
                </a:ext>
              </a:extLst>
            </p:cNvPr>
            <p:cNvPicPr>
              <a:picLocks noChangeAspect="1"/>
            </p:cNvPicPr>
            <p:nvPr/>
          </p:nvPicPr>
          <p:blipFill>
            <a:blip r:embed="rId3"/>
            <a:stretch>
              <a:fillRect/>
            </a:stretch>
          </p:blipFill>
          <p:spPr>
            <a:xfrm>
              <a:off x="5923612" y="1650787"/>
              <a:ext cx="3225064" cy="2152075"/>
            </a:xfrm>
            <a:prstGeom prst="rect">
              <a:avLst/>
            </a:prstGeom>
          </p:spPr>
        </p:pic>
        <p:pic>
          <p:nvPicPr>
            <p:cNvPr id="280" name="Picture 279">
              <a:extLst>
                <a:ext uri="{FF2B5EF4-FFF2-40B4-BE49-F238E27FC236}">
                  <a16:creationId xmlns:a16="http://schemas.microsoft.com/office/drawing/2014/main" id="{6549AD04-E106-2A62-64A7-C0CC57671A22}"/>
                </a:ext>
              </a:extLst>
            </p:cNvPr>
            <p:cNvPicPr>
              <a:picLocks noChangeAspect="1"/>
            </p:cNvPicPr>
            <p:nvPr/>
          </p:nvPicPr>
          <p:blipFill>
            <a:blip r:embed="rId4"/>
            <a:stretch>
              <a:fillRect/>
            </a:stretch>
          </p:blipFill>
          <p:spPr>
            <a:xfrm>
              <a:off x="3292058" y="1274773"/>
              <a:ext cx="3084843" cy="2054530"/>
            </a:xfrm>
            <a:prstGeom prst="rect">
              <a:avLst/>
            </a:prstGeom>
          </p:spPr>
        </p:pic>
      </p:grpSp>
      <p:grpSp>
        <p:nvGrpSpPr>
          <p:cNvPr id="281" name="Group 280">
            <a:extLst>
              <a:ext uri="{FF2B5EF4-FFF2-40B4-BE49-F238E27FC236}">
                <a16:creationId xmlns:a16="http://schemas.microsoft.com/office/drawing/2014/main" id="{13AB267D-78A9-B1BF-A0C3-C38304E570D4}"/>
              </a:ext>
            </a:extLst>
          </p:cNvPr>
          <p:cNvGrpSpPr/>
          <p:nvPr/>
        </p:nvGrpSpPr>
        <p:grpSpPr>
          <a:xfrm>
            <a:off x="8797399" y="5494972"/>
            <a:ext cx="742836" cy="551199"/>
            <a:chOff x="1907548" y="6104909"/>
            <a:chExt cx="195612" cy="159663"/>
          </a:xfrm>
        </p:grpSpPr>
        <p:sp>
          <p:nvSpPr>
            <p:cNvPr id="282" name="Hexagon 281">
              <a:extLst>
                <a:ext uri="{FF2B5EF4-FFF2-40B4-BE49-F238E27FC236}">
                  <a16:creationId xmlns:a16="http://schemas.microsoft.com/office/drawing/2014/main" id="{6C6EC74E-504E-575C-1993-F4C3FB1563CE}"/>
                </a:ext>
              </a:extLst>
            </p:cNvPr>
            <p:cNvSpPr/>
            <p:nvPr/>
          </p:nvSpPr>
          <p:spPr>
            <a:xfrm>
              <a:off x="1929228" y="6112731"/>
              <a:ext cx="155651" cy="151841"/>
            </a:xfrm>
            <a:prstGeom prst="hexagon">
              <a:avLst/>
            </a:prstGeom>
            <a:gradFill>
              <a:gsLst>
                <a:gs pos="0">
                  <a:schemeClr val="accent6"/>
                </a:gs>
                <a:gs pos="74000">
                  <a:schemeClr val="bg1">
                    <a:lumMod val="95000"/>
                  </a:schemeClr>
                </a:gs>
                <a:gs pos="100000">
                  <a:schemeClr val="bg1"/>
                </a:gs>
              </a:gsLst>
              <a:lin ang="5400000" scaled="1"/>
            </a:gra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a:solidFill>
                  <a:srgbClr val="FFFFFF"/>
                </a:solidFill>
              </a:endParaRPr>
            </a:p>
          </p:txBody>
        </p:sp>
        <p:sp>
          <p:nvSpPr>
            <p:cNvPr id="283" name="TextBox 282">
              <a:extLst>
                <a:ext uri="{FF2B5EF4-FFF2-40B4-BE49-F238E27FC236}">
                  <a16:creationId xmlns:a16="http://schemas.microsoft.com/office/drawing/2014/main" id="{8F0E0642-6777-A1EF-6444-F90FE1B4CCFA}"/>
                </a:ext>
              </a:extLst>
            </p:cNvPr>
            <p:cNvSpPr txBox="1"/>
            <p:nvPr/>
          </p:nvSpPr>
          <p:spPr>
            <a:xfrm>
              <a:off x="1907548" y="6104909"/>
              <a:ext cx="195612" cy="15723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sz="700">
                  <a:solidFill>
                    <a:srgbClr val="6E6F73"/>
                  </a:solidFill>
                </a:rPr>
                <a:t>Data</a:t>
              </a:r>
            </a:p>
            <a:p>
              <a:pPr algn="ctr"/>
              <a:r>
                <a:rPr lang="en-US" altLang="ja-JP" sz="700">
                  <a:solidFill>
                    <a:srgbClr val="6E6F73"/>
                  </a:solidFill>
                </a:rPr>
                <a:t>Scientist</a:t>
              </a:r>
              <a:endParaRPr lang="en-US" sz="700">
                <a:solidFill>
                  <a:srgbClr val="6E6F73"/>
                </a:solidFill>
              </a:endParaRPr>
            </a:p>
            <a:p>
              <a:pPr algn="ctr"/>
              <a:r>
                <a:rPr lang="en-US" sz="700">
                  <a:solidFill>
                    <a:srgbClr val="6E6F73"/>
                  </a:solidFill>
                </a:rPr>
                <a:t>Silver</a:t>
              </a:r>
            </a:p>
          </p:txBody>
        </p:sp>
      </p:grpSp>
      <p:grpSp>
        <p:nvGrpSpPr>
          <p:cNvPr id="284" name="Group 283">
            <a:extLst>
              <a:ext uri="{FF2B5EF4-FFF2-40B4-BE49-F238E27FC236}">
                <a16:creationId xmlns:a16="http://schemas.microsoft.com/office/drawing/2014/main" id="{CB5D7892-4C8C-7ABB-23EF-CC8F3760EA5C}"/>
              </a:ext>
            </a:extLst>
          </p:cNvPr>
          <p:cNvGrpSpPr/>
          <p:nvPr/>
        </p:nvGrpSpPr>
        <p:grpSpPr>
          <a:xfrm>
            <a:off x="9640285" y="5507771"/>
            <a:ext cx="742836" cy="542817"/>
            <a:chOff x="9640285" y="5571569"/>
            <a:chExt cx="742836" cy="542817"/>
          </a:xfrm>
        </p:grpSpPr>
        <p:sp>
          <p:nvSpPr>
            <p:cNvPr id="285" name="Hexagon 284">
              <a:extLst>
                <a:ext uri="{FF2B5EF4-FFF2-40B4-BE49-F238E27FC236}">
                  <a16:creationId xmlns:a16="http://schemas.microsoft.com/office/drawing/2014/main" id="{FFB16453-826B-D62C-5499-5E4499D97B67}"/>
                </a:ext>
              </a:extLst>
            </p:cNvPr>
            <p:cNvSpPr/>
            <p:nvPr/>
          </p:nvSpPr>
          <p:spPr>
            <a:xfrm>
              <a:off x="9714035" y="5585774"/>
              <a:ext cx="591084" cy="524195"/>
            </a:xfrm>
            <a:prstGeom prst="hexagon">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a:solidFill>
                  <a:srgbClr val="FFFFFF"/>
                </a:solidFill>
              </a:endParaRPr>
            </a:p>
          </p:txBody>
        </p:sp>
        <p:sp>
          <p:nvSpPr>
            <p:cNvPr id="286" name="TextBox 285">
              <a:extLst>
                <a:ext uri="{FF2B5EF4-FFF2-40B4-BE49-F238E27FC236}">
                  <a16:creationId xmlns:a16="http://schemas.microsoft.com/office/drawing/2014/main" id="{2E213E9A-85D6-2167-3E14-AEEDB731CA48}"/>
                </a:ext>
              </a:extLst>
            </p:cNvPr>
            <p:cNvSpPr txBox="1"/>
            <p:nvPr/>
          </p:nvSpPr>
          <p:spPr>
            <a:xfrm>
              <a:off x="9640285" y="5571569"/>
              <a:ext cx="742836" cy="5428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sz="700">
                  <a:solidFill>
                    <a:srgbClr val="6E6F73"/>
                  </a:solidFill>
                </a:rPr>
                <a:t>Data</a:t>
              </a:r>
            </a:p>
            <a:p>
              <a:pPr algn="ctr"/>
              <a:r>
                <a:rPr lang="en-US" altLang="ja-JP" sz="700">
                  <a:solidFill>
                    <a:srgbClr val="6E6F73"/>
                  </a:solidFill>
                </a:rPr>
                <a:t>Scientist</a:t>
              </a:r>
              <a:endParaRPr lang="en-US" sz="700">
                <a:solidFill>
                  <a:srgbClr val="6E6F73"/>
                </a:solidFill>
              </a:endParaRPr>
            </a:p>
            <a:p>
              <a:pPr algn="ctr"/>
              <a:r>
                <a:rPr lang="en-US" sz="700">
                  <a:solidFill>
                    <a:srgbClr val="6E6F73"/>
                  </a:solidFill>
                </a:rPr>
                <a:t>Bronz</a:t>
              </a:r>
            </a:p>
          </p:txBody>
        </p:sp>
      </p:grpSp>
      <p:grpSp>
        <p:nvGrpSpPr>
          <p:cNvPr id="287" name="Group 286">
            <a:extLst>
              <a:ext uri="{FF2B5EF4-FFF2-40B4-BE49-F238E27FC236}">
                <a16:creationId xmlns:a16="http://schemas.microsoft.com/office/drawing/2014/main" id="{1F698C73-9D2C-1734-7E74-1D389EC6207F}"/>
              </a:ext>
            </a:extLst>
          </p:cNvPr>
          <p:cNvGrpSpPr/>
          <p:nvPr/>
        </p:nvGrpSpPr>
        <p:grpSpPr>
          <a:xfrm>
            <a:off x="8017590" y="5505137"/>
            <a:ext cx="742836" cy="542817"/>
            <a:chOff x="8017590" y="5505137"/>
            <a:chExt cx="742836" cy="542817"/>
          </a:xfrm>
        </p:grpSpPr>
        <p:sp>
          <p:nvSpPr>
            <p:cNvPr id="288" name="Hexagon 287">
              <a:extLst>
                <a:ext uri="{FF2B5EF4-FFF2-40B4-BE49-F238E27FC236}">
                  <a16:creationId xmlns:a16="http://schemas.microsoft.com/office/drawing/2014/main" id="{0F928755-CA93-E966-BF92-4D437BFA2FE7}"/>
                </a:ext>
              </a:extLst>
            </p:cNvPr>
            <p:cNvSpPr/>
            <p:nvPr/>
          </p:nvSpPr>
          <p:spPr>
            <a:xfrm>
              <a:off x="8089024" y="5521960"/>
              <a:ext cx="591084" cy="524195"/>
            </a:xfrm>
            <a:prstGeom prst="hexagon">
              <a:avLst/>
            </a:prstGeom>
            <a:gradFill>
              <a:gsLst>
                <a:gs pos="0">
                  <a:srgbClr val="F5D39D"/>
                </a:gs>
                <a:gs pos="61000">
                  <a:srgbClr val="FDF7ED"/>
                </a:gs>
                <a:gs pos="84000">
                  <a:srgbClr val="F3F2ED"/>
                </a:gs>
                <a:gs pos="100000">
                  <a:schemeClr val="bg1"/>
                </a:gs>
              </a:gsLst>
              <a:lin ang="5400000" scaled="1"/>
            </a:gra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a:solidFill>
                  <a:srgbClr val="FFFFFF"/>
                </a:solidFill>
              </a:endParaRPr>
            </a:p>
          </p:txBody>
        </p:sp>
        <p:sp>
          <p:nvSpPr>
            <p:cNvPr id="289" name="TextBox 288">
              <a:extLst>
                <a:ext uri="{FF2B5EF4-FFF2-40B4-BE49-F238E27FC236}">
                  <a16:creationId xmlns:a16="http://schemas.microsoft.com/office/drawing/2014/main" id="{5D859E56-248C-7F2F-BE4A-0A89305AB1D0}"/>
                </a:ext>
              </a:extLst>
            </p:cNvPr>
            <p:cNvSpPr txBox="1"/>
            <p:nvPr/>
          </p:nvSpPr>
          <p:spPr>
            <a:xfrm>
              <a:off x="8017590" y="5505137"/>
              <a:ext cx="742836" cy="5428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sz="700">
                  <a:solidFill>
                    <a:srgbClr val="6E6F73"/>
                  </a:solidFill>
                </a:rPr>
                <a:t>Data</a:t>
              </a:r>
            </a:p>
            <a:p>
              <a:pPr algn="ctr"/>
              <a:r>
                <a:rPr lang="en-US" altLang="ja-JP" sz="700">
                  <a:solidFill>
                    <a:srgbClr val="6E6F73"/>
                  </a:solidFill>
                </a:rPr>
                <a:t>Scientist</a:t>
              </a:r>
              <a:endParaRPr lang="en-US" sz="700">
                <a:solidFill>
                  <a:srgbClr val="6E6F73"/>
                </a:solidFill>
              </a:endParaRPr>
            </a:p>
            <a:p>
              <a:pPr algn="ctr"/>
              <a:r>
                <a:rPr lang="en-US" sz="700">
                  <a:solidFill>
                    <a:srgbClr val="6E6F73"/>
                  </a:solidFill>
                </a:rPr>
                <a:t>Gold</a:t>
              </a:r>
            </a:p>
          </p:txBody>
        </p:sp>
      </p:grpSp>
      <p:grpSp>
        <p:nvGrpSpPr>
          <p:cNvPr id="6" name="Group 5">
            <a:extLst>
              <a:ext uri="{FF2B5EF4-FFF2-40B4-BE49-F238E27FC236}">
                <a16:creationId xmlns:a16="http://schemas.microsoft.com/office/drawing/2014/main" id="{BBA3C116-CC88-8D37-46A3-2CDA6DA2AD42}"/>
              </a:ext>
            </a:extLst>
          </p:cNvPr>
          <p:cNvGrpSpPr/>
          <p:nvPr/>
        </p:nvGrpSpPr>
        <p:grpSpPr>
          <a:xfrm>
            <a:off x="491932" y="2491673"/>
            <a:ext cx="6192164" cy="3643313"/>
            <a:chOff x="630000" y="2225814"/>
            <a:chExt cx="6192164" cy="3643313"/>
          </a:xfrm>
        </p:grpSpPr>
        <p:grpSp>
          <p:nvGrpSpPr>
            <p:cNvPr id="183" name="Group 182">
              <a:extLst>
                <a:ext uri="{FF2B5EF4-FFF2-40B4-BE49-F238E27FC236}">
                  <a16:creationId xmlns:a16="http://schemas.microsoft.com/office/drawing/2014/main" id="{2E4C8B5A-BA71-E7E8-4469-6B56BC75AAA0}"/>
                </a:ext>
              </a:extLst>
            </p:cNvPr>
            <p:cNvGrpSpPr/>
            <p:nvPr/>
          </p:nvGrpSpPr>
          <p:grpSpPr>
            <a:xfrm>
              <a:off x="630000" y="3788140"/>
              <a:ext cx="1457418" cy="912879"/>
              <a:chOff x="641076" y="2045135"/>
              <a:chExt cx="1237878" cy="1911869"/>
            </a:xfrm>
          </p:grpSpPr>
          <p:sp>
            <p:nvSpPr>
              <p:cNvPr id="184" name="Rectangle 6">
                <a:extLst>
                  <a:ext uri="{FF2B5EF4-FFF2-40B4-BE49-F238E27FC236}">
                    <a16:creationId xmlns:a16="http://schemas.microsoft.com/office/drawing/2014/main" id="{2C73EDC7-0F02-2B78-DED8-626C0BC24128}"/>
                  </a:ext>
                </a:extLst>
              </p:cNvPr>
              <p:cNvSpPr/>
              <p:nvPr/>
            </p:nvSpPr>
            <p:spPr>
              <a:xfrm>
                <a:off x="641076" y="2045135"/>
                <a:ext cx="1237875" cy="1911868"/>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rgbClr val="177B57"/>
                    </a:solidFill>
                  </a14:hiddenFill>
                </a:ext>
                <a:ext uri="{91240B29-F687-4F45-9708-019B960494DF}">
                  <a14:hiddenLine xmlns:a14="http://schemas.microsoft.com/office/drawing/2010/main" w="9525" cap="flat" cmpd="sng" algn="ctr">
                    <a:solidFill>
                      <a:srgbClr val="9A9A9A"/>
                    </a:solidFill>
                    <a:prstDash val="solid"/>
                    <a:round/>
                    <a:headEnd type="none" w="med" len="med"/>
                    <a:tailEnd type="none" w="med" len="med"/>
                  </a14:hiddenLine>
                </a:ext>
              </a:extLst>
            </p:spPr>
            <p:txBody>
              <a:bodyPr vert="horz" wrap="square" lIns="0" tIns="0" rIns="36000" bIns="0" rtlCol="0" anchor="t"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4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rPr>
                  <a:t>レベル</a:t>
                </a:r>
                <a:r>
                  <a:rPr kumimoji="1" lang="en-US" altLang="ja-JP" sz="14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rPr>
                  <a:t>2</a:t>
                </a:r>
                <a:endParaRPr kumimoji="1" lang="ja-JP" altLang="en-US" sz="14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endParaRPr>
              </a:p>
            </p:txBody>
          </p:sp>
          <p:cxnSp>
            <p:nvCxnSpPr>
              <p:cNvPr id="185" name="Straight Connector 256">
                <a:extLst>
                  <a:ext uri="{FF2B5EF4-FFF2-40B4-BE49-F238E27FC236}">
                    <a16:creationId xmlns:a16="http://schemas.microsoft.com/office/drawing/2014/main" id="{28917F10-6019-B560-9C82-C919623677D6}"/>
                  </a:ext>
                </a:extLst>
              </p:cNvPr>
              <p:cNvCxnSpPr>
                <a:cxnSpLocks/>
              </p:cNvCxnSpPr>
              <p:nvPr/>
            </p:nvCxnSpPr>
            <p:spPr>
              <a:xfrm>
                <a:off x="1878954" y="2045135"/>
                <a:ext cx="0" cy="1911869"/>
              </a:xfrm>
              <a:prstGeom prst="line">
                <a:avLst/>
              </a:prstGeom>
              <a:noFill/>
              <a:ln w="12700" cap="rnd" cmpd="sng" algn="ctr">
                <a:solidFill>
                  <a:srgbClr val="295E7E"/>
                </a:solidFill>
                <a:prstDash val="solid"/>
                <a:round/>
                <a:headEnd type="none" w="med" len="med"/>
                <a:tailEnd type="none" w="med" len="med"/>
              </a:ln>
              <a:effectLst/>
            </p:spPr>
          </p:cxnSp>
        </p:grpSp>
        <p:grpSp>
          <p:nvGrpSpPr>
            <p:cNvPr id="186" name="Group 185">
              <a:extLst>
                <a:ext uri="{FF2B5EF4-FFF2-40B4-BE49-F238E27FC236}">
                  <a16:creationId xmlns:a16="http://schemas.microsoft.com/office/drawing/2014/main" id="{AFA056C5-FCCB-24A5-A094-3BD12B302CC9}"/>
                </a:ext>
              </a:extLst>
            </p:cNvPr>
            <p:cNvGrpSpPr/>
            <p:nvPr/>
          </p:nvGrpSpPr>
          <p:grpSpPr>
            <a:xfrm>
              <a:off x="630000" y="4828406"/>
              <a:ext cx="1457418" cy="986930"/>
              <a:chOff x="641076" y="2045135"/>
              <a:chExt cx="1237878" cy="1911869"/>
            </a:xfrm>
          </p:grpSpPr>
          <p:sp>
            <p:nvSpPr>
              <p:cNvPr id="187" name="Rectangle 6">
                <a:extLst>
                  <a:ext uri="{FF2B5EF4-FFF2-40B4-BE49-F238E27FC236}">
                    <a16:creationId xmlns:a16="http://schemas.microsoft.com/office/drawing/2014/main" id="{C00439A4-7501-8C74-58FA-E9ECF3259793}"/>
                  </a:ext>
                </a:extLst>
              </p:cNvPr>
              <p:cNvSpPr/>
              <p:nvPr/>
            </p:nvSpPr>
            <p:spPr>
              <a:xfrm>
                <a:off x="641076" y="2045135"/>
                <a:ext cx="1237875" cy="1911868"/>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rgbClr val="177B57"/>
                    </a:solidFill>
                  </a14:hiddenFill>
                </a:ext>
                <a:ext uri="{91240B29-F687-4F45-9708-019B960494DF}">
                  <a14:hiddenLine xmlns:a14="http://schemas.microsoft.com/office/drawing/2010/main" w="9525" cap="flat" cmpd="sng" algn="ctr">
                    <a:solidFill>
                      <a:srgbClr val="9A9A9A"/>
                    </a:solidFill>
                    <a:prstDash val="solid"/>
                    <a:round/>
                    <a:headEnd type="none" w="med" len="med"/>
                    <a:tailEnd type="none" w="med" len="med"/>
                  </a14:hiddenLine>
                </a:ext>
              </a:extLst>
            </p:spPr>
            <p:txBody>
              <a:bodyPr vert="horz" wrap="square" lIns="0" tIns="0" rIns="36000" bIns="0" rtlCol="0" anchor="t"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4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rPr>
                  <a:t>レベル</a:t>
                </a:r>
                <a:r>
                  <a:rPr kumimoji="1" lang="en-US" altLang="ja-JP" sz="14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rPr>
                  <a:t>3</a:t>
                </a:r>
                <a:endParaRPr kumimoji="1" lang="ja-JP" altLang="en-US" sz="14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endParaRPr>
              </a:p>
            </p:txBody>
          </p:sp>
          <p:cxnSp>
            <p:nvCxnSpPr>
              <p:cNvPr id="188" name="Straight Connector 256">
                <a:extLst>
                  <a:ext uri="{FF2B5EF4-FFF2-40B4-BE49-F238E27FC236}">
                    <a16:creationId xmlns:a16="http://schemas.microsoft.com/office/drawing/2014/main" id="{B5711F01-5B64-67CC-D8F0-62892ABFCB28}"/>
                  </a:ext>
                </a:extLst>
              </p:cNvPr>
              <p:cNvCxnSpPr>
                <a:cxnSpLocks/>
              </p:cNvCxnSpPr>
              <p:nvPr/>
            </p:nvCxnSpPr>
            <p:spPr>
              <a:xfrm>
                <a:off x="1878954" y="2045135"/>
                <a:ext cx="0" cy="1911869"/>
              </a:xfrm>
              <a:prstGeom prst="line">
                <a:avLst/>
              </a:prstGeom>
              <a:noFill/>
              <a:ln w="12700" cap="rnd" cmpd="sng" algn="ctr">
                <a:solidFill>
                  <a:srgbClr val="295E7E"/>
                </a:solidFill>
                <a:prstDash val="solid"/>
                <a:round/>
                <a:headEnd type="none" w="med" len="med"/>
                <a:tailEnd type="none" w="med" len="med"/>
              </a:ln>
              <a:effectLst/>
            </p:spPr>
          </p:cxnSp>
        </p:grpSp>
        <p:grpSp>
          <p:nvGrpSpPr>
            <p:cNvPr id="189" name="Group 188">
              <a:extLst>
                <a:ext uri="{FF2B5EF4-FFF2-40B4-BE49-F238E27FC236}">
                  <a16:creationId xmlns:a16="http://schemas.microsoft.com/office/drawing/2014/main" id="{5F6C6822-7DEE-AE05-D7E9-431FB2D511BA}"/>
                </a:ext>
              </a:extLst>
            </p:cNvPr>
            <p:cNvGrpSpPr/>
            <p:nvPr/>
          </p:nvGrpSpPr>
          <p:grpSpPr>
            <a:xfrm>
              <a:off x="630000" y="2756937"/>
              <a:ext cx="1457418" cy="916672"/>
              <a:chOff x="641076" y="2045135"/>
              <a:chExt cx="1237878" cy="1911869"/>
            </a:xfrm>
          </p:grpSpPr>
          <p:sp>
            <p:nvSpPr>
              <p:cNvPr id="190" name="Rectangle 6">
                <a:extLst>
                  <a:ext uri="{FF2B5EF4-FFF2-40B4-BE49-F238E27FC236}">
                    <a16:creationId xmlns:a16="http://schemas.microsoft.com/office/drawing/2014/main" id="{CB40DF10-9031-B45C-BB6D-539864B2BACD}"/>
                  </a:ext>
                </a:extLst>
              </p:cNvPr>
              <p:cNvSpPr/>
              <p:nvPr/>
            </p:nvSpPr>
            <p:spPr>
              <a:xfrm>
                <a:off x="641076" y="2045135"/>
                <a:ext cx="1237875" cy="1911868"/>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rgbClr val="177B57"/>
                    </a:solidFill>
                  </a14:hiddenFill>
                </a:ext>
                <a:ext uri="{91240B29-F687-4F45-9708-019B960494DF}">
                  <a14:hiddenLine xmlns:a14="http://schemas.microsoft.com/office/drawing/2010/main" w="9525" cap="flat" cmpd="sng" algn="ctr">
                    <a:solidFill>
                      <a:srgbClr val="9A9A9A"/>
                    </a:solidFill>
                    <a:prstDash val="solid"/>
                    <a:round/>
                    <a:headEnd type="none" w="med" len="med"/>
                    <a:tailEnd type="none" w="med" len="med"/>
                  </a14:hiddenLine>
                </a:ext>
              </a:extLst>
            </p:spPr>
            <p:txBody>
              <a:bodyPr vert="horz" wrap="square" lIns="0" tIns="0" rIns="36000" bIns="0" rtlCol="0" anchor="t"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4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rPr>
                  <a:t>レベル</a:t>
                </a:r>
                <a:r>
                  <a:rPr kumimoji="1" lang="en-US" altLang="ja-JP" sz="14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rPr>
                  <a:t>1</a:t>
                </a:r>
              </a:p>
            </p:txBody>
          </p:sp>
          <p:cxnSp>
            <p:nvCxnSpPr>
              <p:cNvPr id="191" name="Straight Connector 256">
                <a:extLst>
                  <a:ext uri="{FF2B5EF4-FFF2-40B4-BE49-F238E27FC236}">
                    <a16:creationId xmlns:a16="http://schemas.microsoft.com/office/drawing/2014/main" id="{0C00D925-99E0-D8FE-3737-E2F0C56698AC}"/>
                  </a:ext>
                </a:extLst>
              </p:cNvPr>
              <p:cNvCxnSpPr>
                <a:cxnSpLocks/>
              </p:cNvCxnSpPr>
              <p:nvPr/>
            </p:nvCxnSpPr>
            <p:spPr>
              <a:xfrm>
                <a:off x="1878954" y="2045135"/>
                <a:ext cx="0" cy="1911869"/>
              </a:xfrm>
              <a:prstGeom prst="line">
                <a:avLst/>
              </a:prstGeom>
              <a:noFill/>
              <a:ln w="12700" cap="rnd" cmpd="sng" algn="ctr">
                <a:solidFill>
                  <a:srgbClr val="295E7E"/>
                </a:solidFill>
                <a:prstDash val="solid"/>
                <a:round/>
                <a:headEnd type="none" w="med" len="med"/>
                <a:tailEnd type="none" w="med" len="med"/>
              </a:ln>
              <a:effectLst/>
            </p:spPr>
          </p:cxnSp>
        </p:grpSp>
        <p:cxnSp>
          <p:nvCxnSpPr>
            <p:cNvPr id="192" name="直線コネクタ 272">
              <a:extLst>
                <a:ext uri="{FF2B5EF4-FFF2-40B4-BE49-F238E27FC236}">
                  <a16:creationId xmlns:a16="http://schemas.microsoft.com/office/drawing/2014/main" id="{B5A51860-241B-C0D0-42CF-FD21DD25E718}"/>
                </a:ext>
              </a:extLst>
            </p:cNvPr>
            <p:cNvCxnSpPr>
              <a:cxnSpLocks/>
            </p:cNvCxnSpPr>
            <p:nvPr/>
          </p:nvCxnSpPr>
          <p:spPr>
            <a:xfrm>
              <a:off x="630000" y="4776213"/>
              <a:ext cx="6192164" cy="0"/>
            </a:xfrm>
            <a:prstGeom prst="line">
              <a:avLst/>
            </a:prstGeom>
            <a:noFill/>
            <a:ln w="9525" cap="rnd" cmpd="sng" algn="ctr">
              <a:solidFill>
                <a:srgbClr val="9A9A9A"/>
              </a:solidFill>
              <a:prstDash val="sysDot"/>
            </a:ln>
            <a:effectLst/>
          </p:spPr>
        </p:cxnSp>
        <p:cxnSp>
          <p:nvCxnSpPr>
            <p:cNvPr id="193" name="直線コネクタ 272">
              <a:extLst>
                <a:ext uri="{FF2B5EF4-FFF2-40B4-BE49-F238E27FC236}">
                  <a16:creationId xmlns:a16="http://schemas.microsoft.com/office/drawing/2014/main" id="{BDA31E68-6898-FCDE-E31A-66EC92232746}"/>
                </a:ext>
              </a:extLst>
            </p:cNvPr>
            <p:cNvCxnSpPr>
              <a:cxnSpLocks/>
            </p:cNvCxnSpPr>
            <p:nvPr/>
          </p:nvCxnSpPr>
          <p:spPr>
            <a:xfrm>
              <a:off x="630000" y="5869127"/>
              <a:ext cx="6192164" cy="0"/>
            </a:xfrm>
            <a:prstGeom prst="line">
              <a:avLst/>
            </a:prstGeom>
            <a:noFill/>
            <a:ln w="9525" cap="rnd" cmpd="sng" algn="ctr">
              <a:solidFill>
                <a:srgbClr val="9A9A9A"/>
              </a:solidFill>
              <a:prstDash val="sysDot"/>
            </a:ln>
            <a:effectLst/>
          </p:spPr>
        </p:cxnSp>
        <p:cxnSp>
          <p:nvCxnSpPr>
            <p:cNvPr id="194" name="直線コネクタ 272">
              <a:extLst>
                <a:ext uri="{FF2B5EF4-FFF2-40B4-BE49-F238E27FC236}">
                  <a16:creationId xmlns:a16="http://schemas.microsoft.com/office/drawing/2014/main" id="{A1BC519A-5863-09CB-A162-1F20775D351F}"/>
                </a:ext>
              </a:extLst>
            </p:cNvPr>
            <p:cNvCxnSpPr>
              <a:cxnSpLocks/>
            </p:cNvCxnSpPr>
            <p:nvPr/>
          </p:nvCxnSpPr>
          <p:spPr>
            <a:xfrm>
              <a:off x="630000" y="3754755"/>
              <a:ext cx="6192164" cy="0"/>
            </a:xfrm>
            <a:prstGeom prst="line">
              <a:avLst/>
            </a:prstGeom>
            <a:noFill/>
            <a:ln w="9525" cap="rnd" cmpd="sng" algn="ctr">
              <a:solidFill>
                <a:srgbClr val="9A9A9A"/>
              </a:solidFill>
              <a:prstDash val="sysDot"/>
            </a:ln>
            <a:effectLst/>
          </p:spPr>
        </p:cxnSp>
        <p:grpSp>
          <p:nvGrpSpPr>
            <p:cNvPr id="195" name="Group 194">
              <a:extLst>
                <a:ext uri="{FF2B5EF4-FFF2-40B4-BE49-F238E27FC236}">
                  <a16:creationId xmlns:a16="http://schemas.microsoft.com/office/drawing/2014/main" id="{5D29E039-DF5E-9CAF-C727-7C063F98B542}"/>
                </a:ext>
              </a:extLst>
            </p:cNvPr>
            <p:cNvGrpSpPr/>
            <p:nvPr/>
          </p:nvGrpSpPr>
          <p:grpSpPr>
            <a:xfrm>
              <a:off x="2160694" y="2487655"/>
              <a:ext cx="1027006" cy="228520"/>
              <a:chOff x="495302" y="1302199"/>
              <a:chExt cx="6806821" cy="228520"/>
            </a:xfrm>
          </p:grpSpPr>
          <p:cxnSp>
            <p:nvCxnSpPr>
              <p:cNvPr id="196" name="Straight Connector 10">
                <a:extLst>
                  <a:ext uri="{FF2B5EF4-FFF2-40B4-BE49-F238E27FC236}">
                    <a16:creationId xmlns:a16="http://schemas.microsoft.com/office/drawing/2014/main" id="{96504005-7518-ED23-4E0A-CB7647BAEB15}"/>
                  </a:ext>
                </a:extLst>
              </p:cNvPr>
              <p:cNvCxnSpPr>
                <a:cxnSpLocks/>
              </p:cNvCxnSpPr>
              <p:nvPr/>
            </p:nvCxnSpPr>
            <p:spPr>
              <a:xfrm>
                <a:off x="495302" y="1530719"/>
                <a:ext cx="6806821" cy="0"/>
              </a:xfrm>
              <a:prstGeom prst="line">
                <a:avLst/>
              </a:prstGeom>
              <a:noFill/>
              <a:ln w="12700" cap="rnd" cmpd="sng" algn="ctr">
                <a:solidFill>
                  <a:srgbClr val="295E7E"/>
                </a:solidFill>
                <a:prstDash val="solid"/>
                <a:round/>
                <a:headEnd type="none" w="med" len="med"/>
                <a:tailEnd type="none" w="med" len="med"/>
              </a:ln>
              <a:effectLst/>
            </p:spPr>
          </p:cxnSp>
          <p:sp>
            <p:nvSpPr>
              <p:cNvPr id="197" name="Rectangle 6">
                <a:extLst>
                  <a:ext uri="{FF2B5EF4-FFF2-40B4-BE49-F238E27FC236}">
                    <a16:creationId xmlns:a16="http://schemas.microsoft.com/office/drawing/2014/main" id="{EBE19ED2-12D1-57C5-90EA-8500E9F8FFAB}"/>
                  </a:ext>
                </a:extLst>
              </p:cNvPr>
              <p:cNvSpPr/>
              <p:nvPr/>
            </p:nvSpPr>
            <p:spPr>
              <a:xfrm>
                <a:off x="495302" y="1302199"/>
                <a:ext cx="6806821" cy="215444"/>
              </a:xfrm>
              <a:prstGeom prst="rect">
                <a:avLst/>
              </a:prstGeom>
              <a:noFill/>
              <a:ln w="9525" cap="flat" cmpd="sng" algn="ctr">
                <a:noFill/>
                <a:prstDash val="solid"/>
              </a:ln>
              <a:effectLst/>
              <a:extLst>
                <a:ext uri="{909E8E84-426E-40DD-AFC4-6F175D3DCCD1}">
                  <a14:hiddenFill xmlns:a14="http://schemas.microsoft.com/office/drawing/2010/main">
                    <a:solidFill>
                      <a:schemeClr val="accent2"/>
                    </a:solidFill>
                  </a14:hiddenFill>
                </a:ext>
                <a:ext uri="{91240B29-F687-4F45-9708-019B960494DF}">
                  <a14:hiddenLine xmlns:a14="http://schemas.microsoft.com/office/drawing/2010/main" w="9525" cap="flat" cmpd="sng" algn="ctr">
                    <a:solidFill>
                      <a:srgbClr val="B2B2B2"/>
                    </a:solidFill>
                    <a:prstDash val="solid"/>
                  </a14:hiddenLine>
                </a:ext>
              </a:extLst>
            </p:spPr>
            <p:txBody>
              <a:bodyPr wrap="square" lIns="0" tIns="0" rIns="0" bIns="0" rtlCol="0" anchor="ctr" anchorCtr="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400" kern="0">
                    <a:solidFill>
                      <a:srgbClr val="295E7E"/>
                    </a:solidFill>
                    <a:latin typeface="Trebuchet MS" panose="020B0603020202020204" pitchFamily="34" charset="0"/>
                    <a:ea typeface="Meiryo UI" panose="020B0604030504040204" pitchFamily="50" charset="-128"/>
                    <a:sym typeface="Meiryo" panose="020B0604030504040204" pitchFamily="34" charset="-128"/>
                  </a:rPr>
                  <a:t>DSS</a:t>
                </a:r>
                <a:r>
                  <a:rPr kumimoji="1" lang="ja-JP" altLang="en-US" sz="1400" kern="0">
                    <a:solidFill>
                      <a:srgbClr val="295E7E"/>
                    </a:solidFill>
                    <a:latin typeface="Trebuchet MS" panose="020B0603020202020204" pitchFamily="34" charset="0"/>
                    <a:ea typeface="Meiryo UI" panose="020B0604030504040204" pitchFamily="50" charset="-128"/>
                    <a:sym typeface="Meiryo" panose="020B0604030504040204" pitchFamily="34" charset="-128"/>
                  </a:rPr>
                  <a:t>準拠</a:t>
                </a:r>
                <a:endParaRPr kumimoji="1" lang="en-US" altLang="ja-JP" sz="14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endParaRPr>
              </a:p>
            </p:txBody>
          </p:sp>
        </p:grpSp>
        <p:grpSp>
          <p:nvGrpSpPr>
            <p:cNvPr id="198" name="Group 197">
              <a:extLst>
                <a:ext uri="{FF2B5EF4-FFF2-40B4-BE49-F238E27FC236}">
                  <a16:creationId xmlns:a16="http://schemas.microsoft.com/office/drawing/2014/main" id="{B915A003-BF49-F140-C802-E2209C12E23D}"/>
                </a:ext>
              </a:extLst>
            </p:cNvPr>
            <p:cNvGrpSpPr/>
            <p:nvPr/>
          </p:nvGrpSpPr>
          <p:grpSpPr>
            <a:xfrm>
              <a:off x="3372182" y="2487655"/>
              <a:ext cx="1027006" cy="228520"/>
              <a:chOff x="495302" y="1302199"/>
              <a:chExt cx="6806821" cy="228520"/>
            </a:xfrm>
          </p:grpSpPr>
          <p:cxnSp>
            <p:nvCxnSpPr>
              <p:cNvPr id="199" name="Straight Connector 10">
                <a:extLst>
                  <a:ext uri="{FF2B5EF4-FFF2-40B4-BE49-F238E27FC236}">
                    <a16:creationId xmlns:a16="http://schemas.microsoft.com/office/drawing/2014/main" id="{710DD380-0FAF-8B71-FCCF-FA3662A9024D}"/>
                  </a:ext>
                </a:extLst>
              </p:cNvPr>
              <p:cNvCxnSpPr>
                <a:cxnSpLocks/>
              </p:cNvCxnSpPr>
              <p:nvPr/>
            </p:nvCxnSpPr>
            <p:spPr>
              <a:xfrm>
                <a:off x="495302" y="1530719"/>
                <a:ext cx="6806821" cy="0"/>
              </a:xfrm>
              <a:prstGeom prst="line">
                <a:avLst/>
              </a:prstGeom>
              <a:noFill/>
              <a:ln w="12700" cap="rnd" cmpd="sng" algn="ctr">
                <a:solidFill>
                  <a:srgbClr val="295E7E"/>
                </a:solidFill>
                <a:prstDash val="solid"/>
                <a:round/>
                <a:headEnd type="none" w="med" len="med"/>
                <a:tailEnd type="none" w="med" len="med"/>
              </a:ln>
              <a:effectLst/>
            </p:spPr>
          </p:cxnSp>
          <p:sp>
            <p:nvSpPr>
              <p:cNvPr id="200" name="Rectangle 6">
                <a:extLst>
                  <a:ext uri="{FF2B5EF4-FFF2-40B4-BE49-F238E27FC236}">
                    <a16:creationId xmlns:a16="http://schemas.microsoft.com/office/drawing/2014/main" id="{CC8B8D5E-C2EB-ADD9-4EFB-E1681B305CB6}"/>
                  </a:ext>
                </a:extLst>
              </p:cNvPr>
              <p:cNvSpPr/>
              <p:nvPr/>
            </p:nvSpPr>
            <p:spPr>
              <a:xfrm>
                <a:off x="495302" y="1302199"/>
                <a:ext cx="6806821" cy="215444"/>
              </a:xfrm>
              <a:prstGeom prst="rect">
                <a:avLst/>
              </a:prstGeom>
              <a:noFill/>
              <a:ln w="9525" cap="flat" cmpd="sng" algn="ctr">
                <a:noFill/>
                <a:prstDash val="solid"/>
              </a:ln>
              <a:effectLst/>
              <a:extLst>
                <a:ext uri="{909E8E84-426E-40DD-AFC4-6F175D3DCCD1}">
                  <a14:hiddenFill xmlns:a14="http://schemas.microsoft.com/office/drawing/2010/main">
                    <a:solidFill>
                      <a:schemeClr val="accent2"/>
                    </a:solidFill>
                  </a14:hiddenFill>
                </a:ext>
                <a:ext uri="{91240B29-F687-4F45-9708-019B960494DF}">
                  <a14:hiddenLine xmlns:a14="http://schemas.microsoft.com/office/drawing/2010/main" w="9525" cap="flat" cmpd="sng" algn="ctr">
                    <a:solidFill>
                      <a:srgbClr val="B2B2B2"/>
                    </a:solidFill>
                    <a:prstDash val="solid"/>
                  </a14:hiddenLine>
                </a:ext>
              </a:extLst>
            </p:spPr>
            <p:txBody>
              <a:bodyPr wrap="square" lIns="0" tIns="0" rIns="0" bIns="0" rtlCol="0" anchor="ctr" anchorCtr="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4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rPr>
                  <a:t>資格・試験</a:t>
                </a:r>
                <a:endParaRPr kumimoji="1" lang="en-US" altLang="ja-JP" sz="14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endParaRPr>
              </a:p>
            </p:txBody>
          </p:sp>
        </p:grpSp>
        <p:grpSp>
          <p:nvGrpSpPr>
            <p:cNvPr id="201" name="Group 200">
              <a:extLst>
                <a:ext uri="{FF2B5EF4-FFF2-40B4-BE49-F238E27FC236}">
                  <a16:creationId xmlns:a16="http://schemas.microsoft.com/office/drawing/2014/main" id="{D88CF9C9-8DC1-9989-3D70-4DED14006AD3}"/>
                </a:ext>
              </a:extLst>
            </p:cNvPr>
            <p:cNvGrpSpPr/>
            <p:nvPr/>
          </p:nvGrpSpPr>
          <p:grpSpPr>
            <a:xfrm>
              <a:off x="4583670" y="2487655"/>
              <a:ext cx="1027006" cy="228520"/>
              <a:chOff x="495302" y="1302199"/>
              <a:chExt cx="6806821" cy="228520"/>
            </a:xfrm>
          </p:grpSpPr>
          <p:cxnSp>
            <p:nvCxnSpPr>
              <p:cNvPr id="202" name="Straight Connector 10">
                <a:extLst>
                  <a:ext uri="{FF2B5EF4-FFF2-40B4-BE49-F238E27FC236}">
                    <a16:creationId xmlns:a16="http://schemas.microsoft.com/office/drawing/2014/main" id="{5EFCA871-9414-EF97-3A1F-FD1118E43BBF}"/>
                  </a:ext>
                </a:extLst>
              </p:cNvPr>
              <p:cNvCxnSpPr>
                <a:cxnSpLocks/>
              </p:cNvCxnSpPr>
              <p:nvPr/>
            </p:nvCxnSpPr>
            <p:spPr>
              <a:xfrm>
                <a:off x="495302" y="1530719"/>
                <a:ext cx="6806821" cy="0"/>
              </a:xfrm>
              <a:prstGeom prst="line">
                <a:avLst/>
              </a:prstGeom>
              <a:noFill/>
              <a:ln w="12700" cap="rnd" cmpd="sng" algn="ctr">
                <a:solidFill>
                  <a:srgbClr val="295E7E"/>
                </a:solidFill>
                <a:prstDash val="solid"/>
                <a:round/>
                <a:headEnd type="none" w="med" len="med"/>
                <a:tailEnd type="none" w="med" len="med"/>
              </a:ln>
              <a:effectLst/>
            </p:spPr>
          </p:cxnSp>
          <p:sp>
            <p:nvSpPr>
              <p:cNvPr id="203" name="Rectangle 6">
                <a:extLst>
                  <a:ext uri="{FF2B5EF4-FFF2-40B4-BE49-F238E27FC236}">
                    <a16:creationId xmlns:a16="http://schemas.microsoft.com/office/drawing/2014/main" id="{35ABE528-5859-5785-F417-B076E3F44D0D}"/>
                  </a:ext>
                </a:extLst>
              </p:cNvPr>
              <p:cNvSpPr/>
              <p:nvPr/>
            </p:nvSpPr>
            <p:spPr>
              <a:xfrm>
                <a:off x="495302" y="1302199"/>
                <a:ext cx="6806821" cy="215444"/>
              </a:xfrm>
              <a:prstGeom prst="rect">
                <a:avLst/>
              </a:prstGeom>
              <a:noFill/>
              <a:ln w="9525" cap="flat" cmpd="sng" algn="ctr">
                <a:noFill/>
                <a:prstDash val="solid"/>
              </a:ln>
              <a:effectLst/>
              <a:extLst>
                <a:ext uri="{909E8E84-426E-40DD-AFC4-6F175D3DCCD1}">
                  <a14:hiddenFill xmlns:a14="http://schemas.microsoft.com/office/drawing/2010/main">
                    <a:solidFill>
                      <a:schemeClr val="accent2"/>
                    </a:solidFill>
                  </a14:hiddenFill>
                </a:ext>
                <a:ext uri="{91240B29-F687-4F45-9708-019B960494DF}">
                  <a14:hiddenLine xmlns:a14="http://schemas.microsoft.com/office/drawing/2010/main" w="9525" cap="flat" cmpd="sng" algn="ctr">
                    <a:solidFill>
                      <a:srgbClr val="B2B2B2"/>
                    </a:solidFill>
                    <a:prstDash val="solid"/>
                  </a14:hiddenLine>
                </a:ext>
              </a:extLst>
            </p:spPr>
            <p:txBody>
              <a:bodyPr wrap="square" lIns="0" tIns="0" rIns="0" bIns="0" rtlCol="0" anchor="ctr" anchorCtr="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400" kern="0">
                    <a:solidFill>
                      <a:srgbClr val="295E7E"/>
                    </a:solidFill>
                    <a:latin typeface="Trebuchet MS" panose="020B0603020202020204" pitchFamily="34" charset="0"/>
                    <a:ea typeface="Meiryo UI" panose="020B0604030504040204" pitchFamily="50" charset="-128"/>
                    <a:sym typeface="Meiryo" panose="020B0604030504040204" pitchFamily="34" charset="-128"/>
                  </a:rPr>
                  <a:t>学習結果</a:t>
                </a:r>
                <a:endParaRPr kumimoji="1" lang="en-US" altLang="ja-JP" sz="14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endParaRPr>
              </a:p>
            </p:txBody>
          </p:sp>
        </p:grpSp>
        <p:grpSp>
          <p:nvGrpSpPr>
            <p:cNvPr id="204" name="Group 203">
              <a:extLst>
                <a:ext uri="{FF2B5EF4-FFF2-40B4-BE49-F238E27FC236}">
                  <a16:creationId xmlns:a16="http://schemas.microsoft.com/office/drawing/2014/main" id="{B1CAD5B5-A640-9237-E779-5656E5F3EF8F}"/>
                </a:ext>
              </a:extLst>
            </p:cNvPr>
            <p:cNvGrpSpPr/>
            <p:nvPr/>
          </p:nvGrpSpPr>
          <p:grpSpPr>
            <a:xfrm>
              <a:off x="5795157" y="2487655"/>
              <a:ext cx="1027006" cy="228520"/>
              <a:chOff x="495302" y="1302199"/>
              <a:chExt cx="6806821" cy="228520"/>
            </a:xfrm>
          </p:grpSpPr>
          <p:cxnSp>
            <p:nvCxnSpPr>
              <p:cNvPr id="205" name="Straight Connector 10">
                <a:extLst>
                  <a:ext uri="{FF2B5EF4-FFF2-40B4-BE49-F238E27FC236}">
                    <a16:creationId xmlns:a16="http://schemas.microsoft.com/office/drawing/2014/main" id="{C745A783-82FB-3ED3-9BCF-EAD277F2BE97}"/>
                  </a:ext>
                </a:extLst>
              </p:cNvPr>
              <p:cNvCxnSpPr>
                <a:cxnSpLocks/>
              </p:cNvCxnSpPr>
              <p:nvPr/>
            </p:nvCxnSpPr>
            <p:spPr>
              <a:xfrm>
                <a:off x="495302" y="1530719"/>
                <a:ext cx="6806821" cy="0"/>
              </a:xfrm>
              <a:prstGeom prst="line">
                <a:avLst/>
              </a:prstGeom>
              <a:noFill/>
              <a:ln w="12700" cap="rnd" cmpd="sng" algn="ctr">
                <a:solidFill>
                  <a:srgbClr val="295E7E"/>
                </a:solidFill>
                <a:prstDash val="solid"/>
                <a:round/>
                <a:headEnd type="none" w="med" len="med"/>
                <a:tailEnd type="none" w="med" len="med"/>
              </a:ln>
              <a:effectLst/>
            </p:spPr>
          </p:cxnSp>
          <p:sp>
            <p:nvSpPr>
              <p:cNvPr id="206" name="Rectangle 6">
                <a:extLst>
                  <a:ext uri="{FF2B5EF4-FFF2-40B4-BE49-F238E27FC236}">
                    <a16:creationId xmlns:a16="http://schemas.microsoft.com/office/drawing/2014/main" id="{6138B69C-2318-E1B3-B839-B70CE85A5976}"/>
                  </a:ext>
                </a:extLst>
              </p:cNvPr>
              <p:cNvSpPr/>
              <p:nvPr/>
            </p:nvSpPr>
            <p:spPr>
              <a:xfrm>
                <a:off x="495302" y="1302199"/>
                <a:ext cx="6806821" cy="215444"/>
              </a:xfrm>
              <a:prstGeom prst="rect">
                <a:avLst/>
              </a:prstGeom>
              <a:noFill/>
              <a:ln w="9525" cap="flat" cmpd="sng" algn="ctr">
                <a:noFill/>
                <a:prstDash val="solid"/>
              </a:ln>
              <a:effectLst/>
              <a:extLst>
                <a:ext uri="{909E8E84-426E-40DD-AFC4-6F175D3DCCD1}">
                  <a14:hiddenFill xmlns:a14="http://schemas.microsoft.com/office/drawing/2010/main">
                    <a:solidFill>
                      <a:schemeClr val="accent2"/>
                    </a:solidFill>
                  </a14:hiddenFill>
                </a:ext>
                <a:ext uri="{91240B29-F687-4F45-9708-019B960494DF}">
                  <a14:hiddenLine xmlns:a14="http://schemas.microsoft.com/office/drawing/2010/main" w="9525" cap="flat" cmpd="sng" algn="ctr">
                    <a:solidFill>
                      <a:srgbClr val="B2B2B2"/>
                    </a:solidFill>
                    <a:prstDash val="solid"/>
                  </a14:hiddenLine>
                </a:ext>
              </a:extLst>
            </p:spPr>
            <p:txBody>
              <a:bodyPr wrap="square" lIns="0" tIns="0" rIns="0" bIns="0" rtlCol="0" anchor="ctr" anchorCtr="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400" kern="0">
                    <a:solidFill>
                      <a:srgbClr val="295E7E"/>
                    </a:solidFill>
                    <a:latin typeface="Trebuchet MS" panose="020B0603020202020204" pitchFamily="34" charset="0"/>
                    <a:ea typeface="Meiryo UI" panose="020B0604030504040204" pitchFamily="50" charset="-128"/>
                    <a:sym typeface="Meiryo" panose="020B0604030504040204" pitchFamily="34" charset="-128"/>
                  </a:rPr>
                  <a:t>その他実績</a:t>
                </a:r>
                <a:endParaRPr kumimoji="1" lang="en-US" altLang="ja-JP" sz="14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endParaRPr>
              </a:p>
            </p:txBody>
          </p:sp>
        </p:grpSp>
        <p:grpSp>
          <p:nvGrpSpPr>
            <p:cNvPr id="207" name="Group 206">
              <a:extLst>
                <a:ext uri="{FF2B5EF4-FFF2-40B4-BE49-F238E27FC236}">
                  <a16:creationId xmlns:a16="http://schemas.microsoft.com/office/drawing/2014/main" id="{28D8B557-2199-FA44-0BFE-E6B5DD757DA8}"/>
                </a:ext>
              </a:extLst>
            </p:cNvPr>
            <p:cNvGrpSpPr/>
            <p:nvPr/>
          </p:nvGrpSpPr>
          <p:grpSpPr>
            <a:xfrm>
              <a:off x="630000" y="2487655"/>
              <a:ext cx="1384029" cy="228520"/>
              <a:chOff x="495302" y="1302199"/>
              <a:chExt cx="6806821" cy="228520"/>
            </a:xfrm>
          </p:grpSpPr>
          <p:cxnSp>
            <p:nvCxnSpPr>
              <p:cNvPr id="208" name="Straight Connector 10">
                <a:extLst>
                  <a:ext uri="{FF2B5EF4-FFF2-40B4-BE49-F238E27FC236}">
                    <a16:creationId xmlns:a16="http://schemas.microsoft.com/office/drawing/2014/main" id="{7E218395-4ED6-4717-C2F4-08217D6515B8}"/>
                  </a:ext>
                </a:extLst>
              </p:cNvPr>
              <p:cNvCxnSpPr>
                <a:cxnSpLocks/>
              </p:cNvCxnSpPr>
              <p:nvPr/>
            </p:nvCxnSpPr>
            <p:spPr>
              <a:xfrm>
                <a:off x="495302" y="1530719"/>
                <a:ext cx="6806821" cy="0"/>
              </a:xfrm>
              <a:prstGeom prst="line">
                <a:avLst/>
              </a:prstGeom>
              <a:noFill/>
              <a:ln w="12700" cap="rnd" cmpd="sng" algn="ctr">
                <a:solidFill>
                  <a:srgbClr val="295E7E"/>
                </a:solidFill>
                <a:prstDash val="solid"/>
                <a:round/>
                <a:headEnd type="none" w="med" len="med"/>
                <a:tailEnd type="none" w="med" len="med"/>
              </a:ln>
              <a:effectLst/>
            </p:spPr>
          </p:cxnSp>
          <p:sp>
            <p:nvSpPr>
              <p:cNvPr id="209" name="Rectangle 6">
                <a:extLst>
                  <a:ext uri="{FF2B5EF4-FFF2-40B4-BE49-F238E27FC236}">
                    <a16:creationId xmlns:a16="http://schemas.microsoft.com/office/drawing/2014/main" id="{4FF79B6C-6E1F-C4DB-4841-3EF41C11D37F}"/>
                  </a:ext>
                </a:extLst>
              </p:cNvPr>
              <p:cNvSpPr/>
              <p:nvPr/>
            </p:nvSpPr>
            <p:spPr>
              <a:xfrm>
                <a:off x="495302" y="1302199"/>
                <a:ext cx="6806821" cy="215444"/>
              </a:xfrm>
              <a:prstGeom prst="rect">
                <a:avLst/>
              </a:prstGeom>
              <a:noFill/>
              <a:ln w="9525" cap="flat" cmpd="sng" algn="ctr">
                <a:noFill/>
                <a:prstDash val="solid"/>
              </a:ln>
              <a:effectLst/>
              <a:extLst>
                <a:ext uri="{909E8E84-426E-40DD-AFC4-6F175D3DCCD1}">
                  <a14:hiddenFill xmlns:a14="http://schemas.microsoft.com/office/drawing/2010/main">
                    <a:solidFill>
                      <a:schemeClr val="accent2"/>
                    </a:solidFill>
                  </a14:hiddenFill>
                </a:ext>
                <a:ext uri="{91240B29-F687-4F45-9708-019B960494DF}">
                  <a14:hiddenLine xmlns:a14="http://schemas.microsoft.com/office/drawing/2010/main" w="9525" cap="flat" cmpd="sng" algn="ctr">
                    <a:solidFill>
                      <a:srgbClr val="B2B2B2"/>
                    </a:solidFill>
                    <a:prstDash val="solid"/>
                  </a14:hiddenLine>
                </a:ext>
              </a:extLst>
            </p:spPr>
            <p:txBody>
              <a:bodyPr wrap="square" lIns="0" tIns="0" rIns="0" bIns="0" rtlCol="0" anchor="ctr"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4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rPr>
                  <a:t>クレデンシャルレベル</a:t>
                </a:r>
                <a:endParaRPr kumimoji="1" lang="en-US" altLang="ja-JP" sz="14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endParaRPr>
              </a:p>
            </p:txBody>
          </p:sp>
        </p:grpSp>
        <p:sp>
          <p:nvSpPr>
            <p:cNvPr id="210" name="TextBox 209">
              <a:extLst>
                <a:ext uri="{FF2B5EF4-FFF2-40B4-BE49-F238E27FC236}">
                  <a16:creationId xmlns:a16="http://schemas.microsoft.com/office/drawing/2014/main" id="{6F644D47-6458-1670-B817-98BD2B166322}"/>
                </a:ext>
              </a:extLst>
            </p:cNvPr>
            <p:cNvSpPr txBox="1"/>
            <p:nvPr/>
          </p:nvSpPr>
          <p:spPr>
            <a:xfrm>
              <a:off x="2160694" y="2756938"/>
              <a:ext cx="1027006" cy="435787"/>
            </a:xfrm>
            <a:prstGeom prst="rect">
              <a:avLst/>
            </a:prstGeom>
            <a:solidFill>
              <a:srgbClr val="C9E7CA">
                <a:alpha val="32000"/>
              </a:srgb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45720" numCol="1" spcCol="0" rtlCol="0" fromWordArt="0" anchor="t" anchorCtr="0" forceAA="0" compatLnSpc="1">
              <a:prstTxWarp prst="textNoShape">
                <a:avLst/>
              </a:prstTxWarp>
              <a:noAutofit/>
            </a:bodyPr>
            <a:lstStyle/>
            <a:p>
              <a:pPr marL="108000" marR="0" lvl="1" algn="ctr" defTabSz="914400" rtl="0" eaLnBrk="1" fontAlgn="auto" latinLnBrk="0" hangingPunct="1">
                <a:lnSpc>
                  <a:spcPct val="100000"/>
                </a:lnSpc>
                <a:spcBef>
                  <a:spcPts val="0"/>
                </a:spcBef>
                <a:spcAft>
                  <a:spcPts val="0"/>
                </a:spcAft>
                <a:buClr>
                  <a:srgbClr val="000000"/>
                </a:buClr>
                <a:buSzTx/>
                <a:tabLst/>
                <a:defRPr/>
              </a:pPr>
              <a:r>
                <a:rPr kumimoji="0" lang="ja-JP" altLang="en-US" sz="1400" b="0" i="0" u="none" strike="noStrike" kern="1200" cap="none" spc="0" normalizeH="0" baseline="0" noProof="0">
                  <a:ln>
                    <a:noFill/>
                  </a:ln>
                  <a:solidFill>
                    <a:srgbClr val="575757"/>
                  </a:solidFill>
                  <a:effectLst/>
                  <a:uLnTx/>
                  <a:uFillTx/>
                  <a:latin typeface="Meiryo UI"/>
                  <a:ea typeface="+mn-ea"/>
                  <a:cs typeface="+mn-cs"/>
                </a:rPr>
                <a:t>○</a:t>
              </a:r>
              <a:br>
                <a:rPr kumimoji="0" lang="en-US" altLang="ja-JP" sz="1400" b="0" i="0" u="none" strike="noStrike" kern="1200" cap="none" spc="0" normalizeH="0" baseline="0" noProof="0">
                  <a:ln>
                    <a:noFill/>
                  </a:ln>
                  <a:solidFill>
                    <a:srgbClr val="575757"/>
                  </a:solidFill>
                  <a:effectLst/>
                  <a:uLnTx/>
                  <a:uFillTx/>
                  <a:latin typeface="Meiryo UI"/>
                  <a:ea typeface="+mn-ea"/>
                  <a:cs typeface="+mn-cs"/>
                </a:rPr>
              </a:br>
              <a:r>
                <a:rPr kumimoji="0" lang="ja-JP" altLang="en-US" sz="1400" b="0" i="0" u="none" strike="noStrike" kern="1200" cap="none" spc="0" normalizeH="0" baseline="0" noProof="0">
                  <a:ln>
                    <a:noFill/>
                  </a:ln>
                  <a:solidFill>
                    <a:srgbClr val="575757"/>
                  </a:solidFill>
                  <a:effectLst/>
                  <a:uLnTx/>
                  <a:uFillTx/>
                  <a:latin typeface="Meiryo UI"/>
                  <a:ea typeface="+mn-ea"/>
                  <a:cs typeface="+mn-cs"/>
                </a:rPr>
                <a:t>準拠</a:t>
              </a:r>
              <a:endParaRPr kumimoji="0" lang="en-US" sz="1400" b="0" i="0" u="none" strike="noStrike" kern="1200" cap="none" spc="0" normalizeH="0" baseline="0" noProof="0">
                <a:ln>
                  <a:noFill/>
                </a:ln>
                <a:solidFill>
                  <a:srgbClr val="575757"/>
                </a:solidFill>
                <a:effectLst/>
                <a:uLnTx/>
                <a:uFillTx/>
                <a:latin typeface="Meiryo UI"/>
                <a:ea typeface="+mn-ea"/>
                <a:cs typeface="+mn-cs"/>
              </a:endParaRPr>
            </a:p>
          </p:txBody>
        </p:sp>
        <p:sp>
          <p:nvSpPr>
            <p:cNvPr id="211" name="TextBox 210">
              <a:extLst>
                <a:ext uri="{FF2B5EF4-FFF2-40B4-BE49-F238E27FC236}">
                  <a16:creationId xmlns:a16="http://schemas.microsoft.com/office/drawing/2014/main" id="{93B34D22-8D1E-509A-BB58-743162B6CF82}"/>
                </a:ext>
              </a:extLst>
            </p:cNvPr>
            <p:cNvSpPr txBox="1"/>
            <p:nvPr/>
          </p:nvSpPr>
          <p:spPr>
            <a:xfrm>
              <a:off x="3372182" y="2756938"/>
              <a:ext cx="1027006" cy="435787"/>
            </a:xfrm>
            <a:prstGeom prst="rect">
              <a:avLst/>
            </a:prstGeom>
            <a:solidFill>
              <a:srgbClr val="C9E7CA">
                <a:alpha val="32000"/>
              </a:srgb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45720" numCol="1" spcCol="0" rtlCol="0" fromWordArt="0" anchor="t" anchorCtr="0" forceAA="0" compatLnSpc="1">
              <a:prstTxWarp prst="textNoShape">
                <a:avLst/>
              </a:prstTxWarp>
              <a:noAutofit/>
            </a:bodyPr>
            <a:lstStyle/>
            <a:p>
              <a:pPr marL="108000" marR="0" lvl="1" algn="ctr" defTabSz="914400" rtl="0" eaLnBrk="1" fontAlgn="auto" latinLnBrk="0" hangingPunct="1">
                <a:lnSpc>
                  <a:spcPct val="100000"/>
                </a:lnSpc>
                <a:spcBef>
                  <a:spcPts val="0"/>
                </a:spcBef>
                <a:spcAft>
                  <a:spcPts val="0"/>
                </a:spcAft>
                <a:buClr>
                  <a:srgbClr val="000000"/>
                </a:buClr>
                <a:buSzTx/>
                <a:tabLst/>
                <a:defRPr/>
              </a:pPr>
              <a:r>
                <a:rPr kumimoji="0" lang="ja-JP" altLang="en-US" sz="1400" b="0" i="0" u="none" strike="noStrike" kern="1200" cap="none" spc="0" normalizeH="0" baseline="0" noProof="0">
                  <a:ln>
                    <a:noFill/>
                  </a:ln>
                  <a:solidFill>
                    <a:srgbClr val="575757"/>
                  </a:solidFill>
                  <a:effectLst/>
                  <a:uLnTx/>
                  <a:uFillTx/>
                  <a:latin typeface="Meiryo UI"/>
                  <a:ea typeface="+mn-ea"/>
                  <a:cs typeface="+mn-cs"/>
                </a:rPr>
                <a:t>○</a:t>
              </a:r>
              <a:br>
                <a:rPr kumimoji="0" lang="en-US" altLang="ja-JP" sz="1400" b="0" i="0" u="none" strike="noStrike" kern="1200" cap="none" spc="0" normalizeH="0" baseline="0" noProof="0">
                  <a:ln>
                    <a:noFill/>
                  </a:ln>
                  <a:solidFill>
                    <a:srgbClr val="575757"/>
                  </a:solidFill>
                  <a:effectLst/>
                  <a:uLnTx/>
                  <a:uFillTx/>
                  <a:latin typeface="Meiryo UI"/>
                  <a:ea typeface="+mn-ea"/>
                  <a:cs typeface="+mn-cs"/>
                </a:rPr>
              </a:br>
              <a:r>
                <a:rPr kumimoji="0" lang="ja-JP" altLang="en-US" sz="1400" b="0" i="0" u="none" strike="noStrike" kern="1200" cap="none" spc="0" normalizeH="0" baseline="0" noProof="0">
                  <a:ln>
                    <a:noFill/>
                  </a:ln>
                  <a:solidFill>
                    <a:srgbClr val="575757"/>
                  </a:solidFill>
                  <a:effectLst/>
                  <a:uLnTx/>
                  <a:uFillTx/>
                  <a:latin typeface="Meiryo UI"/>
                  <a:ea typeface="+mn-ea"/>
                  <a:cs typeface="+mn-cs"/>
                </a:rPr>
                <a:t>対象</a:t>
              </a:r>
              <a:endParaRPr kumimoji="0" lang="en-US" sz="1400" b="0" i="0" u="none" strike="noStrike" kern="1200" cap="none" spc="0" normalizeH="0" baseline="0" noProof="0">
                <a:ln>
                  <a:noFill/>
                </a:ln>
                <a:solidFill>
                  <a:srgbClr val="575757"/>
                </a:solidFill>
                <a:effectLst/>
                <a:uLnTx/>
                <a:uFillTx/>
                <a:latin typeface="Meiryo UI"/>
                <a:ea typeface="+mn-ea"/>
                <a:cs typeface="+mn-cs"/>
              </a:endParaRPr>
            </a:p>
          </p:txBody>
        </p:sp>
        <p:sp>
          <p:nvSpPr>
            <p:cNvPr id="212" name="TextBox 211">
              <a:extLst>
                <a:ext uri="{FF2B5EF4-FFF2-40B4-BE49-F238E27FC236}">
                  <a16:creationId xmlns:a16="http://schemas.microsoft.com/office/drawing/2014/main" id="{BFC08784-A4C6-9655-4A58-4A9D434A4631}"/>
                </a:ext>
              </a:extLst>
            </p:cNvPr>
            <p:cNvSpPr txBox="1"/>
            <p:nvPr/>
          </p:nvSpPr>
          <p:spPr>
            <a:xfrm>
              <a:off x="4583670" y="2756938"/>
              <a:ext cx="1027006" cy="435787"/>
            </a:xfrm>
            <a:prstGeom prst="rect">
              <a:avLst/>
            </a:prstGeom>
            <a:solidFill>
              <a:srgbClr val="C9E7CA">
                <a:alpha val="32000"/>
              </a:srgb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45720" numCol="1" spcCol="0" rtlCol="0" fromWordArt="0" anchor="t" anchorCtr="0" forceAA="0" compatLnSpc="1">
              <a:prstTxWarp prst="textNoShape">
                <a:avLst/>
              </a:prstTxWarp>
              <a:noAutofit/>
            </a:bodyPr>
            <a:lstStyle/>
            <a:p>
              <a:pPr marL="108000" marR="0" lvl="1" algn="ctr" defTabSz="914400" rtl="0" eaLnBrk="1" fontAlgn="auto" latinLnBrk="0" hangingPunct="1">
                <a:lnSpc>
                  <a:spcPct val="100000"/>
                </a:lnSpc>
                <a:spcBef>
                  <a:spcPts val="0"/>
                </a:spcBef>
                <a:spcAft>
                  <a:spcPts val="0"/>
                </a:spcAft>
                <a:buClr>
                  <a:srgbClr val="000000"/>
                </a:buClr>
                <a:buSzTx/>
                <a:tabLst/>
                <a:defRPr/>
              </a:pPr>
              <a:r>
                <a:rPr kumimoji="0" lang="ja-JP" altLang="en-US" sz="1400" b="0" i="0" u="none" strike="noStrike" kern="1200" cap="none" spc="0" normalizeH="0" baseline="0" noProof="0">
                  <a:ln>
                    <a:noFill/>
                  </a:ln>
                  <a:solidFill>
                    <a:srgbClr val="575757"/>
                  </a:solidFill>
                  <a:effectLst/>
                  <a:uLnTx/>
                  <a:uFillTx/>
                  <a:latin typeface="Meiryo UI"/>
                  <a:ea typeface="+mn-ea"/>
                  <a:cs typeface="+mn-cs"/>
                </a:rPr>
                <a:t>○</a:t>
              </a:r>
              <a:br>
                <a:rPr kumimoji="0" lang="en-US" altLang="ja-JP" sz="1400" b="0" i="0" u="none" strike="noStrike" kern="1200" cap="none" spc="0" normalizeH="0" baseline="0" noProof="0">
                  <a:ln>
                    <a:noFill/>
                  </a:ln>
                  <a:solidFill>
                    <a:srgbClr val="575757"/>
                  </a:solidFill>
                  <a:effectLst/>
                  <a:uLnTx/>
                  <a:uFillTx/>
                  <a:latin typeface="Meiryo UI"/>
                  <a:ea typeface="+mn-ea"/>
                  <a:cs typeface="+mn-cs"/>
                </a:rPr>
              </a:br>
              <a:r>
                <a:rPr kumimoji="0" lang="ja-JP" altLang="en-US" sz="1400" b="0" i="0" u="none" strike="noStrike" kern="1200" cap="none" spc="0" normalizeH="0" baseline="0" noProof="0">
                  <a:ln>
                    <a:noFill/>
                  </a:ln>
                  <a:solidFill>
                    <a:srgbClr val="575757"/>
                  </a:solidFill>
                  <a:effectLst/>
                  <a:uLnTx/>
                  <a:uFillTx/>
                  <a:latin typeface="Meiryo UI"/>
                  <a:ea typeface="+mn-ea"/>
                  <a:cs typeface="+mn-cs"/>
                </a:rPr>
                <a:t>対象</a:t>
              </a:r>
              <a:endParaRPr kumimoji="0" lang="en-US" sz="1400" b="0" i="0" u="none" strike="noStrike" kern="1200" cap="none" spc="0" normalizeH="0" baseline="0" noProof="0">
                <a:ln>
                  <a:noFill/>
                </a:ln>
                <a:solidFill>
                  <a:srgbClr val="575757"/>
                </a:solidFill>
                <a:effectLst/>
                <a:uLnTx/>
                <a:uFillTx/>
                <a:latin typeface="Meiryo UI"/>
                <a:ea typeface="+mn-ea"/>
                <a:cs typeface="+mn-cs"/>
              </a:endParaRPr>
            </a:p>
          </p:txBody>
        </p:sp>
        <p:sp>
          <p:nvSpPr>
            <p:cNvPr id="213" name="TextBox 212">
              <a:extLst>
                <a:ext uri="{FF2B5EF4-FFF2-40B4-BE49-F238E27FC236}">
                  <a16:creationId xmlns:a16="http://schemas.microsoft.com/office/drawing/2014/main" id="{FB6B3460-60F0-FDF9-318E-AB09E9338D07}"/>
                </a:ext>
              </a:extLst>
            </p:cNvPr>
            <p:cNvSpPr txBox="1"/>
            <p:nvPr/>
          </p:nvSpPr>
          <p:spPr>
            <a:xfrm>
              <a:off x="5795157" y="2756938"/>
              <a:ext cx="1027006" cy="43578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45720" numCol="1" spcCol="0" rtlCol="0" fromWordArt="0" anchor="t" anchorCtr="0" forceAA="0" compatLnSpc="1">
              <a:prstTxWarp prst="textNoShape">
                <a:avLst/>
              </a:prstTxWarp>
              <a:noAutofit/>
            </a:bodyPr>
            <a:lstStyle/>
            <a:p>
              <a:pPr marL="108000" marR="0" lvl="1" algn="ctr" defTabSz="914400" rtl="0" eaLnBrk="1" fontAlgn="auto" latinLnBrk="0" hangingPunct="1">
                <a:lnSpc>
                  <a:spcPct val="100000"/>
                </a:lnSpc>
                <a:spcBef>
                  <a:spcPts val="0"/>
                </a:spcBef>
                <a:spcAft>
                  <a:spcPts val="0"/>
                </a:spcAft>
                <a:buClr>
                  <a:srgbClr val="000000"/>
                </a:buClr>
                <a:buSzTx/>
                <a:tabLst/>
                <a:defRPr/>
              </a:pPr>
              <a:r>
                <a:rPr lang="en-US" altLang="ja-JP" sz="1400">
                  <a:solidFill>
                    <a:srgbClr val="575757"/>
                  </a:solidFill>
                  <a:latin typeface="Meiryo UI"/>
                </a:rPr>
                <a:t>×</a:t>
              </a:r>
              <a:br>
                <a:rPr kumimoji="0" lang="en-US" altLang="ja-JP" sz="1400" b="0" i="0" u="none" strike="noStrike" kern="1200" cap="none" spc="0" normalizeH="0" baseline="0" noProof="0">
                  <a:ln>
                    <a:noFill/>
                  </a:ln>
                  <a:solidFill>
                    <a:srgbClr val="575757"/>
                  </a:solidFill>
                  <a:effectLst/>
                  <a:uLnTx/>
                  <a:uFillTx/>
                  <a:latin typeface="Meiryo UI"/>
                  <a:ea typeface="+mn-ea"/>
                  <a:cs typeface="+mn-cs"/>
                </a:rPr>
              </a:br>
              <a:r>
                <a:rPr kumimoji="0" lang="ja-JP" altLang="en-US" sz="1400" b="0" i="0" u="none" strike="noStrike" kern="1200" cap="none" spc="0" normalizeH="0" baseline="0" noProof="0">
                  <a:ln>
                    <a:noFill/>
                  </a:ln>
                  <a:solidFill>
                    <a:srgbClr val="575757"/>
                  </a:solidFill>
                  <a:effectLst/>
                  <a:uLnTx/>
                  <a:uFillTx/>
                  <a:latin typeface="Meiryo UI"/>
                  <a:ea typeface="+mn-ea"/>
                  <a:cs typeface="+mn-cs"/>
                </a:rPr>
                <a:t>非対象</a:t>
              </a:r>
              <a:endParaRPr kumimoji="0" lang="en-US" sz="1400" b="0" i="0" u="none" strike="noStrike" kern="1200" cap="none" spc="0" normalizeH="0" baseline="0" noProof="0">
                <a:ln>
                  <a:noFill/>
                </a:ln>
                <a:solidFill>
                  <a:srgbClr val="575757"/>
                </a:solidFill>
                <a:effectLst/>
                <a:uLnTx/>
                <a:uFillTx/>
                <a:latin typeface="Meiryo UI"/>
                <a:ea typeface="+mn-ea"/>
                <a:cs typeface="+mn-cs"/>
              </a:endParaRPr>
            </a:p>
          </p:txBody>
        </p:sp>
        <p:grpSp>
          <p:nvGrpSpPr>
            <p:cNvPr id="214" name="Group 213">
              <a:extLst>
                <a:ext uri="{FF2B5EF4-FFF2-40B4-BE49-F238E27FC236}">
                  <a16:creationId xmlns:a16="http://schemas.microsoft.com/office/drawing/2014/main" id="{FF8E11BC-7B9C-5DBF-62FA-C5AC55ABD3E2}"/>
                </a:ext>
              </a:extLst>
            </p:cNvPr>
            <p:cNvGrpSpPr>
              <a:grpSpLocks noChangeAspect="1"/>
            </p:cNvGrpSpPr>
            <p:nvPr/>
          </p:nvGrpSpPr>
          <p:grpSpPr>
            <a:xfrm>
              <a:off x="6248505" y="2760987"/>
              <a:ext cx="209624" cy="209624"/>
              <a:chOff x="1500504" y="2655888"/>
              <a:chExt cx="269875" cy="269875"/>
            </a:xfrm>
          </p:grpSpPr>
          <p:sp>
            <p:nvSpPr>
              <p:cNvPr id="215" name="Oval 18">
                <a:extLst>
                  <a:ext uri="{FF2B5EF4-FFF2-40B4-BE49-F238E27FC236}">
                    <a16:creationId xmlns:a16="http://schemas.microsoft.com/office/drawing/2014/main" id="{42B7F024-7B50-BB8C-81C3-004AAE69B172}"/>
                  </a:ext>
                </a:extLst>
              </p:cNvPr>
              <p:cNvSpPr>
                <a:spLocks noChangeArrowheads="1"/>
              </p:cNvSpPr>
              <p:nvPr/>
            </p:nvSpPr>
            <p:spPr bwMode="auto">
              <a:xfrm>
                <a:off x="1500504" y="2655888"/>
                <a:ext cx="269875" cy="269875"/>
              </a:xfrm>
              <a:prstGeom prst="ellipse">
                <a:avLst/>
              </a:prstGeom>
              <a:solidFill>
                <a:srgbClr val="6E6F73"/>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a:endParaRPr>
              </a:p>
            </p:txBody>
          </p:sp>
          <p:sp>
            <p:nvSpPr>
              <p:cNvPr id="216" name="Freeform 19">
                <a:extLst>
                  <a:ext uri="{FF2B5EF4-FFF2-40B4-BE49-F238E27FC236}">
                    <a16:creationId xmlns:a16="http://schemas.microsoft.com/office/drawing/2014/main" id="{EFBAC905-A507-D6D2-71AD-08FBD60BFDFF}"/>
                  </a:ext>
                </a:extLst>
              </p:cNvPr>
              <p:cNvSpPr>
                <a:spLocks/>
              </p:cNvSpPr>
              <p:nvPr/>
            </p:nvSpPr>
            <p:spPr bwMode="auto">
              <a:xfrm>
                <a:off x="1579879" y="2735263"/>
                <a:ext cx="111125" cy="111125"/>
              </a:xfrm>
              <a:custGeom>
                <a:avLst/>
                <a:gdLst>
                  <a:gd name="T0" fmla="*/ 63 w 70"/>
                  <a:gd name="T1" fmla="*/ 0 h 70"/>
                  <a:gd name="T2" fmla="*/ 35 w 70"/>
                  <a:gd name="T3" fmla="*/ 29 h 70"/>
                  <a:gd name="T4" fmla="*/ 6 w 70"/>
                  <a:gd name="T5" fmla="*/ 0 h 70"/>
                  <a:gd name="T6" fmla="*/ 0 w 70"/>
                  <a:gd name="T7" fmla="*/ 6 h 70"/>
                  <a:gd name="T8" fmla="*/ 28 w 70"/>
                  <a:gd name="T9" fmla="*/ 35 h 70"/>
                  <a:gd name="T10" fmla="*/ 0 w 70"/>
                  <a:gd name="T11" fmla="*/ 63 h 70"/>
                  <a:gd name="T12" fmla="*/ 6 w 70"/>
                  <a:gd name="T13" fmla="*/ 70 h 70"/>
                  <a:gd name="T14" fmla="*/ 35 w 70"/>
                  <a:gd name="T15" fmla="*/ 41 h 70"/>
                  <a:gd name="T16" fmla="*/ 63 w 70"/>
                  <a:gd name="T17" fmla="*/ 70 h 70"/>
                  <a:gd name="T18" fmla="*/ 70 w 70"/>
                  <a:gd name="T19" fmla="*/ 63 h 70"/>
                  <a:gd name="T20" fmla="*/ 41 w 70"/>
                  <a:gd name="T21" fmla="*/ 35 h 70"/>
                  <a:gd name="T22" fmla="*/ 70 w 70"/>
                  <a:gd name="T23" fmla="*/ 6 h 70"/>
                  <a:gd name="T24" fmla="*/ 63 w 70"/>
                  <a:gd name="T2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70">
                    <a:moveTo>
                      <a:pt x="63" y="0"/>
                    </a:moveTo>
                    <a:lnTo>
                      <a:pt x="35" y="29"/>
                    </a:lnTo>
                    <a:lnTo>
                      <a:pt x="6" y="0"/>
                    </a:lnTo>
                    <a:lnTo>
                      <a:pt x="0" y="6"/>
                    </a:lnTo>
                    <a:lnTo>
                      <a:pt x="28" y="35"/>
                    </a:lnTo>
                    <a:lnTo>
                      <a:pt x="0" y="63"/>
                    </a:lnTo>
                    <a:lnTo>
                      <a:pt x="6" y="70"/>
                    </a:lnTo>
                    <a:lnTo>
                      <a:pt x="35" y="41"/>
                    </a:lnTo>
                    <a:lnTo>
                      <a:pt x="63" y="70"/>
                    </a:lnTo>
                    <a:lnTo>
                      <a:pt x="70" y="63"/>
                    </a:lnTo>
                    <a:lnTo>
                      <a:pt x="41" y="35"/>
                    </a:lnTo>
                    <a:lnTo>
                      <a:pt x="70" y="6"/>
                    </a:lnTo>
                    <a:lnTo>
                      <a:pt x="63" y="0"/>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a:endParaRPr>
              </a:p>
            </p:txBody>
          </p:sp>
        </p:grpSp>
        <p:grpSp>
          <p:nvGrpSpPr>
            <p:cNvPr id="217" name="Group 216">
              <a:extLst>
                <a:ext uri="{FF2B5EF4-FFF2-40B4-BE49-F238E27FC236}">
                  <a16:creationId xmlns:a16="http://schemas.microsoft.com/office/drawing/2014/main" id="{037D177A-469B-96C3-4900-757F8E0555C8}"/>
                </a:ext>
              </a:extLst>
            </p:cNvPr>
            <p:cNvGrpSpPr>
              <a:grpSpLocks noChangeAspect="1"/>
            </p:cNvGrpSpPr>
            <p:nvPr/>
          </p:nvGrpSpPr>
          <p:grpSpPr>
            <a:xfrm>
              <a:off x="2619709" y="2760987"/>
              <a:ext cx="209624" cy="209624"/>
              <a:chOff x="982662" y="3868738"/>
              <a:chExt cx="269875" cy="269875"/>
            </a:xfrm>
          </p:grpSpPr>
          <p:sp>
            <p:nvSpPr>
              <p:cNvPr id="218" name="Oval 16">
                <a:extLst>
                  <a:ext uri="{FF2B5EF4-FFF2-40B4-BE49-F238E27FC236}">
                    <a16:creationId xmlns:a16="http://schemas.microsoft.com/office/drawing/2014/main" id="{09A73D39-3E45-5F8F-A5B9-0F65381B04AF}"/>
                  </a:ext>
                </a:extLst>
              </p:cNvPr>
              <p:cNvSpPr>
                <a:spLocks noChangeArrowheads="1"/>
              </p:cNvSpPr>
              <p:nvPr/>
            </p:nvSpPr>
            <p:spPr bwMode="auto">
              <a:xfrm>
                <a:off x="982662" y="3868738"/>
                <a:ext cx="269875" cy="269875"/>
              </a:xfrm>
              <a:prstGeom prst="ellipse">
                <a:avLst/>
              </a:prstGeom>
              <a:solidFill>
                <a:srgbClr val="29BA74"/>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a:endParaRPr>
              </a:p>
            </p:txBody>
          </p:sp>
          <p:sp>
            <p:nvSpPr>
              <p:cNvPr id="219" name="Freeform 17">
                <a:extLst>
                  <a:ext uri="{FF2B5EF4-FFF2-40B4-BE49-F238E27FC236}">
                    <a16:creationId xmlns:a16="http://schemas.microsoft.com/office/drawing/2014/main" id="{C362E1DD-5AF4-3146-F3B8-5C3D733C276D}"/>
                  </a:ext>
                </a:extLst>
              </p:cNvPr>
              <p:cNvSpPr>
                <a:spLocks/>
              </p:cNvSpPr>
              <p:nvPr/>
            </p:nvSpPr>
            <p:spPr bwMode="auto">
              <a:xfrm>
                <a:off x="1050925" y="3938588"/>
                <a:ext cx="133350" cy="128587"/>
              </a:xfrm>
              <a:custGeom>
                <a:avLst/>
                <a:gdLst>
                  <a:gd name="T0" fmla="*/ 36 w 84"/>
                  <a:gd name="T1" fmla="*/ 67 h 81"/>
                  <a:gd name="T2" fmla="*/ 7 w 84"/>
                  <a:gd name="T3" fmla="*/ 39 h 81"/>
                  <a:gd name="T4" fmla="*/ 0 w 84"/>
                  <a:gd name="T5" fmla="*/ 45 h 81"/>
                  <a:gd name="T6" fmla="*/ 38 w 84"/>
                  <a:gd name="T7" fmla="*/ 81 h 81"/>
                  <a:gd name="T8" fmla="*/ 84 w 84"/>
                  <a:gd name="T9" fmla="*/ 4 h 81"/>
                  <a:gd name="T10" fmla="*/ 76 w 84"/>
                  <a:gd name="T11" fmla="*/ 0 h 81"/>
                  <a:gd name="T12" fmla="*/ 36 w 84"/>
                  <a:gd name="T13" fmla="*/ 67 h 81"/>
                </a:gdLst>
                <a:ahLst/>
                <a:cxnLst>
                  <a:cxn ang="0">
                    <a:pos x="T0" y="T1"/>
                  </a:cxn>
                  <a:cxn ang="0">
                    <a:pos x="T2" y="T3"/>
                  </a:cxn>
                  <a:cxn ang="0">
                    <a:pos x="T4" y="T5"/>
                  </a:cxn>
                  <a:cxn ang="0">
                    <a:pos x="T6" y="T7"/>
                  </a:cxn>
                  <a:cxn ang="0">
                    <a:pos x="T8" y="T9"/>
                  </a:cxn>
                  <a:cxn ang="0">
                    <a:pos x="T10" y="T11"/>
                  </a:cxn>
                  <a:cxn ang="0">
                    <a:pos x="T12" y="T13"/>
                  </a:cxn>
                </a:cxnLst>
                <a:rect l="0" t="0" r="r" b="b"/>
                <a:pathLst>
                  <a:path w="84" h="81">
                    <a:moveTo>
                      <a:pt x="36" y="67"/>
                    </a:moveTo>
                    <a:lnTo>
                      <a:pt x="7" y="39"/>
                    </a:lnTo>
                    <a:lnTo>
                      <a:pt x="0" y="45"/>
                    </a:lnTo>
                    <a:lnTo>
                      <a:pt x="38" y="81"/>
                    </a:lnTo>
                    <a:lnTo>
                      <a:pt x="84" y="4"/>
                    </a:lnTo>
                    <a:lnTo>
                      <a:pt x="76" y="0"/>
                    </a:lnTo>
                    <a:lnTo>
                      <a:pt x="36" y="67"/>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a:endParaRPr>
              </a:p>
            </p:txBody>
          </p:sp>
        </p:grpSp>
        <p:grpSp>
          <p:nvGrpSpPr>
            <p:cNvPr id="220" name="Group 219">
              <a:extLst>
                <a:ext uri="{FF2B5EF4-FFF2-40B4-BE49-F238E27FC236}">
                  <a16:creationId xmlns:a16="http://schemas.microsoft.com/office/drawing/2014/main" id="{1C4FA3D5-D69B-5504-3DB5-78C2BCD29B00}"/>
                </a:ext>
              </a:extLst>
            </p:cNvPr>
            <p:cNvGrpSpPr>
              <a:grpSpLocks noChangeAspect="1"/>
            </p:cNvGrpSpPr>
            <p:nvPr/>
          </p:nvGrpSpPr>
          <p:grpSpPr>
            <a:xfrm>
              <a:off x="3829308" y="2760987"/>
              <a:ext cx="209624" cy="209624"/>
              <a:chOff x="982662" y="3868738"/>
              <a:chExt cx="269875" cy="269875"/>
            </a:xfrm>
          </p:grpSpPr>
          <p:sp>
            <p:nvSpPr>
              <p:cNvPr id="221" name="Oval 16">
                <a:extLst>
                  <a:ext uri="{FF2B5EF4-FFF2-40B4-BE49-F238E27FC236}">
                    <a16:creationId xmlns:a16="http://schemas.microsoft.com/office/drawing/2014/main" id="{3DBC4551-6E19-D13C-387C-B133F2BE644B}"/>
                  </a:ext>
                </a:extLst>
              </p:cNvPr>
              <p:cNvSpPr>
                <a:spLocks noChangeArrowheads="1"/>
              </p:cNvSpPr>
              <p:nvPr/>
            </p:nvSpPr>
            <p:spPr bwMode="auto">
              <a:xfrm>
                <a:off x="982662" y="3868738"/>
                <a:ext cx="269875" cy="269875"/>
              </a:xfrm>
              <a:prstGeom prst="ellipse">
                <a:avLst/>
              </a:prstGeom>
              <a:solidFill>
                <a:srgbClr val="29BA74"/>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a:endParaRPr>
              </a:p>
            </p:txBody>
          </p:sp>
          <p:sp>
            <p:nvSpPr>
              <p:cNvPr id="222" name="Freeform 17">
                <a:extLst>
                  <a:ext uri="{FF2B5EF4-FFF2-40B4-BE49-F238E27FC236}">
                    <a16:creationId xmlns:a16="http://schemas.microsoft.com/office/drawing/2014/main" id="{53C0C8EF-15EB-2340-C3A6-743D56D721B5}"/>
                  </a:ext>
                </a:extLst>
              </p:cNvPr>
              <p:cNvSpPr>
                <a:spLocks/>
              </p:cNvSpPr>
              <p:nvPr/>
            </p:nvSpPr>
            <p:spPr bwMode="auto">
              <a:xfrm>
                <a:off x="1050925" y="3938588"/>
                <a:ext cx="133350" cy="128587"/>
              </a:xfrm>
              <a:custGeom>
                <a:avLst/>
                <a:gdLst>
                  <a:gd name="T0" fmla="*/ 36 w 84"/>
                  <a:gd name="T1" fmla="*/ 67 h 81"/>
                  <a:gd name="T2" fmla="*/ 7 w 84"/>
                  <a:gd name="T3" fmla="*/ 39 h 81"/>
                  <a:gd name="T4" fmla="*/ 0 w 84"/>
                  <a:gd name="T5" fmla="*/ 45 h 81"/>
                  <a:gd name="T6" fmla="*/ 38 w 84"/>
                  <a:gd name="T7" fmla="*/ 81 h 81"/>
                  <a:gd name="T8" fmla="*/ 84 w 84"/>
                  <a:gd name="T9" fmla="*/ 4 h 81"/>
                  <a:gd name="T10" fmla="*/ 76 w 84"/>
                  <a:gd name="T11" fmla="*/ 0 h 81"/>
                  <a:gd name="T12" fmla="*/ 36 w 84"/>
                  <a:gd name="T13" fmla="*/ 67 h 81"/>
                </a:gdLst>
                <a:ahLst/>
                <a:cxnLst>
                  <a:cxn ang="0">
                    <a:pos x="T0" y="T1"/>
                  </a:cxn>
                  <a:cxn ang="0">
                    <a:pos x="T2" y="T3"/>
                  </a:cxn>
                  <a:cxn ang="0">
                    <a:pos x="T4" y="T5"/>
                  </a:cxn>
                  <a:cxn ang="0">
                    <a:pos x="T6" y="T7"/>
                  </a:cxn>
                  <a:cxn ang="0">
                    <a:pos x="T8" y="T9"/>
                  </a:cxn>
                  <a:cxn ang="0">
                    <a:pos x="T10" y="T11"/>
                  </a:cxn>
                  <a:cxn ang="0">
                    <a:pos x="T12" y="T13"/>
                  </a:cxn>
                </a:cxnLst>
                <a:rect l="0" t="0" r="r" b="b"/>
                <a:pathLst>
                  <a:path w="84" h="81">
                    <a:moveTo>
                      <a:pt x="36" y="67"/>
                    </a:moveTo>
                    <a:lnTo>
                      <a:pt x="7" y="39"/>
                    </a:lnTo>
                    <a:lnTo>
                      <a:pt x="0" y="45"/>
                    </a:lnTo>
                    <a:lnTo>
                      <a:pt x="38" y="81"/>
                    </a:lnTo>
                    <a:lnTo>
                      <a:pt x="84" y="4"/>
                    </a:lnTo>
                    <a:lnTo>
                      <a:pt x="76" y="0"/>
                    </a:lnTo>
                    <a:lnTo>
                      <a:pt x="36" y="67"/>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a:endParaRPr>
              </a:p>
            </p:txBody>
          </p:sp>
        </p:grpSp>
        <p:grpSp>
          <p:nvGrpSpPr>
            <p:cNvPr id="223" name="Group 222">
              <a:extLst>
                <a:ext uri="{FF2B5EF4-FFF2-40B4-BE49-F238E27FC236}">
                  <a16:creationId xmlns:a16="http://schemas.microsoft.com/office/drawing/2014/main" id="{FD7D12DC-3AB8-89CA-2A69-87BBFD7D99F3}"/>
                </a:ext>
              </a:extLst>
            </p:cNvPr>
            <p:cNvGrpSpPr>
              <a:grpSpLocks noChangeAspect="1"/>
            </p:cNvGrpSpPr>
            <p:nvPr/>
          </p:nvGrpSpPr>
          <p:grpSpPr>
            <a:xfrm>
              <a:off x="5038907" y="2760987"/>
              <a:ext cx="209624" cy="209624"/>
              <a:chOff x="982662" y="3868738"/>
              <a:chExt cx="269875" cy="269875"/>
            </a:xfrm>
          </p:grpSpPr>
          <p:sp>
            <p:nvSpPr>
              <p:cNvPr id="224" name="Oval 16">
                <a:extLst>
                  <a:ext uri="{FF2B5EF4-FFF2-40B4-BE49-F238E27FC236}">
                    <a16:creationId xmlns:a16="http://schemas.microsoft.com/office/drawing/2014/main" id="{CD40F124-F8EB-16E2-D9C5-6AA93EE917ED}"/>
                  </a:ext>
                </a:extLst>
              </p:cNvPr>
              <p:cNvSpPr>
                <a:spLocks noChangeArrowheads="1"/>
              </p:cNvSpPr>
              <p:nvPr/>
            </p:nvSpPr>
            <p:spPr bwMode="auto">
              <a:xfrm>
                <a:off x="982662" y="3868738"/>
                <a:ext cx="269875" cy="269875"/>
              </a:xfrm>
              <a:prstGeom prst="ellipse">
                <a:avLst/>
              </a:prstGeom>
              <a:solidFill>
                <a:srgbClr val="29BA74"/>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a:endParaRPr>
              </a:p>
            </p:txBody>
          </p:sp>
          <p:sp>
            <p:nvSpPr>
              <p:cNvPr id="225" name="Freeform 17">
                <a:extLst>
                  <a:ext uri="{FF2B5EF4-FFF2-40B4-BE49-F238E27FC236}">
                    <a16:creationId xmlns:a16="http://schemas.microsoft.com/office/drawing/2014/main" id="{24D7D2DA-EC12-BF52-C513-415291D2EA64}"/>
                  </a:ext>
                </a:extLst>
              </p:cNvPr>
              <p:cNvSpPr>
                <a:spLocks/>
              </p:cNvSpPr>
              <p:nvPr/>
            </p:nvSpPr>
            <p:spPr bwMode="auto">
              <a:xfrm>
                <a:off x="1050925" y="3938588"/>
                <a:ext cx="133350" cy="128587"/>
              </a:xfrm>
              <a:custGeom>
                <a:avLst/>
                <a:gdLst>
                  <a:gd name="T0" fmla="*/ 36 w 84"/>
                  <a:gd name="T1" fmla="*/ 67 h 81"/>
                  <a:gd name="T2" fmla="*/ 7 w 84"/>
                  <a:gd name="T3" fmla="*/ 39 h 81"/>
                  <a:gd name="T4" fmla="*/ 0 w 84"/>
                  <a:gd name="T5" fmla="*/ 45 h 81"/>
                  <a:gd name="T6" fmla="*/ 38 w 84"/>
                  <a:gd name="T7" fmla="*/ 81 h 81"/>
                  <a:gd name="T8" fmla="*/ 84 w 84"/>
                  <a:gd name="T9" fmla="*/ 4 h 81"/>
                  <a:gd name="T10" fmla="*/ 76 w 84"/>
                  <a:gd name="T11" fmla="*/ 0 h 81"/>
                  <a:gd name="T12" fmla="*/ 36 w 84"/>
                  <a:gd name="T13" fmla="*/ 67 h 81"/>
                </a:gdLst>
                <a:ahLst/>
                <a:cxnLst>
                  <a:cxn ang="0">
                    <a:pos x="T0" y="T1"/>
                  </a:cxn>
                  <a:cxn ang="0">
                    <a:pos x="T2" y="T3"/>
                  </a:cxn>
                  <a:cxn ang="0">
                    <a:pos x="T4" y="T5"/>
                  </a:cxn>
                  <a:cxn ang="0">
                    <a:pos x="T6" y="T7"/>
                  </a:cxn>
                  <a:cxn ang="0">
                    <a:pos x="T8" y="T9"/>
                  </a:cxn>
                  <a:cxn ang="0">
                    <a:pos x="T10" y="T11"/>
                  </a:cxn>
                  <a:cxn ang="0">
                    <a:pos x="T12" y="T13"/>
                  </a:cxn>
                </a:cxnLst>
                <a:rect l="0" t="0" r="r" b="b"/>
                <a:pathLst>
                  <a:path w="84" h="81">
                    <a:moveTo>
                      <a:pt x="36" y="67"/>
                    </a:moveTo>
                    <a:lnTo>
                      <a:pt x="7" y="39"/>
                    </a:lnTo>
                    <a:lnTo>
                      <a:pt x="0" y="45"/>
                    </a:lnTo>
                    <a:lnTo>
                      <a:pt x="38" y="81"/>
                    </a:lnTo>
                    <a:lnTo>
                      <a:pt x="84" y="4"/>
                    </a:lnTo>
                    <a:lnTo>
                      <a:pt x="76" y="0"/>
                    </a:lnTo>
                    <a:lnTo>
                      <a:pt x="36" y="67"/>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a:endParaRPr>
              </a:p>
            </p:txBody>
          </p:sp>
        </p:grpSp>
        <p:sp>
          <p:nvSpPr>
            <p:cNvPr id="226" name="TextBox 225">
              <a:extLst>
                <a:ext uri="{FF2B5EF4-FFF2-40B4-BE49-F238E27FC236}">
                  <a16:creationId xmlns:a16="http://schemas.microsoft.com/office/drawing/2014/main" id="{149572C2-2424-2370-E3C6-D56FD380A3CC}"/>
                </a:ext>
              </a:extLst>
            </p:cNvPr>
            <p:cNvSpPr txBox="1"/>
            <p:nvPr/>
          </p:nvSpPr>
          <p:spPr>
            <a:xfrm>
              <a:off x="2160694" y="3788140"/>
              <a:ext cx="1027006" cy="43578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45720" numCol="1" spcCol="0" rtlCol="0" fromWordArt="0" anchor="t" anchorCtr="0" forceAA="0" compatLnSpc="1">
              <a:prstTxWarp prst="textNoShape">
                <a:avLst/>
              </a:prstTxWarp>
              <a:noAutofit/>
            </a:bodyPr>
            <a:lstStyle/>
            <a:p>
              <a:pPr marL="108000" marR="0" lvl="1" algn="ctr" defTabSz="914400" rtl="0" eaLnBrk="1" fontAlgn="auto" latinLnBrk="0" hangingPunct="1">
                <a:lnSpc>
                  <a:spcPct val="100000"/>
                </a:lnSpc>
                <a:spcBef>
                  <a:spcPts val="0"/>
                </a:spcBef>
                <a:spcAft>
                  <a:spcPts val="0"/>
                </a:spcAft>
                <a:buClr>
                  <a:srgbClr val="000000"/>
                </a:buClr>
                <a:buSzTx/>
                <a:tabLst/>
                <a:defRPr/>
              </a:pPr>
              <a:r>
                <a:rPr kumimoji="0" lang="en-US" altLang="ja-JP" sz="1400" b="0" i="0" u="none" strike="noStrike" kern="1200" cap="none" spc="0" normalizeH="0" baseline="0" noProof="0">
                  <a:ln>
                    <a:noFill/>
                  </a:ln>
                  <a:solidFill>
                    <a:srgbClr val="575757"/>
                  </a:solidFill>
                  <a:effectLst/>
                  <a:uLnTx/>
                  <a:uFillTx/>
                  <a:latin typeface="Meiryo UI"/>
                  <a:ea typeface="+mn-ea"/>
                  <a:cs typeface="+mn-cs"/>
                </a:rPr>
                <a:t>×</a:t>
              </a:r>
              <a:br>
                <a:rPr kumimoji="0" lang="en-US" altLang="ja-JP" sz="1400" b="0" i="0" u="none" strike="noStrike" kern="1200" cap="none" spc="0" normalizeH="0" baseline="0" noProof="0">
                  <a:ln>
                    <a:noFill/>
                  </a:ln>
                  <a:solidFill>
                    <a:srgbClr val="575757"/>
                  </a:solidFill>
                  <a:effectLst/>
                  <a:uLnTx/>
                  <a:uFillTx/>
                  <a:latin typeface="Meiryo UI"/>
                  <a:ea typeface="+mn-ea"/>
                  <a:cs typeface="+mn-cs"/>
                </a:rPr>
              </a:br>
              <a:r>
                <a:rPr kumimoji="0" lang="ja-JP" altLang="en-US" sz="1400" b="0" i="0" u="none" strike="noStrike" kern="1200" cap="none" spc="0" normalizeH="0" baseline="0" noProof="0">
                  <a:ln>
                    <a:noFill/>
                  </a:ln>
                  <a:solidFill>
                    <a:srgbClr val="575757"/>
                  </a:solidFill>
                  <a:effectLst/>
                  <a:uLnTx/>
                  <a:uFillTx/>
                  <a:latin typeface="Meiryo UI"/>
                  <a:ea typeface="+mn-ea"/>
                  <a:cs typeface="+mn-cs"/>
                </a:rPr>
                <a:t>未準拠</a:t>
              </a:r>
              <a:endParaRPr kumimoji="0" lang="en-US" sz="1400" b="0" i="0" u="none" strike="noStrike" kern="1200" cap="none" spc="0" normalizeH="0" baseline="0" noProof="0">
                <a:ln>
                  <a:noFill/>
                </a:ln>
                <a:solidFill>
                  <a:srgbClr val="575757"/>
                </a:solidFill>
                <a:effectLst/>
                <a:uLnTx/>
                <a:uFillTx/>
                <a:latin typeface="Meiryo UI"/>
                <a:ea typeface="+mn-ea"/>
                <a:cs typeface="+mn-cs"/>
              </a:endParaRPr>
            </a:p>
          </p:txBody>
        </p:sp>
        <p:sp>
          <p:nvSpPr>
            <p:cNvPr id="227" name="TextBox 226">
              <a:extLst>
                <a:ext uri="{FF2B5EF4-FFF2-40B4-BE49-F238E27FC236}">
                  <a16:creationId xmlns:a16="http://schemas.microsoft.com/office/drawing/2014/main" id="{CDE4E785-09BE-088F-ADF4-870E00749B30}"/>
                </a:ext>
              </a:extLst>
            </p:cNvPr>
            <p:cNvSpPr txBox="1"/>
            <p:nvPr/>
          </p:nvSpPr>
          <p:spPr>
            <a:xfrm>
              <a:off x="3372182" y="3788140"/>
              <a:ext cx="1027006" cy="435787"/>
            </a:xfrm>
            <a:prstGeom prst="rect">
              <a:avLst/>
            </a:prstGeom>
            <a:solidFill>
              <a:srgbClr val="C9E7CA">
                <a:alpha val="32000"/>
              </a:srgb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45720" numCol="1" spcCol="0" rtlCol="0" fromWordArt="0" anchor="t" anchorCtr="0" forceAA="0" compatLnSpc="1">
              <a:prstTxWarp prst="textNoShape">
                <a:avLst/>
              </a:prstTxWarp>
              <a:noAutofit/>
            </a:bodyPr>
            <a:lstStyle/>
            <a:p>
              <a:pPr marL="108000" marR="0" lvl="1" algn="ctr" defTabSz="914400" rtl="0" eaLnBrk="1" fontAlgn="auto" latinLnBrk="0" hangingPunct="1">
                <a:lnSpc>
                  <a:spcPct val="100000"/>
                </a:lnSpc>
                <a:spcBef>
                  <a:spcPts val="0"/>
                </a:spcBef>
                <a:spcAft>
                  <a:spcPts val="0"/>
                </a:spcAft>
                <a:buClr>
                  <a:srgbClr val="000000"/>
                </a:buClr>
                <a:buSzTx/>
                <a:tabLst/>
                <a:defRPr/>
              </a:pPr>
              <a:r>
                <a:rPr kumimoji="0" lang="ja-JP" altLang="en-US" sz="1400" b="0" i="0" u="none" strike="noStrike" kern="1200" cap="none" spc="0" normalizeH="0" baseline="0" noProof="0">
                  <a:ln>
                    <a:noFill/>
                  </a:ln>
                  <a:solidFill>
                    <a:srgbClr val="575757"/>
                  </a:solidFill>
                  <a:effectLst/>
                  <a:uLnTx/>
                  <a:uFillTx/>
                  <a:latin typeface="Meiryo UI"/>
                  <a:ea typeface="+mn-ea"/>
                  <a:cs typeface="+mn-cs"/>
                </a:rPr>
                <a:t>○</a:t>
              </a:r>
              <a:br>
                <a:rPr kumimoji="0" lang="en-US" altLang="ja-JP" sz="1400" b="0" i="0" u="none" strike="noStrike" kern="1200" cap="none" spc="0" normalizeH="0" baseline="0" noProof="0">
                  <a:ln>
                    <a:noFill/>
                  </a:ln>
                  <a:solidFill>
                    <a:srgbClr val="575757"/>
                  </a:solidFill>
                  <a:effectLst/>
                  <a:uLnTx/>
                  <a:uFillTx/>
                  <a:latin typeface="Meiryo UI"/>
                  <a:ea typeface="+mn-ea"/>
                  <a:cs typeface="+mn-cs"/>
                </a:rPr>
              </a:br>
              <a:r>
                <a:rPr kumimoji="0" lang="ja-JP" altLang="en-US" sz="1400" b="0" i="0" u="none" strike="noStrike" kern="1200" cap="none" spc="0" normalizeH="0" baseline="0" noProof="0">
                  <a:ln>
                    <a:noFill/>
                  </a:ln>
                  <a:solidFill>
                    <a:srgbClr val="575757"/>
                  </a:solidFill>
                  <a:effectLst/>
                  <a:uLnTx/>
                  <a:uFillTx/>
                  <a:latin typeface="Meiryo UI"/>
                  <a:ea typeface="+mn-ea"/>
                  <a:cs typeface="+mn-cs"/>
                </a:rPr>
                <a:t>対象</a:t>
              </a:r>
              <a:endParaRPr kumimoji="0" lang="en-US" sz="1400" b="0" i="0" u="none" strike="noStrike" kern="1200" cap="none" spc="0" normalizeH="0" baseline="0" noProof="0">
                <a:ln>
                  <a:noFill/>
                </a:ln>
                <a:solidFill>
                  <a:srgbClr val="575757"/>
                </a:solidFill>
                <a:effectLst/>
                <a:uLnTx/>
                <a:uFillTx/>
                <a:latin typeface="Meiryo UI"/>
                <a:ea typeface="+mn-ea"/>
                <a:cs typeface="+mn-cs"/>
              </a:endParaRPr>
            </a:p>
          </p:txBody>
        </p:sp>
        <p:sp>
          <p:nvSpPr>
            <p:cNvPr id="228" name="TextBox 227">
              <a:extLst>
                <a:ext uri="{FF2B5EF4-FFF2-40B4-BE49-F238E27FC236}">
                  <a16:creationId xmlns:a16="http://schemas.microsoft.com/office/drawing/2014/main" id="{A1061E8F-77DD-9224-24DC-66766DB49344}"/>
                </a:ext>
              </a:extLst>
            </p:cNvPr>
            <p:cNvSpPr txBox="1"/>
            <p:nvPr/>
          </p:nvSpPr>
          <p:spPr>
            <a:xfrm>
              <a:off x="4583670" y="3788140"/>
              <a:ext cx="1027006" cy="435787"/>
            </a:xfrm>
            <a:prstGeom prst="rect">
              <a:avLst/>
            </a:prstGeom>
            <a:solidFill>
              <a:srgbClr val="C9E7CA">
                <a:alpha val="32000"/>
              </a:srgb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45720" numCol="1" spcCol="0" rtlCol="0" fromWordArt="0" anchor="t" anchorCtr="0" forceAA="0" compatLnSpc="1">
              <a:prstTxWarp prst="textNoShape">
                <a:avLst/>
              </a:prstTxWarp>
              <a:noAutofit/>
            </a:bodyPr>
            <a:lstStyle/>
            <a:p>
              <a:pPr marL="108000" marR="0" lvl="1" algn="ctr" defTabSz="914400" rtl="0" eaLnBrk="1" fontAlgn="auto" latinLnBrk="0" hangingPunct="1">
                <a:lnSpc>
                  <a:spcPct val="100000"/>
                </a:lnSpc>
                <a:spcBef>
                  <a:spcPts val="0"/>
                </a:spcBef>
                <a:spcAft>
                  <a:spcPts val="0"/>
                </a:spcAft>
                <a:buClr>
                  <a:srgbClr val="000000"/>
                </a:buClr>
                <a:buSzTx/>
                <a:tabLst/>
                <a:defRPr/>
              </a:pPr>
              <a:r>
                <a:rPr kumimoji="0" lang="ja-JP" altLang="en-US" sz="1400" b="0" i="0" u="none" strike="noStrike" kern="1200" cap="none" spc="0" normalizeH="0" baseline="0" noProof="0">
                  <a:ln>
                    <a:noFill/>
                  </a:ln>
                  <a:solidFill>
                    <a:srgbClr val="575757"/>
                  </a:solidFill>
                  <a:effectLst/>
                  <a:uLnTx/>
                  <a:uFillTx/>
                  <a:latin typeface="Meiryo UI"/>
                  <a:ea typeface="+mn-ea"/>
                  <a:cs typeface="+mn-cs"/>
                </a:rPr>
                <a:t>○</a:t>
              </a:r>
              <a:br>
                <a:rPr kumimoji="0" lang="en-US" altLang="ja-JP" sz="1400" b="0" i="0" u="none" strike="noStrike" kern="1200" cap="none" spc="0" normalizeH="0" baseline="0" noProof="0">
                  <a:ln>
                    <a:noFill/>
                  </a:ln>
                  <a:solidFill>
                    <a:srgbClr val="575757"/>
                  </a:solidFill>
                  <a:effectLst/>
                  <a:uLnTx/>
                  <a:uFillTx/>
                  <a:latin typeface="Meiryo UI"/>
                  <a:ea typeface="+mn-ea"/>
                  <a:cs typeface="+mn-cs"/>
                </a:rPr>
              </a:br>
              <a:r>
                <a:rPr kumimoji="0" lang="ja-JP" altLang="en-US" sz="1400" b="0" i="0" u="none" strike="noStrike" kern="1200" cap="none" spc="0" normalizeH="0" baseline="0" noProof="0">
                  <a:ln>
                    <a:noFill/>
                  </a:ln>
                  <a:solidFill>
                    <a:srgbClr val="575757"/>
                  </a:solidFill>
                  <a:effectLst/>
                  <a:uLnTx/>
                  <a:uFillTx/>
                  <a:latin typeface="Meiryo UI"/>
                  <a:ea typeface="+mn-ea"/>
                  <a:cs typeface="+mn-cs"/>
                </a:rPr>
                <a:t>対象</a:t>
              </a:r>
              <a:endParaRPr kumimoji="0" lang="en-US" sz="1400" b="0" i="0" u="none" strike="noStrike" kern="1200" cap="none" spc="0" normalizeH="0" baseline="0" noProof="0">
                <a:ln>
                  <a:noFill/>
                </a:ln>
                <a:solidFill>
                  <a:srgbClr val="575757"/>
                </a:solidFill>
                <a:effectLst/>
                <a:uLnTx/>
                <a:uFillTx/>
                <a:latin typeface="Meiryo UI"/>
                <a:ea typeface="+mn-ea"/>
                <a:cs typeface="+mn-cs"/>
              </a:endParaRPr>
            </a:p>
          </p:txBody>
        </p:sp>
        <p:sp>
          <p:nvSpPr>
            <p:cNvPr id="229" name="TextBox 228">
              <a:extLst>
                <a:ext uri="{FF2B5EF4-FFF2-40B4-BE49-F238E27FC236}">
                  <a16:creationId xmlns:a16="http://schemas.microsoft.com/office/drawing/2014/main" id="{728CCE93-EA90-2386-321A-817CF480D672}"/>
                </a:ext>
              </a:extLst>
            </p:cNvPr>
            <p:cNvSpPr txBox="1"/>
            <p:nvPr/>
          </p:nvSpPr>
          <p:spPr>
            <a:xfrm>
              <a:off x="5795157" y="3788140"/>
              <a:ext cx="1027006" cy="43578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45720" numCol="1" spcCol="0" rtlCol="0" fromWordArt="0" anchor="t" anchorCtr="0" forceAA="0" compatLnSpc="1">
              <a:prstTxWarp prst="textNoShape">
                <a:avLst/>
              </a:prstTxWarp>
              <a:noAutofit/>
            </a:bodyPr>
            <a:lstStyle/>
            <a:p>
              <a:pPr marL="108000" marR="0" lvl="1" algn="ctr" defTabSz="914400" rtl="0" eaLnBrk="1" fontAlgn="auto" latinLnBrk="0" hangingPunct="1">
                <a:lnSpc>
                  <a:spcPct val="100000"/>
                </a:lnSpc>
                <a:spcBef>
                  <a:spcPts val="0"/>
                </a:spcBef>
                <a:spcAft>
                  <a:spcPts val="0"/>
                </a:spcAft>
                <a:buClr>
                  <a:srgbClr val="000000"/>
                </a:buClr>
                <a:buSzTx/>
                <a:tabLst/>
                <a:defRPr/>
              </a:pPr>
              <a:r>
                <a:rPr lang="en-US" altLang="ja-JP" sz="1400">
                  <a:solidFill>
                    <a:srgbClr val="575757"/>
                  </a:solidFill>
                  <a:latin typeface="Meiryo UI"/>
                </a:rPr>
                <a:t>×</a:t>
              </a:r>
              <a:br>
                <a:rPr kumimoji="0" lang="en-US" altLang="ja-JP" sz="1400" b="0" i="0" u="none" strike="noStrike" kern="1200" cap="none" spc="0" normalizeH="0" baseline="0" noProof="0">
                  <a:ln>
                    <a:noFill/>
                  </a:ln>
                  <a:solidFill>
                    <a:srgbClr val="575757"/>
                  </a:solidFill>
                  <a:effectLst/>
                  <a:uLnTx/>
                  <a:uFillTx/>
                  <a:latin typeface="Meiryo UI"/>
                  <a:ea typeface="+mn-ea"/>
                  <a:cs typeface="+mn-cs"/>
                </a:rPr>
              </a:br>
              <a:r>
                <a:rPr kumimoji="0" lang="ja-JP" altLang="en-US" sz="1400" b="0" i="0" u="none" strike="noStrike" kern="1200" cap="none" spc="0" normalizeH="0" baseline="0" noProof="0">
                  <a:ln>
                    <a:noFill/>
                  </a:ln>
                  <a:solidFill>
                    <a:srgbClr val="575757"/>
                  </a:solidFill>
                  <a:effectLst/>
                  <a:uLnTx/>
                  <a:uFillTx/>
                  <a:latin typeface="Meiryo UI"/>
                  <a:ea typeface="+mn-ea"/>
                  <a:cs typeface="+mn-cs"/>
                </a:rPr>
                <a:t>非対象</a:t>
              </a:r>
              <a:endParaRPr kumimoji="0" lang="en-US" sz="1400" b="0" i="0" u="none" strike="noStrike" kern="1200" cap="none" spc="0" normalizeH="0" baseline="0" noProof="0">
                <a:ln>
                  <a:noFill/>
                </a:ln>
                <a:solidFill>
                  <a:srgbClr val="575757"/>
                </a:solidFill>
                <a:effectLst/>
                <a:uLnTx/>
                <a:uFillTx/>
                <a:latin typeface="Meiryo UI"/>
                <a:ea typeface="+mn-ea"/>
                <a:cs typeface="+mn-cs"/>
              </a:endParaRPr>
            </a:p>
          </p:txBody>
        </p:sp>
        <p:grpSp>
          <p:nvGrpSpPr>
            <p:cNvPr id="230" name="Group 229">
              <a:extLst>
                <a:ext uri="{FF2B5EF4-FFF2-40B4-BE49-F238E27FC236}">
                  <a16:creationId xmlns:a16="http://schemas.microsoft.com/office/drawing/2014/main" id="{3274AC7C-470F-6B32-4229-09183160D47B}"/>
                </a:ext>
              </a:extLst>
            </p:cNvPr>
            <p:cNvGrpSpPr>
              <a:grpSpLocks noChangeAspect="1"/>
            </p:cNvGrpSpPr>
            <p:nvPr/>
          </p:nvGrpSpPr>
          <p:grpSpPr>
            <a:xfrm>
              <a:off x="6248505" y="3792189"/>
              <a:ext cx="209624" cy="209624"/>
              <a:chOff x="1500504" y="2655888"/>
              <a:chExt cx="269875" cy="269875"/>
            </a:xfrm>
          </p:grpSpPr>
          <p:sp>
            <p:nvSpPr>
              <p:cNvPr id="231" name="Oval 18">
                <a:extLst>
                  <a:ext uri="{FF2B5EF4-FFF2-40B4-BE49-F238E27FC236}">
                    <a16:creationId xmlns:a16="http://schemas.microsoft.com/office/drawing/2014/main" id="{28B627CC-8A12-D411-8BDE-32656371EC07}"/>
                  </a:ext>
                </a:extLst>
              </p:cNvPr>
              <p:cNvSpPr>
                <a:spLocks noChangeArrowheads="1"/>
              </p:cNvSpPr>
              <p:nvPr/>
            </p:nvSpPr>
            <p:spPr bwMode="auto">
              <a:xfrm>
                <a:off x="1500504" y="2655888"/>
                <a:ext cx="269875" cy="269875"/>
              </a:xfrm>
              <a:prstGeom prst="ellipse">
                <a:avLst/>
              </a:prstGeom>
              <a:solidFill>
                <a:srgbClr val="6E6F73"/>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a:endParaRPr>
              </a:p>
            </p:txBody>
          </p:sp>
          <p:sp>
            <p:nvSpPr>
              <p:cNvPr id="232" name="Freeform 19">
                <a:extLst>
                  <a:ext uri="{FF2B5EF4-FFF2-40B4-BE49-F238E27FC236}">
                    <a16:creationId xmlns:a16="http://schemas.microsoft.com/office/drawing/2014/main" id="{4BE90EE2-9232-D2A3-5CCE-A274E1ECC001}"/>
                  </a:ext>
                </a:extLst>
              </p:cNvPr>
              <p:cNvSpPr>
                <a:spLocks/>
              </p:cNvSpPr>
              <p:nvPr/>
            </p:nvSpPr>
            <p:spPr bwMode="auto">
              <a:xfrm>
                <a:off x="1579879" y="2735263"/>
                <a:ext cx="111125" cy="111125"/>
              </a:xfrm>
              <a:custGeom>
                <a:avLst/>
                <a:gdLst>
                  <a:gd name="T0" fmla="*/ 63 w 70"/>
                  <a:gd name="T1" fmla="*/ 0 h 70"/>
                  <a:gd name="T2" fmla="*/ 35 w 70"/>
                  <a:gd name="T3" fmla="*/ 29 h 70"/>
                  <a:gd name="T4" fmla="*/ 6 w 70"/>
                  <a:gd name="T5" fmla="*/ 0 h 70"/>
                  <a:gd name="T6" fmla="*/ 0 w 70"/>
                  <a:gd name="T7" fmla="*/ 6 h 70"/>
                  <a:gd name="T8" fmla="*/ 28 w 70"/>
                  <a:gd name="T9" fmla="*/ 35 h 70"/>
                  <a:gd name="T10" fmla="*/ 0 w 70"/>
                  <a:gd name="T11" fmla="*/ 63 h 70"/>
                  <a:gd name="T12" fmla="*/ 6 w 70"/>
                  <a:gd name="T13" fmla="*/ 70 h 70"/>
                  <a:gd name="T14" fmla="*/ 35 w 70"/>
                  <a:gd name="T15" fmla="*/ 41 h 70"/>
                  <a:gd name="T16" fmla="*/ 63 w 70"/>
                  <a:gd name="T17" fmla="*/ 70 h 70"/>
                  <a:gd name="T18" fmla="*/ 70 w 70"/>
                  <a:gd name="T19" fmla="*/ 63 h 70"/>
                  <a:gd name="T20" fmla="*/ 41 w 70"/>
                  <a:gd name="T21" fmla="*/ 35 h 70"/>
                  <a:gd name="T22" fmla="*/ 70 w 70"/>
                  <a:gd name="T23" fmla="*/ 6 h 70"/>
                  <a:gd name="T24" fmla="*/ 63 w 70"/>
                  <a:gd name="T2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70">
                    <a:moveTo>
                      <a:pt x="63" y="0"/>
                    </a:moveTo>
                    <a:lnTo>
                      <a:pt x="35" y="29"/>
                    </a:lnTo>
                    <a:lnTo>
                      <a:pt x="6" y="0"/>
                    </a:lnTo>
                    <a:lnTo>
                      <a:pt x="0" y="6"/>
                    </a:lnTo>
                    <a:lnTo>
                      <a:pt x="28" y="35"/>
                    </a:lnTo>
                    <a:lnTo>
                      <a:pt x="0" y="63"/>
                    </a:lnTo>
                    <a:lnTo>
                      <a:pt x="6" y="70"/>
                    </a:lnTo>
                    <a:lnTo>
                      <a:pt x="35" y="41"/>
                    </a:lnTo>
                    <a:lnTo>
                      <a:pt x="63" y="70"/>
                    </a:lnTo>
                    <a:lnTo>
                      <a:pt x="70" y="63"/>
                    </a:lnTo>
                    <a:lnTo>
                      <a:pt x="41" y="35"/>
                    </a:lnTo>
                    <a:lnTo>
                      <a:pt x="70" y="6"/>
                    </a:lnTo>
                    <a:lnTo>
                      <a:pt x="63" y="0"/>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a:endParaRPr>
              </a:p>
            </p:txBody>
          </p:sp>
        </p:grpSp>
        <p:grpSp>
          <p:nvGrpSpPr>
            <p:cNvPr id="233" name="Group 232">
              <a:extLst>
                <a:ext uri="{FF2B5EF4-FFF2-40B4-BE49-F238E27FC236}">
                  <a16:creationId xmlns:a16="http://schemas.microsoft.com/office/drawing/2014/main" id="{AFF8163A-593C-E061-8A6D-79F8128F1C15}"/>
                </a:ext>
              </a:extLst>
            </p:cNvPr>
            <p:cNvGrpSpPr>
              <a:grpSpLocks noChangeAspect="1"/>
            </p:cNvGrpSpPr>
            <p:nvPr/>
          </p:nvGrpSpPr>
          <p:grpSpPr>
            <a:xfrm>
              <a:off x="3829308" y="3792189"/>
              <a:ext cx="209624" cy="209624"/>
              <a:chOff x="982662" y="3868738"/>
              <a:chExt cx="269875" cy="269875"/>
            </a:xfrm>
          </p:grpSpPr>
          <p:sp>
            <p:nvSpPr>
              <p:cNvPr id="234" name="Oval 16">
                <a:extLst>
                  <a:ext uri="{FF2B5EF4-FFF2-40B4-BE49-F238E27FC236}">
                    <a16:creationId xmlns:a16="http://schemas.microsoft.com/office/drawing/2014/main" id="{9C8E0591-B3E6-F74E-DAD6-BC7F17357F5A}"/>
                  </a:ext>
                </a:extLst>
              </p:cNvPr>
              <p:cNvSpPr>
                <a:spLocks noChangeArrowheads="1"/>
              </p:cNvSpPr>
              <p:nvPr/>
            </p:nvSpPr>
            <p:spPr bwMode="auto">
              <a:xfrm>
                <a:off x="982662" y="3868738"/>
                <a:ext cx="269875" cy="269875"/>
              </a:xfrm>
              <a:prstGeom prst="ellipse">
                <a:avLst/>
              </a:prstGeom>
              <a:solidFill>
                <a:srgbClr val="29BA74"/>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a:endParaRPr>
              </a:p>
            </p:txBody>
          </p:sp>
          <p:sp>
            <p:nvSpPr>
              <p:cNvPr id="235" name="Freeform 17">
                <a:extLst>
                  <a:ext uri="{FF2B5EF4-FFF2-40B4-BE49-F238E27FC236}">
                    <a16:creationId xmlns:a16="http://schemas.microsoft.com/office/drawing/2014/main" id="{1E6AE55D-2668-8B68-9E54-92366203A8A9}"/>
                  </a:ext>
                </a:extLst>
              </p:cNvPr>
              <p:cNvSpPr>
                <a:spLocks/>
              </p:cNvSpPr>
              <p:nvPr/>
            </p:nvSpPr>
            <p:spPr bwMode="auto">
              <a:xfrm>
                <a:off x="1050925" y="3938588"/>
                <a:ext cx="133350" cy="128587"/>
              </a:xfrm>
              <a:custGeom>
                <a:avLst/>
                <a:gdLst>
                  <a:gd name="T0" fmla="*/ 36 w 84"/>
                  <a:gd name="T1" fmla="*/ 67 h 81"/>
                  <a:gd name="T2" fmla="*/ 7 w 84"/>
                  <a:gd name="T3" fmla="*/ 39 h 81"/>
                  <a:gd name="T4" fmla="*/ 0 w 84"/>
                  <a:gd name="T5" fmla="*/ 45 h 81"/>
                  <a:gd name="T6" fmla="*/ 38 w 84"/>
                  <a:gd name="T7" fmla="*/ 81 h 81"/>
                  <a:gd name="T8" fmla="*/ 84 w 84"/>
                  <a:gd name="T9" fmla="*/ 4 h 81"/>
                  <a:gd name="T10" fmla="*/ 76 w 84"/>
                  <a:gd name="T11" fmla="*/ 0 h 81"/>
                  <a:gd name="T12" fmla="*/ 36 w 84"/>
                  <a:gd name="T13" fmla="*/ 67 h 81"/>
                </a:gdLst>
                <a:ahLst/>
                <a:cxnLst>
                  <a:cxn ang="0">
                    <a:pos x="T0" y="T1"/>
                  </a:cxn>
                  <a:cxn ang="0">
                    <a:pos x="T2" y="T3"/>
                  </a:cxn>
                  <a:cxn ang="0">
                    <a:pos x="T4" y="T5"/>
                  </a:cxn>
                  <a:cxn ang="0">
                    <a:pos x="T6" y="T7"/>
                  </a:cxn>
                  <a:cxn ang="0">
                    <a:pos x="T8" y="T9"/>
                  </a:cxn>
                  <a:cxn ang="0">
                    <a:pos x="T10" y="T11"/>
                  </a:cxn>
                  <a:cxn ang="0">
                    <a:pos x="T12" y="T13"/>
                  </a:cxn>
                </a:cxnLst>
                <a:rect l="0" t="0" r="r" b="b"/>
                <a:pathLst>
                  <a:path w="84" h="81">
                    <a:moveTo>
                      <a:pt x="36" y="67"/>
                    </a:moveTo>
                    <a:lnTo>
                      <a:pt x="7" y="39"/>
                    </a:lnTo>
                    <a:lnTo>
                      <a:pt x="0" y="45"/>
                    </a:lnTo>
                    <a:lnTo>
                      <a:pt x="38" y="81"/>
                    </a:lnTo>
                    <a:lnTo>
                      <a:pt x="84" y="4"/>
                    </a:lnTo>
                    <a:lnTo>
                      <a:pt x="76" y="0"/>
                    </a:lnTo>
                    <a:lnTo>
                      <a:pt x="36" y="67"/>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a:endParaRPr>
              </a:p>
            </p:txBody>
          </p:sp>
        </p:grpSp>
        <p:grpSp>
          <p:nvGrpSpPr>
            <p:cNvPr id="236" name="Group 235">
              <a:extLst>
                <a:ext uri="{FF2B5EF4-FFF2-40B4-BE49-F238E27FC236}">
                  <a16:creationId xmlns:a16="http://schemas.microsoft.com/office/drawing/2014/main" id="{F2C7F6BF-349F-4855-1E82-5B08C0486DCA}"/>
                </a:ext>
              </a:extLst>
            </p:cNvPr>
            <p:cNvGrpSpPr>
              <a:grpSpLocks noChangeAspect="1"/>
            </p:cNvGrpSpPr>
            <p:nvPr/>
          </p:nvGrpSpPr>
          <p:grpSpPr>
            <a:xfrm>
              <a:off x="5038907" y="3792189"/>
              <a:ext cx="209624" cy="209624"/>
              <a:chOff x="982662" y="3868738"/>
              <a:chExt cx="269875" cy="269875"/>
            </a:xfrm>
          </p:grpSpPr>
          <p:sp>
            <p:nvSpPr>
              <p:cNvPr id="237" name="Oval 16">
                <a:extLst>
                  <a:ext uri="{FF2B5EF4-FFF2-40B4-BE49-F238E27FC236}">
                    <a16:creationId xmlns:a16="http://schemas.microsoft.com/office/drawing/2014/main" id="{975CFCD8-F7AC-4CF4-BFD5-545A33300314}"/>
                  </a:ext>
                </a:extLst>
              </p:cNvPr>
              <p:cNvSpPr>
                <a:spLocks noChangeArrowheads="1"/>
              </p:cNvSpPr>
              <p:nvPr/>
            </p:nvSpPr>
            <p:spPr bwMode="auto">
              <a:xfrm>
                <a:off x="982662" y="3868738"/>
                <a:ext cx="269875" cy="269875"/>
              </a:xfrm>
              <a:prstGeom prst="ellipse">
                <a:avLst/>
              </a:prstGeom>
              <a:solidFill>
                <a:srgbClr val="29BA74"/>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a:endParaRPr>
              </a:p>
            </p:txBody>
          </p:sp>
          <p:sp>
            <p:nvSpPr>
              <p:cNvPr id="238" name="Freeform 17">
                <a:extLst>
                  <a:ext uri="{FF2B5EF4-FFF2-40B4-BE49-F238E27FC236}">
                    <a16:creationId xmlns:a16="http://schemas.microsoft.com/office/drawing/2014/main" id="{08602C24-DCFA-5A3B-26C2-693FA0C14B89}"/>
                  </a:ext>
                </a:extLst>
              </p:cNvPr>
              <p:cNvSpPr>
                <a:spLocks/>
              </p:cNvSpPr>
              <p:nvPr/>
            </p:nvSpPr>
            <p:spPr bwMode="auto">
              <a:xfrm>
                <a:off x="1050925" y="3938588"/>
                <a:ext cx="133350" cy="128587"/>
              </a:xfrm>
              <a:custGeom>
                <a:avLst/>
                <a:gdLst>
                  <a:gd name="T0" fmla="*/ 36 w 84"/>
                  <a:gd name="T1" fmla="*/ 67 h 81"/>
                  <a:gd name="T2" fmla="*/ 7 w 84"/>
                  <a:gd name="T3" fmla="*/ 39 h 81"/>
                  <a:gd name="T4" fmla="*/ 0 w 84"/>
                  <a:gd name="T5" fmla="*/ 45 h 81"/>
                  <a:gd name="T6" fmla="*/ 38 w 84"/>
                  <a:gd name="T7" fmla="*/ 81 h 81"/>
                  <a:gd name="T8" fmla="*/ 84 w 84"/>
                  <a:gd name="T9" fmla="*/ 4 h 81"/>
                  <a:gd name="T10" fmla="*/ 76 w 84"/>
                  <a:gd name="T11" fmla="*/ 0 h 81"/>
                  <a:gd name="T12" fmla="*/ 36 w 84"/>
                  <a:gd name="T13" fmla="*/ 67 h 81"/>
                </a:gdLst>
                <a:ahLst/>
                <a:cxnLst>
                  <a:cxn ang="0">
                    <a:pos x="T0" y="T1"/>
                  </a:cxn>
                  <a:cxn ang="0">
                    <a:pos x="T2" y="T3"/>
                  </a:cxn>
                  <a:cxn ang="0">
                    <a:pos x="T4" y="T5"/>
                  </a:cxn>
                  <a:cxn ang="0">
                    <a:pos x="T6" y="T7"/>
                  </a:cxn>
                  <a:cxn ang="0">
                    <a:pos x="T8" y="T9"/>
                  </a:cxn>
                  <a:cxn ang="0">
                    <a:pos x="T10" y="T11"/>
                  </a:cxn>
                  <a:cxn ang="0">
                    <a:pos x="T12" y="T13"/>
                  </a:cxn>
                </a:cxnLst>
                <a:rect l="0" t="0" r="r" b="b"/>
                <a:pathLst>
                  <a:path w="84" h="81">
                    <a:moveTo>
                      <a:pt x="36" y="67"/>
                    </a:moveTo>
                    <a:lnTo>
                      <a:pt x="7" y="39"/>
                    </a:lnTo>
                    <a:lnTo>
                      <a:pt x="0" y="45"/>
                    </a:lnTo>
                    <a:lnTo>
                      <a:pt x="38" y="81"/>
                    </a:lnTo>
                    <a:lnTo>
                      <a:pt x="84" y="4"/>
                    </a:lnTo>
                    <a:lnTo>
                      <a:pt x="76" y="0"/>
                    </a:lnTo>
                    <a:lnTo>
                      <a:pt x="36" y="67"/>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a:endParaRPr>
              </a:p>
            </p:txBody>
          </p:sp>
        </p:grpSp>
        <p:grpSp>
          <p:nvGrpSpPr>
            <p:cNvPr id="239" name="Group 238">
              <a:extLst>
                <a:ext uri="{FF2B5EF4-FFF2-40B4-BE49-F238E27FC236}">
                  <a16:creationId xmlns:a16="http://schemas.microsoft.com/office/drawing/2014/main" id="{704EE057-09CC-3D8C-AFDB-5E02F8224D15}"/>
                </a:ext>
              </a:extLst>
            </p:cNvPr>
            <p:cNvGrpSpPr/>
            <p:nvPr/>
          </p:nvGrpSpPr>
          <p:grpSpPr>
            <a:xfrm>
              <a:off x="3372182" y="2225814"/>
              <a:ext cx="3449981" cy="228520"/>
              <a:chOff x="495302" y="1302199"/>
              <a:chExt cx="6806821" cy="228520"/>
            </a:xfrm>
          </p:grpSpPr>
          <p:cxnSp>
            <p:nvCxnSpPr>
              <p:cNvPr id="240" name="Straight Connector 10">
                <a:extLst>
                  <a:ext uri="{FF2B5EF4-FFF2-40B4-BE49-F238E27FC236}">
                    <a16:creationId xmlns:a16="http://schemas.microsoft.com/office/drawing/2014/main" id="{4B313675-EAE1-CE50-59DA-20EB2CF453A4}"/>
                  </a:ext>
                </a:extLst>
              </p:cNvPr>
              <p:cNvCxnSpPr>
                <a:cxnSpLocks/>
              </p:cNvCxnSpPr>
              <p:nvPr/>
            </p:nvCxnSpPr>
            <p:spPr>
              <a:xfrm>
                <a:off x="495302" y="1530719"/>
                <a:ext cx="6806821" cy="0"/>
              </a:xfrm>
              <a:prstGeom prst="line">
                <a:avLst/>
              </a:prstGeom>
              <a:noFill/>
              <a:ln w="12700" cap="rnd" cmpd="sng" algn="ctr">
                <a:solidFill>
                  <a:srgbClr val="295E7E"/>
                </a:solidFill>
                <a:prstDash val="solid"/>
                <a:round/>
                <a:headEnd type="none" w="med" len="med"/>
                <a:tailEnd type="none" w="med" len="med"/>
              </a:ln>
              <a:effectLst/>
            </p:spPr>
          </p:cxnSp>
          <p:sp>
            <p:nvSpPr>
              <p:cNvPr id="241" name="Rectangle 6">
                <a:extLst>
                  <a:ext uri="{FF2B5EF4-FFF2-40B4-BE49-F238E27FC236}">
                    <a16:creationId xmlns:a16="http://schemas.microsoft.com/office/drawing/2014/main" id="{B72B9317-B65F-064F-43CA-4DDD1C2A2396}"/>
                  </a:ext>
                </a:extLst>
              </p:cNvPr>
              <p:cNvSpPr/>
              <p:nvPr/>
            </p:nvSpPr>
            <p:spPr>
              <a:xfrm>
                <a:off x="495302" y="1302199"/>
                <a:ext cx="6806821" cy="215444"/>
              </a:xfrm>
              <a:prstGeom prst="rect">
                <a:avLst/>
              </a:prstGeom>
              <a:noFill/>
              <a:ln w="9525" cap="flat" cmpd="sng" algn="ctr">
                <a:noFill/>
                <a:prstDash val="solid"/>
              </a:ln>
              <a:effectLst/>
              <a:extLst>
                <a:ext uri="{909E8E84-426E-40DD-AFC4-6F175D3DCCD1}">
                  <a14:hiddenFill xmlns:a14="http://schemas.microsoft.com/office/drawing/2010/main">
                    <a:solidFill>
                      <a:schemeClr val="accent2"/>
                    </a:solidFill>
                  </a14:hiddenFill>
                </a:ext>
                <a:ext uri="{91240B29-F687-4F45-9708-019B960494DF}">
                  <a14:hiddenLine xmlns:a14="http://schemas.microsoft.com/office/drawing/2010/main" w="9525" cap="flat" cmpd="sng" algn="ctr">
                    <a:solidFill>
                      <a:srgbClr val="B2B2B2"/>
                    </a:solidFill>
                    <a:prstDash val="solid"/>
                  </a14:hiddenLine>
                </a:ext>
              </a:extLst>
            </p:spPr>
            <p:txBody>
              <a:bodyPr wrap="square" lIns="0" tIns="0" rIns="0" bIns="0" rtlCol="0" anchor="ctr" anchorCtr="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4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rPr>
                  <a:t>対象範囲</a:t>
                </a:r>
                <a:endParaRPr kumimoji="1" lang="en-US" altLang="ja-JP" sz="14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endParaRPr>
              </a:p>
            </p:txBody>
          </p:sp>
        </p:grpSp>
        <p:grpSp>
          <p:nvGrpSpPr>
            <p:cNvPr id="242" name="Group 241">
              <a:extLst>
                <a:ext uri="{FF2B5EF4-FFF2-40B4-BE49-F238E27FC236}">
                  <a16:creationId xmlns:a16="http://schemas.microsoft.com/office/drawing/2014/main" id="{7D81EFDC-EAF1-1031-7E4B-11F09CF4CB9F}"/>
                </a:ext>
              </a:extLst>
            </p:cNvPr>
            <p:cNvGrpSpPr/>
            <p:nvPr/>
          </p:nvGrpSpPr>
          <p:grpSpPr>
            <a:xfrm>
              <a:off x="2160694" y="2225814"/>
              <a:ext cx="1027006" cy="228520"/>
              <a:chOff x="495302" y="1302199"/>
              <a:chExt cx="6806821" cy="228520"/>
            </a:xfrm>
          </p:grpSpPr>
          <p:cxnSp>
            <p:nvCxnSpPr>
              <p:cNvPr id="243" name="Straight Connector 10">
                <a:extLst>
                  <a:ext uri="{FF2B5EF4-FFF2-40B4-BE49-F238E27FC236}">
                    <a16:creationId xmlns:a16="http://schemas.microsoft.com/office/drawing/2014/main" id="{B252816C-D3CC-F61F-9908-685A38B3B10B}"/>
                  </a:ext>
                </a:extLst>
              </p:cNvPr>
              <p:cNvCxnSpPr>
                <a:cxnSpLocks/>
              </p:cNvCxnSpPr>
              <p:nvPr/>
            </p:nvCxnSpPr>
            <p:spPr>
              <a:xfrm>
                <a:off x="495302" y="1530719"/>
                <a:ext cx="6806821" cy="0"/>
              </a:xfrm>
              <a:prstGeom prst="line">
                <a:avLst/>
              </a:prstGeom>
              <a:noFill/>
              <a:ln w="12700" cap="rnd" cmpd="sng" algn="ctr">
                <a:solidFill>
                  <a:srgbClr val="295E7E"/>
                </a:solidFill>
                <a:prstDash val="solid"/>
                <a:round/>
                <a:headEnd type="none" w="med" len="med"/>
                <a:tailEnd type="none" w="med" len="med"/>
              </a:ln>
              <a:effectLst/>
            </p:spPr>
          </p:cxnSp>
          <p:sp>
            <p:nvSpPr>
              <p:cNvPr id="244" name="Rectangle 6">
                <a:extLst>
                  <a:ext uri="{FF2B5EF4-FFF2-40B4-BE49-F238E27FC236}">
                    <a16:creationId xmlns:a16="http://schemas.microsoft.com/office/drawing/2014/main" id="{F7A5D089-406F-CDA3-98B6-6FA0FBE15787}"/>
                  </a:ext>
                </a:extLst>
              </p:cNvPr>
              <p:cNvSpPr/>
              <p:nvPr/>
            </p:nvSpPr>
            <p:spPr>
              <a:xfrm>
                <a:off x="495302" y="1302199"/>
                <a:ext cx="6806821" cy="215444"/>
              </a:xfrm>
              <a:prstGeom prst="rect">
                <a:avLst/>
              </a:prstGeom>
              <a:noFill/>
              <a:ln w="9525" cap="flat" cmpd="sng" algn="ctr">
                <a:noFill/>
                <a:prstDash val="solid"/>
              </a:ln>
              <a:effectLst/>
              <a:extLst>
                <a:ext uri="{909E8E84-426E-40DD-AFC4-6F175D3DCCD1}">
                  <a14:hiddenFill xmlns:a14="http://schemas.microsoft.com/office/drawing/2010/main">
                    <a:solidFill>
                      <a:schemeClr val="accent2"/>
                    </a:solidFill>
                  </a14:hiddenFill>
                </a:ext>
                <a:ext uri="{91240B29-F687-4F45-9708-019B960494DF}">
                  <a14:hiddenLine xmlns:a14="http://schemas.microsoft.com/office/drawing/2010/main" w="9525" cap="flat" cmpd="sng" algn="ctr">
                    <a:solidFill>
                      <a:srgbClr val="B2B2B2"/>
                    </a:solidFill>
                    <a:prstDash val="solid"/>
                  </a14:hiddenLine>
                </a:ext>
              </a:extLst>
            </p:spPr>
            <p:txBody>
              <a:bodyPr wrap="square" lIns="0" tIns="0" rIns="0" bIns="0" rtlCol="0" anchor="ctr" anchorCtr="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400" kern="0">
                    <a:solidFill>
                      <a:srgbClr val="295E7E"/>
                    </a:solidFill>
                    <a:latin typeface="Trebuchet MS" panose="020B0603020202020204" pitchFamily="34" charset="0"/>
                    <a:ea typeface="Meiryo UI" panose="020B0604030504040204" pitchFamily="50" charset="-128"/>
                    <a:sym typeface="Meiryo" panose="020B0604030504040204" pitchFamily="34" charset="-128"/>
                  </a:rPr>
                  <a:t>条件</a:t>
                </a:r>
                <a:endParaRPr kumimoji="1" lang="en-US" altLang="ja-JP" sz="14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endParaRPr>
              </a:p>
            </p:txBody>
          </p:sp>
        </p:grpSp>
        <p:grpSp>
          <p:nvGrpSpPr>
            <p:cNvPr id="245" name="Group 244">
              <a:extLst>
                <a:ext uri="{FF2B5EF4-FFF2-40B4-BE49-F238E27FC236}">
                  <a16:creationId xmlns:a16="http://schemas.microsoft.com/office/drawing/2014/main" id="{FE2022D5-8BC8-6CD6-6DA2-4BE84BBA1656}"/>
                </a:ext>
              </a:extLst>
            </p:cNvPr>
            <p:cNvGrpSpPr>
              <a:grpSpLocks noChangeAspect="1"/>
            </p:cNvGrpSpPr>
            <p:nvPr/>
          </p:nvGrpSpPr>
          <p:grpSpPr>
            <a:xfrm>
              <a:off x="2619709" y="3792189"/>
              <a:ext cx="209624" cy="209624"/>
              <a:chOff x="1500504" y="2655888"/>
              <a:chExt cx="269875" cy="269875"/>
            </a:xfrm>
          </p:grpSpPr>
          <p:sp>
            <p:nvSpPr>
              <p:cNvPr id="246" name="Oval 18">
                <a:extLst>
                  <a:ext uri="{FF2B5EF4-FFF2-40B4-BE49-F238E27FC236}">
                    <a16:creationId xmlns:a16="http://schemas.microsoft.com/office/drawing/2014/main" id="{4DF30DA0-2A0D-7253-535F-5699BBE1440D}"/>
                  </a:ext>
                </a:extLst>
              </p:cNvPr>
              <p:cNvSpPr>
                <a:spLocks noChangeArrowheads="1"/>
              </p:cNvSpPr>
              <p:nvPr/>
            </p:nvSpPr>
            <p:spPr bwMode="auto">
              <a:xfrm>
                <a:off x="1500504" y="2655888"/>
                <a:ext cx="269875" cy="269875"/>
              </a:xfrm>
              <a:prstGeom prst="ellipse">
                <a:avLst/>
              </a:prstGeom>
              <a:solidFill>
                <a:srgbClr val="6E6F73"/>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a:endParaRPr>
              </a:p>
            </p:txBody>
          </p:sp>
          <p:sp>
            <p:nvSpPr>
              <p:cNvPr id="247" name="Freeform 19">
                <a:extLst>
                  <a:ext uri="{FF2B5EF4-FFF2-40B4-BE49-F238E27FC236}">
                    <a16:creationId xmlns:a16="http://schemas.microsoft.com/office/drawing/2014/main" id="{284A6459-66CC-3913-CCFF-5DFAC0673EA8}"/>
                  </a:ext>
                </a:extLst>
              </p:cNvPr>
              <p:cNvSpPr>
                <a:spLocks/>
              </p:cNvSpPr>
              <p:nvPr/>
            </p:nvSpPr>
            <p:spPr bwMode="auto">
              <a:xfrm>
                <a:off x="1579879" y="2735263"/>
                <a:ext cx="111125" cy="111125"/>
              </a:xfrm>
              <a:custGeom>
                <a:avLst/>
                <a:gdLst>
                  <a:gd name="T0" fmla="*/ 63 w 70"/>
                  <a:gd name="T1" fmla="*/ 0 h 70"/>
                  <a:gd name="T2" fmla="*/ 35 w 70"/>
                  <a:gd name="T3" fmla="*/ 29 h 70"/>
                  <a:gd name="T4" fmla="*/ 6 w 70"/>
                  <a:gd name="T5" fmla="*/ 0 h 70"/>
                  <a:gd name="T6" fmla="*/ 0 w 70"/>
                  <a:gd name="T7" fmla="*/ 6 h 70"/>
                  <a:gd name="T8" fmla="*/ 28 w 70"/>
                  <a:gd name="T9" fmla="*/ 35 h 70"/>
                  <a:gd name="T10" fmla="*/ 0 w 70"/>
                  <a:gd name="T11" fmla="*/ 63 h 70"/>
                  <a:gd name="T12" fmla="*/ 6 w 70"/>
                  <a:gd name="T13" fmla="*/ 70 h 70"/>
                  <a:gd name="T14" fmla="*/ 35 w 70"/>
                  <a:gd name="T15" fmla="*/ 41 h 70"/>
                  <a:gd name="T16" fmla="*/ 63 w 70"/>
                  <a:gd name="T17" fmla="*/ 70 h 70"/>
                  <a:gd name="T18" fmla="*/ 70 w 70"/>
                  <a:gd name="T19" fmla="*/ 63 h 70"/>
                  <a:gd name="T20" fmla="*/ 41 w 70"/>
                  <a:gd name="T21" fmla="*/ 35 h 70"/>
                  <a:gd name="T22" fmla="*/ 70 w 70"/>
                  <a:gd name="T23" fmla="*/ 6 h 70"/>
                  <a:gd name="T24" fmla="*/ 63 w 70"/>
                  <a:gd name="T2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70">
                    <a:moveTo>
                      <a:pt x="63" y="0"/>
                    </a:moveTo>
                    <a:lnTo>
                      <a:pt x="35" y="29"/>
                    </a:lnTo>
                    <a:lnTo>
                      <a:pt x="6" y="0"/>
                    </a:lnTo>
                    <a:lnTo>
                      <a:pt x="0" y="6"/>
                    </a:lnTo>
                    <a:lnTo>
                      <a:pt x="28" y="35"/>
                    </a:lnTo>
                    <a:lnTo>
                      <a:pt x="0" y="63"/>
                    </a:lnTo>
                    <a:lnTo>
                      <a:pt x="6" y="70"/>
                    </a:lnTo>
                    <a:lnTo>
                      <a:pt x="35" y="41"/>
                    </a:lnTo>
                    <a:lnTo>
                      <a:pt x="63" y="70"/>
                    </a:lnTo>
                    <a:lnTo>
                      <a:pt x="70" y="63"/>
                    </a:lnTo>
                    <a:lnTo>
                      <a:pt x="41" y="35"/>
                    </a:lnTo>
                    <a:lnTo>
                      <a:pt x="70" y="6"/>
                    </a:lnTo>
                    <a:lnTo>
                      <a:pt x="63" y="0"/>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a:endParaRPr>
              </a:p>
            </p:txBody>
          </p:sp>
        </p:grpSp>
        <p:sp>
          <p:nvSpPr>
            <p:cNvPr id="248" name="TextBox 247">
              <a:extLst>
                <a:ext uri="{FF2B5EF4-FFF2-40B4-BE49-F238E27FC236}">
                  <a16:creationId xmlns:a16="http://schemas.microsoft.com/office/drawing/2014/main" id="{46FBE6E6-8AF8-42D0-247A-6BDA93966B4D}"/>
                </a:ext>
              </a:extLst>
            </p:cNvPr>
            <p:cNvSpPr txBox="1"/>
            <p:nvPr/>
          </p:nvSpPr>
          <p:spPr>
            <a:xfrm>
              <a:off x="2160694" y="4824951"/>
              <a:ext cx="1027006" cy="43578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45720" numCol="1" spcCol="0" rtlCol="0" fromWordArt="0" anchor="t" anchorCtr="0" forceAA="0" compatLnSpc="1">
              <a:prstTxWarp prst="textNoShape">
                <a:avLst/>
              </a:prstTxWarp>
              <a:noAutofit/>
            </a:bodyPr>
            <a:lstStyle/>
            <a:p>
              <a:pPr marL="108000" marR="0" lvl="1" algn="ctr" defTabSz="914400" rtl="0" eaLnBrk="1" fontAlgn="auto" latinLnBrk="0" hangingPunct="1">
                <a:lnSpc>
                  <a:spcPct val="100000"/>
                </a:lnSpc>
                <a:spcBef>
                  <a:spcPts val="0"/>
                </a:spcBef>
                <a:spcAft>
                  <a:spcPts val="0"/>
                </a:spcAft>
                <a:buClr>
                  <a:srgbClr val="000000"/>
                </a:buClr>
                <a:buSzTx/>
                <a:tabLst/>
                <a:defRPr/>
              </a:pPr>
              <a:r>
                <a:rPr kumimoji="0" lang="en-US" altLang="ja-JP" sz="1400" b="0" i="0" u="none" strike="noStrike" kern="1200" cap="none" spc="0" normalizeH="0" baseline="0" noProof="0">
                  <a:ln>
                    <a:noFill/>
                  </a:ln>
                  <a:solidFill>
                    <a:srgbClr val="575757"/>
                  </a:solidFill>
                  <a:effectLst/>
                  <a:uLnTx/>
                  <a:uFillTx/>
                  <a:latin typeface="Meiryo UI"/>
                  <a:ea typeface="+mn-ea"/>
                  <a:cs typeface="+mn-cs"/>
                </a:rPr>
                <a:t>×</a:t>
              </a:r>
              <a:br>
                <a:rPr kumimoji="0" lang="en-US" altLang="ja-JP" sz="1400" b="0" i="0" u="none" strike="noStrike" kern="1200" cap="none" spc="0" normalizeH="0" baseline="0" noProof="0">
                  <a:ln>
                    <a:noFill/>
                  </a:ln>
                  <a:solidFill>
                    <a:srgbClr val="575757"/>
                  </a:solidFill>
                  <a:effectLst/>
                  <a:uLnTx/>
                  <a:uFillTx/>
                  <a:latin typeface="Meiryo UI"/>
                  <a:ea typeface="+mn-ea"/>
                  <a:cs typeface="+mn-cs"/>
                </a:rPr>
              </a:br>
              <a:r>
                <a:rPr kumimoji="0" lang="ja-JP" altLang="en-US" sz="1400" b="0" i="0" u="none" strike="noStrike" kern="1200" cap="none" spc="0" normalizeH="0" baseline="0" noProof="0">
                  <a:ln>
                    <a:noFill/>
                  </a:ln>
                  <a:solidFill>
                    <a:srgbClr val="575757"/>
                  </a:solidFill>
                  <a:effectLst/>
                  <a:uLnTx/>
                  <a:uFillTx/>
                  <a:latin typeface="Meiryo UI"/>
                  <a:ea typeface="+mn-ea"/>
                  <a:cs typeface="+mn-cs"/>
                </a:rPr>
                <a:t>未準拠</a:t>
              </a:r>
              <a:endParaRPr kumimoji="0" lang="en-US" sz="1400" b="0" i="0" u="none" strike="noStrike" kern="1200" cap="none" spc="0" normalizeH="0" baseline="0" noProof="0">
                <a:ln>
                  <a:noFill/>
                </a:ln>
                <a:solidFill>
                  <a:srgbClr val="575757"/>
                </a:solidFill>
                <a:effectLst/>
                <a:uLnTx/>
                <a:uFillTx/>
                <a:latin typeface="Meiryo UI"/>
                <a:ea typeface="+mn-ea"/>
                <a:cs typeface="+mn-cs"/>
              </a:endParaRPr>
            </a:p>
          </p:txBody>
        </p:sp>
        <p:sp>
          <p:nvSpPr>
            <p:cNvPr id="249" name="TextBox 248">
              <a:extLst>
                <a:ext uri="{FF2B5EF4-FFF2-40B4-BE49-F238E27FC236}">
                  <a16:creationId xmlns:a16="http://schemas.microsoft.com/office/drawing/2014/main" id="{15A25780-193E-AAAE-F79F-BAD5090D0B00}"/>
                </a:ext>
              </a:extLst>
            </p:cNvPr>
            <p:cNvSpPr txBox="1"/>
            <p:nvPr/>
          </p:nvSpPr>
          <p:spPr>
            <a:xfrm>
              <a:off x="3372182" y="4824951"/>
              <a:ext cx="1027006" cy="43578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45720" numCol="1" spcCol="0" rtlCol="0" fromWordArt="0" anchor="t" anchorCtr="0" forceAA="0" compatLnSpc="1">
              <a:prstTxWarp prst="textNoShape">
                <a:avLst/>
              </a:prstTxWarp>
              <a:noAutofit/>
            </a:bodyPr>
            <a:lstStyle/>
            <a:p>
              <a:pPr marL="108000" marR="0" lvl="1" algn="ctr" defTabSz="914400" rtl="0" eaLnBrk="1" fontAlgn="auto" latinLnBrk="0" hangingPunct="1">
                <a:lnSpc>
                  <a:spcPct val="100000"/>
                </a:lnSpc>
                <a:spcBef>
                  <a:spcPts val="0"/>
                </a:spcBef>
                <a:spcAft>
                  <a:spcPts val="0"/>
                </a:spcAft>
                <a:buClr>
                  <a:srgbClr val="000000"/>
                </a:buClr>
                <a:buSzTx/>
                <a:tabLst/>
                <a:defRPr/>
              </a:pPr>
              <a:r>
                <a:rPr lang="en-US" altLang="ja-JP" sz="1400">
                  <a:solidFill>
                    <a:srgbClr val="575757"/>
                  </a:solidFill>
                  <a:latin typeface="Meiryo UI"/>
                </a:rPr>
                <a:t>×</a:t>
              </a:r>
              <a:br>
                <a:rPr kumimoji="0" lang="en-US" altLang="ja-JP" sz="1400" b="0" i="0" u="none" strike="noStrike" kern="1200" cap="none" spc="0" normalizeH="0" baseline="0" noProof="0">
                  <a:ln>
                    <a:noFill/>
                  </a:ln>
                  <a:solidFill>
                    <a:srgbClr val="575757"/>
                  </a:solidFill>
                  <a:effectLst/>
                  <a:uLnTx/>
                  <a:uFillTx/>
                  <a:latin typeface="Meiryo UI"/>
                  <a:ea typeface="+mn-ea"/>
                  <a:cs typeface="+mn-cs"/>
                </a:rPr>
              </a:br>
              <a:r>
                <a:rPr kumimoji="0" lang="ja-JP" altLang="en-US" sz="1400" b="0" i="0" u="none" strike="noStrike" kern="1200" cap="none" spc="0" normalizeH="0" baseline="0" noProof="0">
                  <a:ln>
                    <a:noFill/>
                  </a:ln>
                  <a:solidFill>
                    <a:srgbClr val="575757"/>
                  </a:solidFill>
                  <a:effectLst/>
                  <a:uLnTx/>
                  <a:uFillTx/>
                  <a:latin typeface="Meiryo UI"/>
                  <a:ea typeface="+mn-ea"/>
                  <a:cs typeface="+mn-cs"/>
                </a:rPr>
                <a:t>非対象</a:t>
              </a:r>
              <a:endParaRPr kumimoji="0" lang="en-US" sz="1400" b="0" i="0" u="none" strike="noStrike" kern="1200" cap="none" spc="0" normalizeH="0" baseline="0" noProof="0">
                <a:ln>
                  <a:noFill/>
                </a:ln>
                <a:solidFill>
                  <a:srgbClr val="575757"/>
                </a:solidFill>
                <a:effectLst/>
                <a:uLnTx/>
                <a:uFillTx/>
                <a:latin typeface="Meiryo UI"/>
                <a:ea typeface="+mn-ea"/>
                <a:cs typeface="+mn-cs"/>
              </a:endParaRPr>
            </a:p>
          </p:txBody>
        </p:sp>
        <p:sp>
          <p:nvSpPr>
            <p:cNvPr id="250" name="TextBox 249">
              <a:extLst>
                <a:ext uri="{FF2B5EF4-FFF2-40B4-BE49-F238E27FC236}">
                  <a16:creationId xmlns:a16="http://schemas.microsoft.com/office/drawing/2014/main" id="{96F2DC0E-4605-B394-17FC-DB67D66771C5}"/>
                </a:ext>
              </a:extLst>
            </p:cNvPr>
            <p:cNvSpPr txBox="1"/>
            <p:nvPr/>
          </p:nvSpPr>
          <p:spPr>
            <a:xfrm>
              <a:off x="4583670" y="4824951"/>
              <a:ext cx="1027006" cy="43578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45720" numCol="1" spcCol="0" rtlCol="0" fromWordArt="0" anchor="t" anchorCtr="0" forceAA="0" compatLnSpc="1">
              <a:prstTxWarp prst="textNoShape">
                <a:avLst/>
              </a:prstTxWarp>
              <a:noAutofit/>
            </a:bodyPr>
            <a:lstStyle/>
            <a:p>
              <a:pPr marL="108000" marR="0" lvl="1" algn="ctr" defTabSz="914400" rtl="0" eaLnBrk="1" fontAlgn="auto" latinLnBrk="0" hangingPunct="1">
                <a:lnSpc>
                  <a:spcPct val="100000"/>
                </a:lnSpc>
                <a:spcBef>
                  <a:spcPts val="0"/>
                </a:spcBef>
                <a:spcAft>
                  <a:spcPts val="0"/>
                </a:spcAft>
                <a:buClr>
                  <a:srgbClr val="000000"/>
                </a:buClr>
                <a:buSzTx/>
                <a:tabLst/>
                <a:defRPr/>
              </a:pPr>
              <a:r>
                <a:rPr lang="en-US" altLang="ja-JP" sz="1400">
                  <a:solidFill>
                    <a:srgbClr val="575757"/>
                  </a:solidFill>
                  <a:latin typeface="Meiryo UI"/>
                </a:rPr>
                <a:t>×</a:t>
              </a:r>
              <a:br>
                <a:rPr kumimoji="0" lang="en-US" altLang="ja-JP" sz="1400" b="0" i="0" u="none" strike="noStrike" kern="1200" cap="none" spc="0" normalizeH="0" baseline="0" noProof="0">
                  <a:ln>
                    <a:noFill/>
                  </a:ln>
                  <a:solidFill>
                    <a:srgbClr val="575757"/>
                  </a:solidFill>
                  <a:effectLst/>
                  <a:uLnTx/>
                  <a:uFillTx/>
                  <a:latin typeface="Meiryo UI"/>
                  <a:ea typeface="+mn-ea"/>
                  <a:cs typeface="+mn-cs"/>
                </a:rPr>
              </a:br>
              <a:r>
                <a:rPr kumimoji="0" lang="ja-JP" altLang="en-US" sz="1400" b="0" i="0" u="none" strike="noStrike" kern="1200" cap="none" spc="0" normalizeH="0" baseline="0" noProof="0">
                  <a:ln>
                    <a:noFill/>
                  </a:ln>
                  <a:solidFill>
                    <a:srgbClr val="575757"/>
                  </a:solidFill>
                  <a:effectLst/>
                  <a:uLnTx/>
                  <a:uFillTx/>
                  <a:latin typeface="Meiryo UI"/>
                  <a:ea typeface="+mn-ea"/>
                  <a:cs typeface="+mn-cs"/>
                </a:rPr>
                <a:t>非対象</a:t>
              </a:r>
              <a:endParaRPr kumimoji="0" lang="en-US" sz="1400" b="0" i="0" u="none" strike="noStrike" kern="1200" cap="none" spc="0" normalizeH="0" baseline="0" noProof="0">
                <a:ln>
                  <a:noFill/>
                </a:ln>
                <a:solidFill>
                  <a:srgbClr val="575757"/>
                </a:solidFill>
                <a:effectLst/>
                <a:uLnTx/>
                <a:uFillTx/>
                <a:latin typeface="Meiryo UI"/>
                <a:ea typeface="+mn-ea"/>
                <a:cs typeface="+mn-cs"/>
              </a:endParaRPr>
            </a:p>
          </p:txBody>
        </p:sp>
        <p:sp>
          <p:nvSpPr>
            <p:cNvPr id="251" name="TextBox 250">
              <a:extLst>
                <a:ext uri="{FF2B5EF4-FFF2-40B4-BE49-F238E27FC236}">
                  <a16:creationId xmlns:a16="http://schemas.microsoft.com/office/drawing/2014/main" id="{51FD7203-259B-030C-05BD-114E53436537}"/>
                </a:ext>
              </a:extLst>
            </p:cNvPr>
            <p:cNvSpPr txBox="1"/>
            <p:nvPr/>
          </p:nvSpPr>
          <p:spPr>
            <a:xfrm>
              <a:off x="5795157" y="4824951"/>
              <a:ext cx="1027006" cy="435787"/>
            </a:xfrm>
            <a:prstGeom prst="rect">
              <a:avLst/>
            </a:prstGeom>
            <a:solidFill>
              <a:srgbClr val="C9E7CA">
                <a:alpha val="32000"/>
              </a:srgb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45720" numCol="1" spcCol="0" rtlCol="0" fromWordArt="0" anchor="t" anchorCtr="0" forceAA="0" compatLnSpc="1">
              <a:prstTxWarp prst="textNoShape">
                <a:avLst/>
              </a:prstTxWarp>
              <a:noAutofit/>
            </a:bodyPr>
            <a:lstStyle/>
            <a:p>
              <a:pPr marL="108000" marR="0" lvl="1" algn="ctr" defTabSz="914400" rtl="0" eaLnBrk="1" fontAlgn="auto" latinLnBrk="0" hangingPunct="1">
                <a:lnSpc>
                  <a:spcPct val="100000"/>
                </a:lnSpc>
                <a:spcBef>
                  <a:spcPts val="0"/>
                </a:spcBef>
                <a:spcAft>
                  <a:spcPts val="0"/>
                </a:spcAft>
                <a:buClr>
                  <a:srgbClr val="000000"/>
                </a:buClr>
                <a:buSzTx/>
                <a:tabLst/>
                <a:defRPr/>
              </a:pPr>
              <a:r>
                <a:rPr kumimoji="0" lang="ja-JP" altLang="en-US" sz="1400" b="0" i="0" u="none" strike="noStrike" kern="1200" cap="none" spc="0" normalizeH="0" baseline="0" noProof="0">
                  <a:ln>
                    <a:noFill/>
                  </a:ln>
                  <a:solidFill>
                    <a:srgbClr val="575757"/>
                  </a:solidFill>
                  <a:effectLst/>
                  <a:uLnTx/>
                  <a:uFillTx/>
                  <a:latin typeface="Meiryo UI"/>
                  <a:ea typeface="+mn-ea"/>
                  <a:cs typeface="+mn-cs"/>
                </a:rPr>
                <a:t>○</a:t>
              </a:r>
              <a:br>
                <a:rPr kumimoji="0" lang="en-US" altLang="ja-JP" sz="1400" b="0" i="0" u="none" strike="noStrike" kern="1200" cap="none" spc="0" normalizeH="0" baseline="0" noProof="0">
                  <a:ln>
                    <a:noFill/>
                  </a:ln>
                  <a:solidFill>
                    <a:srgbClr val="575757"/>
                  </a:solidFill>
                  <a:effectLst/>
                  <a:uLnTx/>
                  <a:uFillTx/>
                  <a:latin typeface="Meiryo UI"/>
                  <a:ea typeface="+mn-ea"/>
                  <a:cs typeface="+mn-cs"/>
                </a:rPr>
              </a:br>
              <a:r>
                <a:rPr kumimoji="0" lang="ja-JP" altLang="en-US" sz="1400" b="0" i="0" u="none" strike="noStrike" kern="1200" cap="none" spc="0" normalizeH="0" baseline="0" noProof="0">
                  <a:ln>
                    <a:noFill/>
                  </a:ln>
                  <a:solidFill>
                    <a:srgbClr val="575757"/>
                  </a:solidFill>
                  <a:effectLst/>
                  <a:uLnTx/>
                  <a:uFillTx/>
                  <a:latin typeface="Meiryo UI"/>
                  <a:ea typeface="+mn-ea"/>
                  <a:cs typeface="+mn-cs"/>
                </a:rPr>
                <a:t>対象</a:t>
              </a:r>
              <a:endParaRPr kumimoji="0" lang="en-US" sz="1400" b="0" i="0" u="none" strike="noStrike" kern="1200" cap="none" spc="0" normalizeH="0" baseline="0" noProof="0">
                <a:ln>
                  <a:noFill/>
                </a:ln>
                <a:solidFill>
                  <a:srgbClr val="575757"/>
                </a:solidFill>
                <a:effectLst/>
                <a:uLnTx/>
                <a:uFillTx/>
                <a:latin typeface="Meiryo UI"/>
                <a:ea typeface="+mn-ea"/>
                <a:cs typeface="+mn-cs"/>
              </a:endParaRPr>
            </a:p>
          </p:txBody>
        </p:sp>
        <p:sp>
          <p:nvSpPr>
            <p:cNvPr id="252" name="Freeform 19">
              <a:extLst>
                <a:ext uri="{FF2B5EF4-FFF2-40B4-BE49-F238E27FC236}">
                  <a16:creationId xmlns:a16="http://schemas.microsoft.com/office/drawing/2014/main" id="{B589182E-BF6A-EA82-9A04-91476625DE2B}"/>
                </a:ext>
              </a:extLst>
            </p:cNvPr>
            <p:cNvSpPr>
              <a:spLocks/>
            </p:cNvSpPr>
            <p:nvPr/>
          </p:nvSpPr>
          <p:spPr bwMode="auto">
            <a:xfrm>
              <a:off x="6310159" y="4890654"/>
              <a:ext cx="86316" cy="86316"/>
            </a:xfrm>
            <a:custGeom>
              <a:avLst/>
              <a:gdLst>
                <a:gd name="T0" fmla="*/ 63 w 70"/>
                <a:gd name="T1" fmla="*/ 0 h 70"/>
                <a:gd name="T2" fmla="*/ 35 w 70"/>
                <a:gd name="T3" fmla="*/ 29 h 70"/>
                <a:gd name="T4" fmla="*/ 6 w 70"/>
                <a:gd name="T5" fmla="*/ 0 h 70"/>
                <a:gd name="T6" fmla="*/ 0 w 70"/>
                <a:gd name="T7" fmla="*/ 6 h 70"/>
                <a:gd name="T8" fmla="*/ 28 w 70"/>
                <a:gd name="T9" fmla="*/ 35 h 70"/>
                <a:gd name="T10" fmla="*/ 0 w 70"/>
                <a:gd name="T11" fmla="*/ 63 h 70"/>
                <a:gd name="T12" fmla="*/ 6 w 70"/>
                <a:gd name="T13" fmla="*/ 70 h 70"/>
                <a:gd name="T14" fmla="*/ 35 w 70"/>
                <a:gd name="T15" fmla="*/ 41 h 70"/>
                <a:gd name="T16" fmla="*/ 63 w 70"/>
                <a:gd name="T17" fmla="*/ 70 h 70"/>
                <a:gd name="T18" fmla="*/ 70 w 70"/>
                <a:gd name="T19" fmla="*/ 63 h 70"/>
                <a:gd name="T20" fmla="*/ 41 w 70"/>
                <a:gd name="T21" fmla="*/ 35 h 70"/>
                <a:gd name="T22" fmla="*/ 70 w 70"/>
                <a:gd name="T23" fmla="*/ 6 h 70"/>
                <a:gd name="T24" fmla="*/ 63 w 70"/>
                <a:gd name="T2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70">
                  <a:moveTo>
                    <a:pt x="63" y="0"/>
                  </a:moveTo>
                  <a:lnTo>
                    <a:pt x="35" y="29"/>
                  </a:lnTo>
                  <a:lnTo>
                    <a:pt x="6" y="0"/>
                  </a:lnTo>
                  <a:lnTo>
                    <a:pt x="0" y="6"/>
                  </a:lnTo>
                  <a:lnTo>
                    <a:pt x="28" y="35"/>
                  </a:lnTo>
                  <a:lnTo>
                    <a:pt x="0" y="63"/>
                  </a:lnTo>
                  <a:lnTo>
                    <a:pt x="6" y="70"/>
                  </a:lnTo>
                  <a:lnTo>
                    <a:pt x="35" y="41"/>
                  </a:lnTo>
                  <a:lnTo>
                    <a:pt x="63" y="70"/>
                  </a:lnTo>
                  <a:lnTo>
                    <a:pt x="70" y="63"/>
                  </a:lnTo>
                  <a:lnTo>
                    <a:pt x="41" y="35"/>
                  </a:lnTo>
                  <a:lnTo>
                    <a:pt x="70" y="6"/>
                  </a:lnTo>
                  <a:lnTo>
                    <a:pt x="63" y="0"/>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a:endParaRPr>
            </a:p>
          </p:txBody>
        </p:sp>
        <p:grpSp>
          <p:nvGrpSpPr>
            <p:cNvPr id="253" name="Group 252">
              <a:extLst>
                <a:ext uri="{FF2B5EF4-FFF2-40B4-BE49-F238E27FC236}">
                  <a16:creationId xmlns:a16="http://schemas.microsoft.com/office/drawing/2014/main" id="{3417A61D-C053-4F58-E2C6-19105318A421}"/>
                </a:ext>
              </a:extLst>
            </p:cNvPr>
            <p:cNvGrpSpPr>
              <a:grpSpLocks noChangeAspect="1"/>
            </p:cNvGrpSpPr>
            <p:nvPr/>
          </p:nvGrpSpPr>
          <p:grpSpPr>
            <a:xfrm>
              <a:off x="2619709" y="4829000"/>
              <a:ext cx="209624" cy="209624"/>
              <a:chOff x="1500504" y="2655888"/>
              <a:chExt cx="269875" cy="269875"/>
            </a:xfrm>
          </p:grpSpPr>
          <p:sp>
            <p:nvSpPr>
              <p:cNvPr id="254" name="Oval 18">
                <a:extLst>
                  <a:ext uri="{FF2B5EF4-FFF2-40B4-BE49-F238E27FC236}">
                    <a16:creationId xmlns:a16="http://schemas.microsoft.com/office/drawing/2014/main" id="{5F07E705-EF5D-E4E5-A703-E4002FB7C4BE}"/>
                  </a:ext>
                </a:extLst>
              </p:cNvPr>
              <p:cNvSpPr>
                <a:spLocks noChangeArrowheads="1"/>
              </p:cNvSpPr>
              <p:nvPr/>
            </p:nvSpPr>
            <p:spPr bwMode="auto">
              <a:xfrm>
                <a:off x="1500504" y="2655888"/>
                <a:ext cx="269875" cy="269875"/>
              </a:xfrm>
              <a:prstGeom prst="ellipse">
                <a:avLst/>
              </a:prstGeom>
              <a:solidFill>
                <a:srgbClr val="6E6F73"/>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a:endParaRPr>
              </a:p>
            </p:txBody>
          </p:sp>
          <p:sp>
            <p:nvSpPr>
              <p:cNvPr id="255" name="Freeform 19">
                <a:extLst>
                  <a:ext uri="{FF2B5EF4-FFF2-40B4-BE49-F238E27FC236}">
                    <a16:creationId xmlns:a16="http://schemas.microsoft.com/office/drawing/2014/main" id="{10F045F1-EE69-9D4B-C203-26F3C2242E0D}"/>
                  </a:ext>
                </a:extLst>
              </p:cNvPr>
              <p:cNvSpPr>
                <a:spLocks/>
              </p:cNvSpPr>
              <p:nvPr/>
            </p:nvSpPr>
            <p:spPr bwMode="auto">
              <a:xfrm>
                <a:off x="1579879" y="2735263"/>
                <a:ext cx="111125" cy="111125"/>
              </a:xfrm>
              <a:custGeom>
                <a:avLst/>
                <a:gdLst>
                  <a:gd name="T0" fmla="*/ 63 w 70"/>
                  <a:gd name="T1" fmla="*/ 0 h 70"/>
                  <a:gd name="T2" fmla="*/ 35 w 70"/>
                  <a:gd name="T3" fmla="*/ 29 h 70"/>
                  <a:gd name="T4" fmla="*/ 6 w 70"/>
                  <a:gd name="T5" fmla="*/ 0 h 70"/>
                  <a:gd name="T6" fmla="*/ 0 w 70"/>
                  <a:gd name="T7" fmla="*/ 6 h 70"/>
                  <a:gd name="T8" fmla="*/ 28 w 70"/>
                  <a:gd name="T9" fmla="*/ 35 h 70"/>
                  <a:gd name="T10" fmla="*/ 0 w 70"/>
                  <a:gd name="T11" fmla="*/ 63 h 70"/>
                  <a:gd name="T12" fmla="*/ 6 w 70"/>
                  <a:gd name="T13" fmla="*/ 70 h 70"/>
                  <a:gd name="T14" fmla="*/ 35 w 70"/>
                  <a:gd name="T15" fmla="*/ 41 h 70"/>
                  <a:gd name="T16" fmla="*/ 63 w 70"/>
                  <a:gd name="T17" fmla="*/ 70 h 70"/>
                  <a:gd name="T18" fmla="*/ 70 w 70"/>
                  <a:gd name="T19" fmla="*/ 63 h 70"/>
                  <a:gd name="T20" fmla="*/ 41 w 70"/>
                  <a:gd name="T21" fmla="*/ 35 h 70"/>
                  <a:gd name="T22" fmla="*/ 70 w 70"/>
                  <a:gd name="T23" fmla="*/ 6 h 70"/>
                  <a:gd name="T24" fmla="*/ 63 w 70"/>
                  <a:gd name="T2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70">
                    <a:moveTo>
                      <a:pt x="63" y="0"/>
                    </a:moveTo>
                    <a:lnTo>
                      <a:pt x="35" y="29"/>
                    </a:lnTo>
                    <a:lnTo>
                      <a:pt x="6" y="0"/>
                    </a:lnTo>
                    <a:lnTo>
                      <a:pt x="0" y="6"/>
                    </a:lnTo>
                    <a:lnTo>
                      <a:pt x="28" y="35"/>
                    </a:lnTo>
                    <a:lnTo>
                      <a:pt x="0" y="63"/>
                    </a:lnTo>
                    <a:lnTo>
                      <a:pt x="6" y="70"/>
                    </a:lnTo>
                    <a:lnTo>
                      <a:pt x="35" y="41"/>
                    </a:lnTo>
                    <a:lnTo>
                      <a:pt x="63" y="70"/>
                    </a:lnTo>
                    <a:lnTo>
                      <a:pt x="70" y="63"/>
                    </a:lnTo>
                    <a:lnTo>
                      <a:pt x="41" y="35"/>
                    </a:lnTo>
                    <a:lnTo>
                      <a:pt x="70" y="6"/>
                    </a:lnTo>
                    <a:lnTo>
                      <a:pt x="63" y="0"/>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a:endParaRPr>
              </a:p>
            </p:txBody>
          </p:sp>
        </p:grpSp>
        <p:grpSp>
          <p:nvGrpSpPr>
            <p:cNvPr id="256" name="Group 255">
              <a:extLst>
                <a:ext uri="{FF2B5EF4-FFF2-40B4-BE49-F238E27FC236}">
                  <a16:creationId xmlns:a16="http://schemas.microsoft.com/office/drawing/2014/main" id="{8858FCD7-B955-8154-83FC-A1A631AEA44A}"/>
                </a:ext>
              </a:extLst>
            </p:cNvPr>
            <p:cNvGrpSpPr>
              <a:grpSpLocks noChangeAspect="1"/>
            </p:cNvGrpSpPr>
            <p:nvPr/>
          </p:nvGrpSpPr>
          <p:grpSpPr>
            <a:xfrm>
              <a:off x="3829308" y="4829000"/>
              <a:ext cx="209624" cy="209624"/>
              <a:chOff x="1500504" y="2655888"/>
              <a:chExt cx="269875" cy="269875"/>
            </a:xfrm>
          </p:grpSpPr>
          <p:sp>
            <p:nvSpPr>
              <p:cNvPr id="257" name="Oval 18">
                <a:extLst>
                  <a:ext uri="{FF2B5EF4-FFF2-40B4-BE49-F238E27FC236}">
                    <a16:creationId xmlns:a16="http://schemas.microsoft.com/office/drawing/2014/main" id="{E0A5DE57-4980-9904-B5C3-543710D12387}"/>
                  </a:ext>
                </a:extLst>
              </p:cNvPr>
              <p:cNvSpPr>
                <a:spLocks noChangeArrowheads="1"/>
              </p:cNvSpPr>
              <p:nvPr/>
            </p:nvSpPr>
            <p:spPr bwMode="auto">
              <a:xfrm>
                <a:off x="1500504" y="2655888"/>
                <a:ext cx="269875" cy="269875"/>
              </a:xfrm>
              <a:prstGeom prst="ellipse">
                <a:avLst/>
              </a:prstGeom>
              <a:solidFill>
                <a:srgbClr val="6E6F73"/>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a:endParaRPr>
              </a:p>
            </p:txBody>
          </p:sp>
          <p:sp>
            <p:nvSpPr>
              <p:cNvPr id="258" name="Freeform 19">
                <a:extLst>
                  <a:ext uri="{FF2B5EF4-FFF2-40B4-BE49-F238E27FC236}">
                    <a16:creationId xmlns:a16="http://schemas.microsoft.com/office/drawing/2014/main" id="{7033350A-D035-000A-92BC-675B5A08FD90}"/>
                  </a:ext>
                </a:extLst>
              </p:cNvPr>
              <p:cNvSpPr>
                <a:spLocks/>
              </p:cNvSpPr>
              <p:nvPr/>
            </p:nvSpPr>
            <p:spPr bwMode="auto">
              <a:xfrm>
                <a:off x="1579879" y="2735263"/>
                <a:ext cx="111125" cy="111125"/>
              </a:xfrm>
              <a:custGeom>
                <a:avLst/>
                <a:gdLst>
                  <a:gd name="T0" fmla="*/ 63 w 70"/>
                  <a:gd name="T1" fmla="*/ 0 h 70"/>
                  <a:gd name="T2" fmla="*/ 35 w 70"/>
                  <a:gd name="T3" fmla="*/ 29 h 70"/>
                  <a:gd name="T4" fmla="*/ 6 w 70"/>
                  <a:gd name="T5" fmla="*/ 0 h 70"/>
                  <a:gd name="T6" fmla="*/ 0 w 70"/>
                  <a:gd name="T7" fmla="*/ 6 h 70"/>
                  <a:gd name="T8" fmla="*/ 28 w 70"/>
                  <a:gd name="T9" fmla="*/ 35 h 70"/>
                  <a:gd name="T10" fmla="*/ 0 w 70"/>
                  <a:gd name="T11" fmla="*/ 63 h 70"/>
                  <a:gd name="T12" fmla="*/ 6 w 70"/>
                  <a:gd name="T13" fmla="*/ 70 h 70"/>
                  <a:gd name="T14" fmla="*/ 35 w 70"/>
                  <a:gd name="T15" fmla="*/ 41 h 70"/>
                  <a:gd name="T16" fmla="*/ 63 w 70"/>
                  <a:gd name="T17" fmla="*/ 70 h 70"/>
                  <a:gd name="T18" fmla="*/ 70 w 70"/>
                  <a:gd name="T19" fmla="*/ 63 h 70"/>
                  <a:gd name="T20" fmla="*/ 41 w 70"/>
                  <a:gd name="T21" fmla="*/ 35 h 70"/>
                  <a:gd name="T22" fmla="*/ 70 w 70"/>
                  <a:gd name="T23" fmla="*/ 6 h 70"/>
                  <a:gd name="T24" fmla="*/ 63 w 70"/>
                  <a:gd name="T2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70">
                    <a:moveTo>
                      <a:pt x="63" y="0"/>
                    </a:moveTo>
                    <a:lnTo>
                      <a:pt x="35" y="29"/>
                    </a:lnTo>
                    <a:lnTo>
                      <a:pt x="6" y="0"/>
                    </a:lnTo>
                    <a:lnTo>
                      <a:pt x="0" y="6"/>
                    </a:lnTo>
                    <a:lnTo>
                      <a:pt x="28" y="35"/>
                    </a:lnTo>
                    <a:lnTo>
                      <a:pt x="0" y="63"/>
                    </a:lnTo>
                    <a:lnTo>
                      <a:pt x="6" y="70"/>
                    </a:lnTo>
                    <a:lnTo>
                      <a:pt x="35" y="41"/>
                    </a:lnTo>
                    <a:lnTo>
                      <a:pt x="63" y="70"/>
                    </a:lnTo>
                    <a:lnTo>
                      <a:pt x="70" y="63"/>
                    </a:lnTo>
                    <a:lnTo>
                      <a:pt x="41" y="35"/>
                    </a:lnTo>
                    <a:lnTo>
                      <a:pt x="70" y="6"/>
                    </a:lnTo>
                    <a:lnTo>
                      <a:pt x="63" y="0"/>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a:endParaRPr>
              </a:p>
            </p:txBody>
          </p:sp>
        </p:grpSp>
        <p:grpSp>
          <p:nvGrpSpPr>
            <p:cNvPr id="259" name="Group 258">
              <a:extLst>
                <a:ext uri="{FF2B5EF4-FFF2-40B4-BE49-F238E27FC236}">
                  <a16:creationId xmlns:a16="http://schemas.microsoft.com/office/drawing/2014/main" id="{6AF08D03-3ECD-740A-464E-F2DAA6A4CD06}"/>
                </a:ext>
              </a:extLst>
            </p:cNvPr>
            <p:cNvGrpSpPr>
              <a:grpSpLocks noChangeAspect="1"/>
            </p:cNvGrpSpPr>
            <p:nvPr/>
          </p:nvGrpSpPr>
          <p:grpSpPr>
            <a:xfrm>
              <a:off x="5035874" y="4829000"/>
              <a:ext cx="209624" cy="209624"/>
              <a:chOff x="1500504" y="2655888"/>
              <a:chExt cx="269875" cy="269875"/>
            </a:xfrm>
          </p:grpSpPr>
          <p:sp>
            <p:nvSpPr>
              <p:cNvPr id="260" name="Oval 18">
                <a:extLst>
                  <a:ext uri="{FF2B5EF4-FFF2-40B4-BE49-F238E27FC236}">
                    <a16:creationId xmlns:a16="http://schemas.microsoft.com/office/drawing/2014/main" id="{5324CFE0-8D78-1024-4080-DC5B6E276166}"/>
                  </a:ext>
                </a:extLst>
              </p:cNvPr>
              <p:cNvSpPr>
                <a:spLocks noChangeArrowheads="1"/>
              </p:cNvSpPr>
              <p:nvPr/>
            </p:nvSpPr>
            <p:spPr bwMode="auto">
              <a:xfrm>
                <a:off x="1500504" y="2655888"/>
                <a:ext cx="269875" cy="269875"/>
              </a:xfrm>
              <a:prstGeom prst="ellipse">
                <a:avLst/>
              </a:prstGeom>
              <a:solidFill>
                <a:srgbClr val="6E6F73"/>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a:endParaRPr>
              </a:p>
            </p:txBody>
          </p:sp>
          <p:sp>
            <p:nvSpPr>
              <p:cNvPr id="261" name="Freeform 19">
                <a:extLst>
                  <a:ext uri="{FF2B5EF4-FFF2-40B4-BE49-F238E27FC236}">
                    <a16:creationId xmlns:a16="http://schemas.microsoft.com/office/drawing/2014/main" id="{772A8FEC-7DDA-0808-3E9D-9429F3597D49}"/>
                  </a:ext>
                </a:extLst>
              </p:cNvPr>
              <p:cNvSpPr>
                <a:spLocks/>
              </p:cNvSpPr>
              <p:nvPr/>
            </p:nvSpPr>
            <p:spPr bwMode="auto">
              <a:xfrm>
                <a:off x="1579879" y="2735263"/>
                <a:ext cx="111125" cy="111125"/>
              </a:xfrm>
              <a:custGeom>
                <a:avLst/>
                <a:gdLst>
                  <a:gd name="T0" fmla="*/ 63 w 70"/>
                  <a:gd name="T1" fmla="*/ 0 h 70"/>
                  <a:gd name="T2" fmla="*/ 35 w 70"/>
                  <a:gd name="T3" fmla="*/ 29 h 70"/>
                  <a:gd name="T4" fmla="*/ 6 w 70"/>
                  <a:gd name="T5" fmla="*/ 0 h 70"/>
                  <a:gd name="T6" fmla="*/ 0 w 70"/>
                  <a:gd name="T7" fmla="*/ 6 h 70"/>
                  <a:gd name="T8" fmla="*/ 28 w 70"/>
                  <a:gd name="T9" fmla="*/ 35 h 70"/>
                  <a:gd name="T10" fmla="*/ 0 w 70"/>
                  <a:gd name="T11" fmla="*/ 63 h 70"/>
                  <a:gd name="T12" fmla="*/ 6 w 70"/>
                  <a:gd name="T13" fmla="*/ 70 h 70"/>
                  <a:gd name="T14" fmla="*/ 35 w 70"/>
                  <a:gd name="T15" fmla="*/ 41 h 70"/>
                  <a:gd name="T16" fmla="*/ 63 w 70"/>
                  <a:gd name="T17" fmla="*/ 70 h 70"/>
                  <a:gd name="T18" fmla="*/ 70 w 70"/>
                  <a:gd name="T19" fmla="*/ 63 h 70"/>
                  <a:gd name="T20" fmla="*/ 41 w 70"/>
                  <a:gd name="T21" fmla="*/ 35 h 70"/>
                  <a:gd name="T22" fmla="*/ 70 w 70"/>
                  <a:gd name="T23" fmla="*/ 6 h 70"/>
                  <a:gd name="T24" fmla="*/ 63 w 70"/>
                  <a:gd name="T2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70">
                    <a:moveTo>
                      <a:pt x="63" y="0"/>
                    </a:moveTo>
                    <a:lnTo>
                      <a:pt x="35" y="29"/>
                    </a:lnTo>
                    <a:lnTo>
                      <a:pt x="6" y="0"/>
                    </a:lnTo>
                    <a:lnTo>
                      <a:pt x="0" y="6"/>
                    </a:lnTo>
                    <a:lnTo>
                      <a:pt x="28" y="35"/>
                    </a:lnTo>
                    <a:lnTo>
                      <a:pt x="0" y="63"/>
                    </a:lnTo>
                    <a:lnTo>
                      <a:pt x="6" y="70"/>
                    </a:lnTo>
                    <a:lnTo>
                      <a:pt x="35" y="41"/>
                    </a:lnTo>
                    <a:lnTo>
                      <a:pt x="63" y="70"/>
                    </a:lnTo>
                    <a:lnTo>
                      <a:pt x="70" y="63"/>
                    </a:lnTo>
                    <a:lnTo>
                      <a:pt x="41" y="35"/>
                    </a:lnTo>
                    <a:lnTo>
                      <a:pt x="70" y="6"/>
                    </a:lnTo>
                    <a:lnTo>
                      <a:pt x="63" y="0"/>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a:endParaRPr>
              </a:p>
            </p:txBody>
          </p:sp>
        </p:grpSp>
        <p:grpSp>
          <p:nvGrpSpPr>
            <p:cNvPr id="262" name="Group 261">
              <a:extLst>
                <a:ext uri="{FF2B5EF4-FFF2-40B4-BE49-F238E27FC236}">
                  <a16:creationId xmlns:a16="http://schemas.microsoft.com/office/drawing/2014/main" id="{7E414DC4-07BD-428D-7F2C-28B1F81BDA33}"/>
                </a:ext>
              </a:extLst>
            </p:cNvPr>
            <p:cNvGrpSpPr>
              <a:grpSpLocks noChangeAspect="1"/>
            </p:cNvGrpSpPr>
            <p:nvPr/>
          </p:nvGrpSpPr>
          <p:grpSpPr>
            <a:xfrm>
              <a:off x="6248505" y="4823485"/>
              <a:ext cx="209624" cy="209624"/>
              <a:chOff x="982662" y="3868738"/>
              <a:chExt cx="269875" cy="269875"/>
            </a:xfrm>
          </p:grpSpPr>
          <p:sp>
            <p:nvSpPr>
              <p:cNvPr id="263" name="Oval 16">
                <a:extLst>
                  <a:ext uri="{FF2B5EF4-FFF2-40B4-BE49-F238E27FC236}">
                    <a16:creationId xmlns:a16="http://schemas.microsoft.com/office/drawing/2014/main" id="{0374A96B-B910-673A-AAAD-B4B28B7B18E9}"/>
                  </a:ext>
                </a:extLst>
              </p:cNvPr>
              <p:cNvSpPr>
                <a:spLocks noChangeArrowheads="1"/>
              </p:cNvSpPr>
              <p:nvPr/>
            </p:nvSpPr>
            <p:spPr bwMode="auto">
              <a:xfrm>
                <a:off x="982662" y="3868738"/>
                <a:ext cx="269875" cy="269875"/>
              </a:xfrm>
              <a:prstGeom prst="ellipse">
                <a:avLst/>
              </a:prstGeom>
              <a:solidFill>
                <a:srgbClr val="29BA74"/>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a:endParaRPr>
              </a:p>
            </p:txBody>
          </p:sp>
          <p:sp>
            <p:nvSpPr>
              <p:cNvPr id="264" name="Freeform 17">
                <a:extLst>
                  <a:ext uri="{FF2B5EF4-FFF2-40B4-BE49-F238E27FC236}">
                    <a16:creationId xmlns:a16="http://schemas.microsoft.com/office/drawing/2014/main" id="{429352D5-658D-0F43-AF39-038499FA3DC4}"/>
                  </a:ext>
                </a:extLst>
              </p:cNvPr>
              <p:cNvSpPr>
                <a:spLocks/>
              </p:cNvSpPr>
              <p:nvPr/>
            </p:nvSpPr>
            <p:spPr bwMode="auto">
              <a:xfrm>
                <a:off x="1050925" y="3938588"/>
                <a:ext cx="133350" cy="128587"/>
              </a:xfrm>
              <a:custGeom>
                <a:avLst/>
                <a:gdLst>
                  <a:gd name="T0" fmla="*/ 36 w 84"/>
                  <a:gd name="T1" fmla="*/ 67 h 81"/>
                  <a:gd name="T2" fmla="*/ 7 w 84"/>
                  <a:gd name="T3" fmla="*/ 39 h 81"/>
                  <a:gd name="T4" fmla="*/ 0 w 84"/>
                  <a:gd name="T5" fmla="*/ 45 h 81"/>
                  <a:gd name="T6" fmla="*/ 38 w 84"/>
                  <a:gd name="T7" fmla="*/ 81 h 81"/>
                  <a:gd name="T8" fmla="*/ 84 w 84"/>
                  <a:gd name="T9" fmla="*/ 4 h 81"/>
                  <a:gd name="T10" fmla="*/ 76 w 84"/>
                  <a:gd name="T11" fmla="*/ 0 h 81"/>
                  <a:gd name="T12" fmla="*/ 36 w 84"/>
                  <a:gd name="T13" fmla="*/ 67 h 81"/>
                </a:gdLst>
                <a:ahLst/>
                <a:cxnLst>
                  <a:cxn ang="0">
                    <a:pos x="T0" y="T1"/>
                  </a:cxn>
                  <a:cxn ang="0">
                    <a:pos x="T2" y="T3"/>
                  </a:cxn>
                  <a:cxn ang="0">
                    <a:pos x="T4" y="T5"/>
                  </a:cxn>
                  <a:cxn ang="0">
                    <a:pos x="T6" y="T7"/>
                  </a:cxn>
                  <a:cxn ang="0">
                    <a:pos x="T8" y="T9"/>
                  </a:cxn>
                  <a:cxn ang="0">
                    <a:pos x="T10" y="T11"/>
                  </a:cxn>
                  <a:cxn ang="0">
                    <a:pos x="T12" y="T13"/>
                  </a:cxn>
                </a:cxnLst>
                <a:rect l="0" t="0" r="r" b="b"/>
                <a:pathLst>
                  <a:path w="84" h="81">
                    <a:moveTo>
                      <a:pt x="36" y="67"/>
                    </a:moveTo>
                    <a:lnTo>
                      <a:pt x="7" y="39"/>
                    </a:lnTo>
                    <a:lnTo>
                      <a:pt x="0" y="45"/>
                    </a:lnTo>
                    <a:lnTo>
                      <a:pt x="38" y="81"/>
                    </a:lnTo>
                    <a:lnTo>
                      <a:pt x="84" y="4"/>
                    </a:lnTo>
                    <a:lnTo>
                      <a:pt x="76" y="0"/>
                    </a:lnTo>
                    <a:lnTo>
                      <a:pt x="36" y="67"/>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a:endParaRPr>
              </a:p>
            </p:txBody>
          </p:sp>
        </p:grpSp>
        <p:sp>
          <p:nvSpPr>
            <p:cNvPr id="2" name="TextBox 1">
              <a:extLst>
                <a:ext uri="{FF2B5EF4-FFF2-40B4-BE49-F238E27FC236}">
                  <a16:creationId xmlns:a16="http://schemas.microsoft.com/office/drawing/2014/main" id="{F98005B1-E7CF-00A0-6F34-983CA575D922}"/>
                </a:ext>
              </a:extLst>
            </p:cNvPr>
            <p:cNvSpPr txBox="1"/>
            <p:nvPr/>
          </p:nvSpPr>
          <p:spPr>
            <a:xfrm>
              <a:off x="2160693" y="3237823"/>
              <a:ext cx="4661467" cy="43578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45720" numCol="1" spcCol="0" rtlCol="0" fromWordArt="0" anchor="t" anchorCtr="0" forceAA="0" compatLnSpc="1">
              <a:prstTxWarp prst="textNoShape">
                <a:avLst/>
              </a:prstTxWarp>
              <a:noAutofit/>
            </a:bodyPr>
            <a:lstStyle/>
            <a:p>
              <a:pPr marL="108000" marR="0" lvl="1" defTabSz="914400" rtl="0" eaLnBrk="1" fontAlgn="auto" latinLnBrk="0" hangingPunct="1">
                <a:lnSpc>
                  <a:spcPct val="100000"/>
                </a:lnSpc>
                <a:spcBef>
                  <a:spcPts val="0"/>
                </a:spcBef>
                <a:spcAft>
                  <a:spcPts val="0"/>
                </a:spcAft>
                <a:buClr>
                  <a:srgbClr val="000000"/>
                </a:buClr>
                <a:buSzTx/>
                <a:tabLst/>
                <a:defRPr/>
              </a:pPr>
              <a:r>
                <a:rPr kumimoji="0" lang="en-US" altLang="ja-JP" sz="1200" b="0" i="0" u="none" strike="noStrike" kern="1200" cap="none" spc="0" normalizeH="0" baseline="0" noProof="0">
                  <a:ln>
                    <a:noFill/>
                  </a:ln>
                  <a:solidFill>
                    <a:srgbClr val="575757"/>
                  </a:solidFill>
                  <a:effectLst/>
                  <a:uLnTx/>
                  <a:uFillTx/>
                  <a:latin typeface="Meiryo UI"/>
                  <a:ea typeface="+mn-ea"/>
                  <a:cs typeface="+mn-cs"/>
                </a:rPr>
                <a:t>DSS</a:t>
              </a:r>
              <a:r>
                <a:rPr kumimoji="0" lang="ja-JP" altLang="en-US" sz="1200" b="0" i="0" u="none" strike="noStrike" kern="1200" cap="none" spc="0" normalizeH="0" baseline="0" noProof="0">
                  <a:ln>
                    <a:noFill/>
                  </a:ln>
                  <a:solidFill>
                    <a:srgbClr val="575757"/>
                  </a:solidFill>
                  <a:effectLst/>
                  <a:uLnTx/>
                  <a:uFillTx/>
                  <a:latin typeface="Meiryo UI"/>
                  <a:ea typeface="+mn-ea"/>
                  <a:cs typeface="+mn-cs"/>
                </a:rPr>
                <a:t>に準拠している資格・試験の合格実績、およびマナビ内の</a:t>
              </a:r>
              <a:r>
                <a:rPr kumimoji="0" lang="en-US" altLang="ja-JP" sz="1200" b="0" i="0" u="none" strike="noStrike" kern="1200" cap="none" spc="0" normalizeH="0" baseline="0" noProof="0">
                  <a:ln>
                    <a:noFill/>
                  </a:ln>
                  <a:solidFill>
                    <a:srgbClr val="575757"/>
                  </a:solidFill>
                  <a:effectLst/>
                  <a:uLnTx/>
                  <a:uFillTx/>
                  <a:latin typeface="Meiryo UI"/>
                  <a:ea typeface="+mn-ea"/>
                  <a:cs typeface="+mn-cs"/>
                </a:rPr>
                <a:t>DSS</a:t>
              </a:r>
              <a:r>
                <a:rPr kumimoji="0" lang="ja-JP" altLang="en-US" sz="1200" b="0" i="0" u="none" strike="noStrike" kern="1200" cap="none" spc="0" normalizeH="0" baseline="0" noProof="0">
                  <a:ln>
                    <a:noFill/>
                  </a:ln>
                  <a:solidFill>
                    <a:srgbClr val="575757"/>
                  </a:solidFill>
                  <a:effectLst/>
                  <a:uLnTx/>
                  <a:uFillTx/>
                  <a:latin typeface="Meiryo UI"/>
                  <a:ea typeface="+mn-ea"/>
                  <a:cs typeface="+mn-cs"/>
                </a:rPr>
                <a:t>審査済み学習結果を対象とする。</a:t>
              </a:r>
              <a:r>
                <a:rPr kumimoji="0" lang="en-US" altLang="ja-JP" sz="1200" b="0" i="0" u="none" strike="noStrike" kern="1200" cap="none" spc="0" normalizeH="0" baseline="0" noProof="0">
                  <a:ln>
                    <a:noFill/>
                  </a:ln>
                  <a:solidFill>
                    <a:srgbClr val="575757"/>
                  </a:solidFill>
                  <a:effectLst/>
                  <a:uLnTx/>
                  <a:uFillTx/>
                  <a:latin typeface="Meiryo UI"/>
                  <a:ea typeface="+mn-ea"/>
                  <a:cs typeface="+mn-cs"/>
                </a:rPr>
                <a:t>IPA</a:t>
              </a:r>
              <a:r>
                <a:rPr kumimoji="0" lang="ja-JP" altLang="en-US" sz="1200" b="0" i="0" u="none" strike="noStrike" kern="1200" cap="none" spc="0" normalizeH="0" baseline="0" noProof="0">
                  <a:ln>
                    <a:noFill/>
                  </a:ln>
                  <a:solidFill>
                    <a:srgbClr val="575757"/>
                  </a:solidFill>
                  <a:effectLst/>
                  <a:uLnTx/>
                  <a:uFillTx/>
                  <a:latin typeface="Meiryo UI"/>
                  <a:ea typeface="+mn-ea"/>
                  <a:cs typeface="+mn-cs"/>
                </a:rPr>
                <a:t>発行の資格に限らず、外部資格も対象</a:t>
              </a:r>
              <a:endParaRPr kumimoji="0" lang="en-US" sz="1200" b="0" i="0" u="none" strike="noStrike" kern="1200" cap="none" spc="0" normalizeH="0" baseline="0" noProof="0">
                <a:ln>
                  <a:noFill/>
                </a:ln>
                <a:solidFill>
                  <a:srgbClr val="575757"/>
                </a:solidFill>
                <a:effectLst/>
                <a:uLnTx/>
                <a:uFillTx/>
                <a:latin typeface="Meiryo UI"/>
                <a:ea typeface="+mn-ea"/>
                <a:cs typeface="+mn-cs"/>
              </a:endParaRPr>
            </a:p>
          </p:txBody>
        </p:sp>
        <p:sp>
          <p:nvSpPr>
            <p:cNvPr id="4" name="TextBox 3">
              <a:extLst>
                <a:ext uri="{FF2B5EF4-FFF2-40B4-BE49-F238E27FC236}">
                  <a16:creationId xmlns:a16="http://schemas.microsoft.com/office/drawing/2014/main" id="{FEC29C4A-6573-7D05-88E6-148880744528}"/>
                </a:ext>
              </a:extLst>
            </p:cNvPr>
            <p:cNvSpPr txBox="1"/>
            <p:nvPr/>
          </p:nvSpPr>
          <p:spPr>
            <a:xfrm>
              <a:off x="2160693" y="4265232"/>
              <a:ext cx="4661467" cy="43578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45720" numCol="1" spcCol="0" rtlCol="0" fromWordArt="0" anchor="t" anchorCtr="0" forceAA="0" compatLnSpc="1">
              <a:prstTxWarp prst="textNoShape">
                <a:avLst/>
              </a:prstTxWarp>
              <a:noAutofit/>
            </a:bodyPr>
            <a:lstStyle/>
            <a:p>
              <a:pPr marL="108000" marR="0" lvl="1" defTabSz="914400" rtl="0" eaLnBrk="1" fontAlgn="auto" latinLnBrk="0" hangingPunct="1">
                <a:lnSpc>
                  <a:spcPct val="100000"/>
                </a:lnSpc>
                <a:spcBef>
                  <a:spcPts val="0"/>
                </a:spcBef>
                <a:spcAft>
                  <a:spcPts val="0"/>
                </a:spcAft>
                <a:buClr>
                  <a:srgbClr val="000000"/>
                </a:buClr>
                <a:buSzTx/>
                <a:tabLst/>
                <a:defRPr/>
              </a:pPr>
              <a:r>
                <a:rPr kumimoji="0" lang="en-US" altLang="ja-JP" sz="1200" b="0" i="0" u="none" strike="noStrike" kern="1200" cap="none" spc="0" normalizeH="0" baseline="0" noProof="0">
                  <a:ln>
                    <a:noFill/>
                  </a:ln>
                  <a:solidFill>
                    <a:srgbClr val="575757"/>
                  </a:solidFill>
                  <a:effectLst/>
                  <a:uLnTx/>
                  <a:uFillTx/>
                  <a:latin typeface="Meiryo UI"/>
                  <a:ea typeface="+mn-ea"/>
                  <a:cs typeface="+mn-cs"/>
                </a:rPr>
                <a:t>DSS</a:t>
              </a:r>
              <a:r>
                <a:rPr kumimoji="0" lang="ja-JP" altLang="en-US" sz="1200" b="0" i="0" u="none" strike="noStrike" kern="1200" cap="none" spc="0" normalizeH="0" baseline="0" noProof="0">
                  <a:ln>
                    <a:noFill/>
                  </a:ln>
                  <a:solidFill>
                    <a:srgbClr val="575757"/>
                  </a:solidFill>
                  <a:effectLst/>
                  <a:uLnTx/>
                  <a:uFillTx/>
                  <a:latin typeface="Meiryo UI"/>
                  <a:ea typeface="+mn-ea"/>
                  <a:cs typeface="+mn-cs"/>
                </a:rPr>
                <a:t>に準拠しない一般資格の合格実績、および外部の学習履修結果を対象とする。自己申告とし認証は行わないものとする。</a:t>
              </a:r>
              <a:endParaRPr kumimoji="0" lang="en-US" sz="1200" b="0" i="0" u="none" strike="noStrike" kern="1200" cap="none" spc="0" normalizeH="0" baseline="0" noProof="0">
                <a:ln>
                  <a:noFill/>
                </a:ln>
                <a:solidFill>
                  <a:srgbClr val="575757"/>
                </a:solidFill>
                <a:effectLst/>
                <a:uLnTx/>
                <a:uFillTx/>
                <a:latin typeface="Meiryo UI"/>
                <a:ea typeface="+mn-ea"/>
                <a:cs typeface="+mn-cs"/>
              </a:endParaRPr>
            </a:p>
          </p:txBody>
        </p:sp>
        <p:sp>
          <p:nvSpPr>
            <p:cNvPr id="5" name="TextBox 4">
              <a:extLst>
                <a:ext uri="{FF2B5EF4-FFF2-40B4-BE49-F238E27FC236}">
                  <a16:creationId xmlns:a16="http://schemas.microsoft.com/office/drawing/2014/main" id="{1EABA89C-78B1-EA41-E586-BCC915C2BD9A}"/>
                </a:ext>
              </a:extLst>
            </p:cNvPr>
            <p:cNvSpPr txBox="1"/>
            <p:nvPr/>
          </p:nvSpPr>
          <p:spPr>
            <a:xfrm>
              <a:off x="2160693" y="5379550"/>
              <a:ext cx="4661467" cy="43578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45720" numCol="1" spcCol="0" rtlCol="0" fromWordArt="0" anchor="t" anchorCtr="0" forceAA="0" compatLnSpc="1">
              <a:prstTxWarp prst="textNoShape">
                <a:avLst/>
              </a:prstTxWarp>
              <a:noAutofit/>
            </a:bodyPr>
            <a:lstStyle/>
            <a:p>
              <a:pPr marL="108000" marR="0" lvl="1" defTabSz="914400" rtl="0" eaLnBrk="1" fontAlgn="auto" latinLnBrk="0" hangingPunct="1">
                <a:lnSpc>
                  <a:spcPct val="100000"/>
                </a:lnSpc>
                <a:spcBef>
                  <a:spcPts val="0"/>
                </a:spcBef>
                <a:spcAft>
                  <a:spcPts val="0"/>
                </a:spcAft>
                <a:buClr>
                  <a:srgbClr val="000000"/>
                </a:buClr>
                <a:buSzTx/>
                <a:tabLst/>
                <a:defRPr/>
              </a:pPr>
              <a:r>
                <a:rPr lang="ja-JP" altLang="en-US" sz="1200">
                  <a:solidFill>
                    <a:srgbClr val="575757"/>
                  </a:solidFill>
                  <a:latin typeface="Meiryo UI"/>
                </a:rPr>
                <a:t>資格試験や学習結果以外での個人の特技や実績情報を対象とする。</a:t>
              </a:r>
              <a:br>
                <a:rPr lang="en-US" altLang="ja-JP" sz="1200">
                  <a:solidFill>
                    <a:srgbClr val="575757"/>
                  </a:solidFill>
                  <a:latin typeface="Meiryo UI"/>
                </a:rPr>
              </a:br>
              <a:r>
                <a:rPr lang="ja-JP" altLang="en-US" sz="1200">
                  <a:solidFill>
                    <a:srgbClr val="575757"/>
                  </a:solidFill>
                  <a:latin typeface="Meiryo UI"/>
                </a:rPr>
                <a:t>自己申告とし認証は行わないものとする。</a:t>
              </a:r>
              <a:endParaRPr kumimoji="0" lang="en-US" sz="1200" b="0" i="0" u="none" strike="noStrike" kern="1200" cap="none" spc="0" normalizeH="0" baseline="0" noProof="0">
                <a:ln>
                  <a:noFill/>
                </a:ln>
                <a:solidFill>
                  <a:srgbClr val="575757"/>
                </a:solidFill>
                <a:effectLst/>
                <a:uLnTx/>
                <a:uFillTx/>
                <a:latin typeface="Meiryo UI"/>
                <a:ea typeface="+mn-ea"/>
                <a:cs typeface="+mn-cs"/>
              </a:endParaRPr>
            </a:p>
          </p:txBody>
        </p:sp>
        <p:sp>
          <p:nvSpPr>
            <p:cNvPr id="9" name="TextBox 8">
              <a:extLst>
                <a:ext uri="{FF2B5EF4-FFF2-40B4-BE49-F238E27FC236}">
                  <a16:creationId xmlns:a16="http://schemas.microsoft.com/office/drawing/2014/main" id="{A3304A1B-BABF-1A52-2EF8-AAF405932975}"/>
                </a:ext>
              </a:extLst>
            </p:cNvPr>
            <p:cNvSpPr txBox="1"/>
            <p:nvPr/>
          </p:nvSpPr>
          <p:spPr>
            <a:xfrm>
              <a:off x="647930" y="3010964"/>
              <a:ext cx="1180634" cy="435787"/>
            </a:xfrm>
            <a:prstGeom prst="rect">
              <a:avLst/>
            </a:prstGeom>
            <a:solidFill>
              <a:schemeClr val="accent1">
                <a:lumMod val="40000"/>
                <a:lumOff val="60000"/>
                <a:alpha val="32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kern="0">
                  <a:solidFill>
                    <a:srgbClr val="575757"/>
                  </a:solidFill>
                  <a:latin typeface="Trebuchet MS" panose="020B0603020202020204" pitchFamily="34" charset="0"/>
                  <a:ea typeface="Meiryo UI" panose="020B0604030504040204" pitchFamily="50" charset="-128"/>
                  <a:sym typeface="Meiryo" panose="020B0604030504040204" pitchFamily="34" charset="-128"/>
                </a:rPr>
                <a:t>バッジ管理対象・</a:t>
              </a:r>
              <a:br>
                <a:rPr kumimoji="1" lang="en-US" altLang="ja-JP" sz="1050" kern="0">
                  <a:solidFill>
                    <a:srgbClr val="575757"/>
                  </a:solidFill>
                  <a:latin typeface="Trebuchet MS" panose="020B0603020202020204" pitchFamily="34" charset="0"/>
                  <a:ea typeface="Meiryo UI" panose="020B0604030504040204" pitchFamily="50" charset="-128"/>
                  <a:sym typeface="Meiryo" panose="020B0604030504040204" pitchFamily="34" charset="-128"/>
                </a:rPr>
              </a:br>
              <a:r>
                <a:rPr kumimoji="1" lang="ja-JP" altLang="en-US" sz="1050" kern="0">
                  <a:solidFill>
                    <a:srgbClr val="575757"/>
                  </a:solidFill>
                  <a:latin typeface="Trebuchet MS" panose="020B0603020202020204" pitchFamily="34" charset="0"/>
                  <a:ea typeface="Meiryo UI" panose="020B0604030504040204" pitchFamily="50" charset="-128"/>
                  <a:sym typeface="Meiryo" panose="020B0604030504040204" pitchFamily="34" charset="-128"/>
                </a:rPr>
                <a:t>ウォレット管理対象</a:t>
              </a:r>
              <a:endParaRPr kumimoji="1" lang="ja-JP" altLang="en-US" sz="1050"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sym typeface="Meiryo" panose="020B0604030504040204" pitchFamily="34" charset="-128"/>
              </a:endParaRPr>
            </a:p>
          </p:txBody>
        </p:sp>
      </p:grpSp>
      <p:grpSp>
        <p:nvGrpSpPr>
          <p:cNvPr id="15" name="Group 14">
            <a:extLst>
              <a:ext uri="{FF2B5EF4-FFF2-40B4-BE49-F238E27FC236}">
                <a16:creationId xmlns:a16="http://schemas.microsoft.com/office/drawing/2014/main" id="{E43AD255-BC5F-7AB3-353E-229BC7CE0956}"/>
              </a:ext>
            </a:extLst>
          </p:cNvPr>
          <p:cNvGrpSpPr/>
          <p:nvPr/>
        </p:nvGrpSpPr>
        <p:grpSpPr>
          <a:xfrm>
            <a:off x="506522" y="1202003"/>
            <a:ext cx="6191990" cy="279298"/>
            <a:chOff x="1706672" y="7583753"/>
            <a:chExt cx="7349658" cy="279298"/>
          </a:xfrm>
        </p:grpSpPr>
        <p:sp>
          <p:nvSpPr>
            <p:cNvPr id="16" name="テキスト ボックス 22">
              <a:extLst>
                <a:ext uri="{FF2B5EF4-FFF2-40B4-BE49-F238E27FC236}">
                  <a16:creationId xmlns:a16="http://schemas.microsoft.com/office/drawing/2014/main" id="{A93D757B-300C-8D87-F0FD-6248AB441960}"/>
                </a:ext>
              </a:extLst>
            </p:cNvPr>
            <p:cNvSpPr txBox="1"/>
            <p:nvPr/>
          </p:nvSpPr>
          <p:spPr>
            <a:xfrm>
              <a:off x="1706672" y="7583753"/>
              <a:ext cx="7349658" cy="26024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1" lang="ja-JP" altLang="en-US" sz="1600" b="0" i="0" u="none" strike="noStrike" kern="1200" cap="none" spc="0" normalizeH="0" baseline="0" noProof="0">
                  <a:ln>
                    <a:noFill/>
                  </a:ln>
                  <a:solidFill>
                    <a:srgbClr val="295E7E"/>
                  </a:solidFill>
                  <a:effectLst/>
                  <a:uLnTx/>
                  <a:uFillTx/>
                  <a:latin typeface="Trebuchet MS"/>
                  <a:ea typeface="Meiryo UI"/>
                  <a:cs typeface="+mn-cs"/>
                </a:rPr>
                <a:t>取り扱うクレデンシャルの範囲</a:t>
              </a:r>
              <a:r>
                <a:rPr kumimoji="1" lang="en-US" altLang="ja-JP" sz="1600" b="0" i="0" u="none" strike="noStrike" kern="1200" cap="none" spc="0" normalizeH="0" baseline="0" noProof="0">
                  <a:ln>
                    <a:noFill/>
                  </a:ln>
                  <a:solidFill>
                    <a:srgbClr val="295E7E"/>
                  </a:solidFill>
                  <a:effectLst/>
                  <a:uLnTx/>
                  <a:uFillTx/>
                  <a:latin typeface="Trebuchet MS"/>
                  <a:ea typeface="Meiryo UI"/>
                  <a:cs typeface="+mn-cs"/>
                </a:rPr>
                <a:t>(</a:t>
              </a:r>
              <a:r>
                <a:rPr kumimoji="1" lang="ja-JP" altLang="en-US" sz="1600" b="0" i="0" u="none" strike="noStrike" kern="1200" cap="none" spc="0" normalizeH="0" baseline="0" noProof="0">
                  <a:ln>
                    <a:noFill/>
                  </a:ln>
                  <a:solidFill>
                    <a:srgbClr val="295E7E"/>
                  </a:solidFill>
                  <a:effectLst/>
                  <a:uLnTx/>
                  <a:uFillTx/>
                  <a:latin typeface="Trebuchet MS"/>
                  <a:ea typeface="Meiryo UI"/>
                  <a:cs typeface="+mn-cs"/>
                </a:rPr>
                <a:t>案</a:t>
              </a:r>
              <a:r>
                <a:rPr kumimoji="1" lang="en-US" altLang="ja-JP" sz="1600" b="0" i="0" u="none" strike="noStrike" kern="1200" cap="none" spc="0" normalizeH="0" baseline="0" noProof="0">
                  <a:ln>
                    <a:noFill/>
                  </a:ln>
                  <a:solidFill>
                    <a:srgbClr val="295E7E"/>
                  </a:solidFill>
                  <a:effectLst/>
                  <a:uLnTx/>
                  <a:uFillTx/>
                  <a:latin typeface="Trebuchet MS"/>
                  <a:ea typeface="Meiryo UI"/>
                  <a:cs typeface="+mn-cs"/>
                </a:rPr>
                <a:t>)</a:t>
              </a:r>
            </a:p>
          </p:txBody>
        </p:sp>
        <p:cxnSp>
          <p:nvCxnSpPr>
            <p:cNvPr id="17" name="直線コネクタ 24">
              <a:extLst>
                <a:ext uri="{FF2B5EF4-FFF2-40B4-BE49-F238E27FC236}">
                  <a16:creationId xmlns:a16="http://schemas.microsoft.com/office/drawing/2014/main" id="{2E618247-4721-98B2-EED8-30824E7B549D}"/>
                </a:ext>
              </a:extLst>
            </p:cNvPr>
            <p:cNvCxnSpPr/>
            <p:nvPr/>
          </p:nvCxnSpPr>
          <p:spPr>
            <a:xfrm>
              <a:off x="1751437" y="7863051"/>
              <a:ext cx="7304893"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sp>
        <p:nvSpPr>
          <p:cNvPr id="18" name="TextBox 17">
            <a:extLst>
              <a:ext uri="{FF2B5EF4-FFF2-40B4-BE49-F238E27FC236}">
                <a16:creationId xmlns:a16="http://schemas.microsoft.com/office/drawing/2014/main" id="{7EF5DDB3-F744-27FE-F98D-942E67D2E4CB}"/>
              </a:ext>
            </a:extLst>
          </p:cNvPr>
          <p:cNvSpPr txBox="1"/>
          <p:nvPr/>
        </p:nvSpPr>
        <p:spPr>
          <a:xfrm>
            <a:off x="544235" y="1628437"/>
            <a:ext cx="6191987" cy="97756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108000" marR="0" lvl="1" algn="l" defTabSz="914400" rtl="0" eaLnBrk="1" fontAlgn="auto" latinLnBrk="0" hangingPunct="1">
              <a:lnSpc>
                <a:spcPct val="100000"/>
              </a:lnSpc>
              <a:spcBef>
                <a:spcPts val="0"/>
              </a:spcBef>
              <a:spcAft>
                <a:spcPts val="0"/>
              </a:spcAft>
              <a:buClr>
                <a:srgbClr val="000000"/>
              </a:buClr>
              <a:buSzTx/>
              <a:tabLst/>
              <a:defRPr/>
            </a:pPr>
            <a:r>
              <a:rPr kumimoji="0" lang="ja-JP" altLang="en-US" sz="1400" b="0" i="0" u="none" strike="noStrike" kern="1200" cap="none" spc="0" normalizeH="0" baseline="0" noProof="0">
                <a:ln>
                  <a:noFill/>
                </a:ln>
                <a:solidFill>
                  <a:srgbClr val="575757"/>
                </a:solidFill>
                <a:effectLst/>
                <a:uLnTx/>
                <a:uFillTx/>
                <a:latin typeface="Meiryo UI"/>
                <a:ea typeface="+mn-ea"/>
                <a:cs typeface="+mn-cs"/>
              </a:rPr>
              <a:t>クレデンシャルは</a:t>
            </a:r>
            <a:r>
              <a:rPr kumimoji="0" lang="en-US" altLang="ja-JP" sz="1400" b="0" i="0" u="none" strike="noStrike" kern="1200" cap="none" spc="0" normalizeH="0" baseline="0" noProof="0">
                <a:ln>
                  <a:noFill/>
                </a:ln>
                <a:solidFill>
                  <a:srgbClr val="575757"/>
                </a:solidFill>
                <a:effectLst/>
                <a:uLnTx/>
                <a:uFillTx/>
                <a:latin typeface="Meiryo UI"/>
                <a:ea typeface="+mn-ea"/>
                <a:cs typeface="+mn-cs"/>
              </a:rPr>
              <a:t>3</a:t>
            </a:r>
            <a:r>
              <a:rPr kumimoji="0" lang="ja-JP" altLang="en-US" sz="1400" b="0" i="0" u="none" strike="noStrike" kern="1200" cap="none" spc="0" normalizeH="0" baseline="0" noProof="0">
                <a:ln>
                  <a:noFill/>
                </a:ln>
                <a:solidFill>
                  <a:srgbClr val="575757"/>
                </a:solidFill>
                <a:effectLst/>
                <a:uLnTx/>
                <a:uFillTx/>
                <a:latin typeface="Meiryo UI"/>
                <a:ea typeface="+mn-ea"/>
                <a:cs typeface="+mn-cs"/>
              </a:rPr>
              <a:t>つのレベルに分類。</a:t>
            </a:r>
            <a:br>
              <a:rPr kumimoji="0" lang="en-US" altLang="ja-JP" sz="1400" b="0" i="0" u="none" strike="noStrike" kern="1200" cap="none" spc="0" normalizeH="0" baseline="0" noProof="0">
                <a:ln>
                  <a:noFill/>
                </a:ln>
                <a:solidFill>
                  <a:srgbClr val="575757"/>
                </a:solidFill>
                <a:effectLst/>
                <a:uLnTx/>
                <a:uFillTx/>
                <a:latin typeface="Meiryo UI"/>
                <a:ea typeface="+mn-ea"/>
                <a:cs typeface="+mn-cs"/>
              </a:rPr>
            </a:br>
            <a:r>
              <a:rPr kumimoji="0" lang="ja-JP" altLang="en-US" sz="1400" b="0" i="0" u="none" strike="noStrike" kern="1200" cap="none" spc="0" normalizeH="0" baseline="0" noProof="0">
                <a:ln>
                  <a:noFill/>
                </a:ln>
                <a:solidFill>
                  <a:srgbClr val="575757"/>
                </a:solidFill>
                <a:effectLst/>
                <a:uLnTx/>
                <a:uFillTx/>
                <a:latin typeface="Meiryo UI"/>
                <a:ea typeface="+mn-ea"/>
                <a:cs typeface="+mn-cs"/>
              </a:rPr>
              <a:t>レベル</a:t>
            </a:r>
            <a:r>
              <a:rPr kumimoji="0" lang="en-US" altLang="ja-JP" sz="1400" b="0" i="0" u="none" strike="noStrike" kern="1200" cap="none" spc="0" normalizeH="0" baseline="0" noProof="0">
                <a:ln>
                  <a:noFill/>
                </a:ln>
                <a:solidFill>
                  <a:srgbClr val="575757"/>
                </a:solidFill>
                <a:effectLst/>
                <a:uLnTx/>
                <a:uFillTx/>
                <a:latin typeface="Meiryo UI"/>
                <a:ea typeface="+mn-ea"/>
                <a:cs typeface="+mn-cs"/>
              </a:rPr>
              <a:t>1</a:t>
            </a:r>
            <a:r>
              <a:rPr kumimoji="0" lang="ja-JP" altLang="en-US" sz="1400" b="0" i="0" u="none" strike="noStrike" kern="1200" cap="none" spc="0" normalizeH="0" baseline="0" noProof="0">
                <a:ln>
                  <a:noFill/>
                </a:ln>
                <a:solidFill>
                  <a:srgbClr val="575757"/>
                </a:solidFill>
                <a:effectLst/>
                <a:uLnTx/>
                <a:uFillTx/>
                <a:latin typeface="Meiryo UI"/>
                <a:ea typeface="+mn-ea"/>
                <a:cs typeface="+mn-cs"/>
              </a:rPr>
              <a:t>は認証を経たうえでバッジやウォレットによる管理を行い、レベル</a:t>
            </a:r>
            <a:r>
              <a:rPr kumimoji="0" lang="en-US" altLang="ja-JP" sz="1400" b="0" i="0" u="none" strike="noStrike" kern="1200" cap="none" spc="0" normalizeH="0" baseline="0" noProof="0">
                <a:ln>
                  <a:noFill/>
                </a:ln>
                <a:solidFill>
                  <a:srgbClr val="575757"/>
                </a:solidFill>
                <a:effectLst/>
                <a:uLnTx/>
                <a:uFillTx/>
                <a:latin typeface="Meiryo UI"/>
                <a:ea typeface="+mn-ea"/>
                <a:cs typeface="+mn-cs"/>
              </a:rPr>
              <a:t>2</a:t>
            </a:r>
            <a:r>
              <a:rPr kumimoji="0" lang="ja-JP" altLang="en-US" sz="1400" b="0" i="0" u="none" strike="noStrike" kern="1200" cap="none" spc="0" normalizeH="0" baseline="0" noProof="0">
                <a:ln>
                  <a:noFill/>
                </a:ln>
                <a:solidFill>
                  <a:srgbClr val="575757"/>
                </a:solidFill>
                <a:effectLst/>
                <a:uLnTx/>
                <a:uFillTx/>
                <a:latin typeface="Meiryo UI"/>
                <a:ea typeface="+mn-ea"/>
                <a:cs typeface="+mn-cs"/>
              </a:rPr>
              <a:t>およびレベル</a:t>
            </a:r>
            <a:r>
              <a:rPr kumimoji="0" lang="en-US" altLang="ja-JP" sz="1400" b="0" i="0" u="none" strike="noStrike" kern="1200" cap="none" spc="0" normalizeH="0" baseline="0" noProof="0">
                <a:ln>
                  <a:noFill/>
                </a:ln>
                <a:solidFill>
                  <a:srgbClr val="575757"/>
                </a:solidFill>
                <a:effectLst/>
                <a:uLnTx/>
                <a:uFillTx/>
                <a:latin typeface="Meiryo UI"/>
                <a:ea typeface="+mn-ea"/>
                <a:cs typeface="+mn-cs"/>
              </a:rPr>
              <a:t>3</a:t>
            </a:r>
            <a:r>
              <a:rPr kumimoji="0" lang="ja-JP" altLang="en-US" sz="1400" b="0" i="0" u="none" strike="noStrike" kern="1200" cap="none" spc="0" normalizeH="0" baseline="0" noProof="0">
                <a:ln>
                  <a:noFill/>
                </a:ln>
                <a:solidFill>
                  <a:srgbClr val="575757"/>
                </a:solidFill>
                <a:effectLst/>
                <a:uLnTx/>
                <a:uFillTx/>
                <a:latin typeface="Meiryo UI"/>
                <a:ea typeface="+mn-ea"/>
                <a:cs typeface="+mn-cs"/>
              </a:rPr>
              <a:t>は自己申告に基づくものとし認証は実施しない。</a:t>
            </a:r>
            <a:endParaRPr kumimoji="0" lang="en-US" altLang="ja-JP" sz="1400" b="0" i="0" u="none" strike="noStrike" kern="1200" cap="none" spc="0" normalizeH="0" baseline="0" noProof="0">
              <a:ln>
                <a:noFill/>
              </a:ln>
              <a:solidFill>
                <a:srgbClr val="575757"/>
              </a:solidFill>
              <a:effectLst/>
              <a:uLnTx/>
              <a:uFillTx/>
              <a:latin typeface="Meiryo UI"/>
              <a:ea typeface="+mn-ea"/>
              <a:cs typeface="+mn-cs"/>
            </a:endParaRPr>
          </a:p>
        </p:txBody>
      </p:sp>
    </p:spTree>
    <p:extLst>
      <p:ext uri="{BB962C8B-B14F-4D97-AF65-F5344CB8AC3E}">
        <p14:creationId xmlns:p14="http://schemas.microsoft.com/office/powerpoint/2010/main" val="246378038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7DA727-26F3-FA73-13F5-2ACFC9FB4C10}"/>
            </a:ext>
          </a:extLst>
        </p:cNvPr>
        <p:cNvGrpSpPr/>
        <p:nvPr/>
      </p:nvGrpSpPr>
      <p:grpSpPr>
        <a:xfrm>
          <a:off x="0" y="0"/>
          <a:ext cx="0" cy="0"/>
          <a:chOff x="0" y="0"/>
          <a:chExt cx="0" cy="0"/>
        </a:xfrm>
      </p:grpSpPr>
      <p:sp>
        <p:nvSpPr>
          <p:cNvPr id="3" name="タイトル 140">
            <a:extLst>
              <a:ext uri="{FF2B5EF4-FFF2-40B4-BE49-F238E27FC236}">
                <a16:creationId xmlns:a16="http://schemas.microsoft.com/office/drawing/2014/main" id="{488D3F94-38C7-E3C2-FF00-D19842EE20D0}"/>
              </a:ext>
            </a:extLst>
          </p:cNvPr>
          <p:cNvSpPr txBox="1">
            <a:spLocks/>
          </p:cNvSpPr>
          <p:nvPr/>
        </p:nvSpPr>
        <p:spPr>
          <a:xfrm>
            <a:off x="372826" y="97662"/>
            <a:ext cx="10561874" cy="461905"/>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2400" b="1" kern="1200">
                <a:solidFill>
                  <a:schemeClr val="bg1"/>
                </a:solidFill>
                <a:latin typeface="+mj-lt"/>
                <a:ea typeface="+mj-ea"/>
                <a:cs typeface="+mj-cs"/>
                <a:sym typeface="Trebuchet MS" panose="020B0603020202020204" pitchFamily="34" charset="0"/>
              </a:defRPr>
            </a:lvl1pPr>
          </a:lstStyle>
          <a:p>
            <a:pPr>
              <a:buSzPts val="2400"/>
            </a:pPr>
            <a:br>
              <a:rPr lang="en-US" altLang="ja-JP" sz="1400" dirty="0"/>
            </a:br>
            <a:r>
              <a:rPr kumimoji="0" lang="ja-JP" altLang="en-US" sz="2400" b="1" i="0" u="none" strike="noStrike" kern="1200" cap="none" spc="0" normalizeH="0" baseline="0" noProof="0" dirty="0">
                <a:ln>
                  <a:noFill/>
                </a:ln>
                <a:solidFill>
                  <a:srgbClr val="FFFFFF"/>
                </a:solidFill>
                <a:effectLst/>
                <a:uLnTx/>
                <a:uFillTx/>
                <a:latin typeface="Meiryo UI"/>
                <a:ea typeface="+mj-ea"/>
                <a:cs typeface="+mj-cs"/>
                <a:sym typeface="Trebuchet MS" panose="020B0603020202020204" pitchFamily="34" charset="0"/>
              </a:rPr>
              <a:t>システム機能概要 </a:t>
            </a:r>
            <a:r>
              <a:rPr kumimoji="0" lang="en-US" altLang="ja-JP" sz="2400" b="1" i="0" u="none" strike="noStrike" kern="1200" cap="none" spc="0" normalizeH="0" baseline="0" noProof="0" dirty="0">
                <a:ln>
                  <a:noFill/>
                </a:ln>
                <a:solidFill>
                  <a:srgbClr val="FFFFFF"/>
                </a:solidFill>
                <a:effectLst/>
                <a:uLnTx/>
                <a:uFillTx/>
                <a:latin typeface="Meiryo UI"/>
                <a:ea typeface="+mj-ea"/>
                <a:cs typeface="+mj-cs"/>
                <a:sym typeface="Trebuchet MS" panose="020B0603020202020204" pitchFamily="34" charset="0"/>
              </a:rPr>
              <a:t>| </a:t>
            </a:r>
            <a:r>
              <a:rPr kumimoji="0" lang="ja-JP" altLang="en-US" sz="2400" b="1" i="0" u="none" strike="noStrike" kern="1200" cap="none" spc="0" normalizeH="0" baseline="0" noProof="0" dirty="0">
                <a:ln>
                  <a:noFill/>
                </a:ln>
                <a:solidFill>
                  <a:srgbClr val="FFFFFF"/>
                </a:solidFill>
                <a:effectLst/>
                <a:uLnTx/>
                <a:uFillTx/>
                <a:latin typeface="Meiryo UI"/>
                <a:ea typeface="+mj-ea"/>
                <a:cs typeface="+mj-cs"/>
                <a:sym typeface="Trebuchet MS" panose="020B0603020202020204" pitchFamily="34" charset="0"/>
              </a:rPr>
              <a:t>クレデンシャル</a:t>
            </a:r>
            <a:r>
              <a:rPr lang="ja-JP" altLang="en-US" dirty="0"/>
              <a:t>（処理フロー概略）</a:t>
            </a:r>
            <a:endParaRPr lang="en-US" altLang="ja-JP" dirty="0"/>
          </a:p>
        </p:txBody>
      </p:sp>
      <p:grpSp>
        <p:nvGrpSpPr>
          <p:cNvPr id="5" name="グループ化 55">
            <a:extLst>
              <a:ext uri="{FF2B5EF4-FFF2-40B4-BE49-F238E27FC236}">
                <a16:creationId xmlns:a16="http://schemas.microsoft.com/office/drawing/2014/main" id="{3F1FC232-F4C7-48AF-0269-F4974CF50DA0}"/>
              </a:ext>
            </a:extLst>
          </p:cNvPr>
          <p:cNvGrpSpPr/>
          <p:nvPr/>
        </p:nvGrpSpPr>
        <p:grpSpPr>
          <a:xfrm>
            <a:off x="229125" y="837535"/>
            <a:ext cx="8764575" cy="215444"/>
            <a:chOff x="444138" y="1319029"/>
            <a:chExt cx="3168515" cy="215444"/>
          </a:xfrm>
        </p:grpSpPr>
        <p:sp>
          <p:nvSpPr>
            <p:cNvPr id="6" name="正方形/長方形 3">
              <a:extLst>
                <a:ext uri="{FF2B5EF4-FFF2-40B4-BE49-F238E27FC236}">
                  <a16:creationId xmlns:a16="http://schemas.microsoft.com/office/drawing/2014/main" id="{7817DC9C-5DD0-8A08-6D42-CF76327375D0}"/>
                </a:ext>
              </a:extLst>
            </p:cNvPr>
            <p:cNvSpPr/>
            <p:nvPr/>
          </p:nvSpPr>
          <p:spPr>
            <a:xfrm>
              <a:off x="444138" y="1319029"/>
              <a:ext cx="3168515" cy="215444"/>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b"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chemeClr val="accent3"/>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クレデンシャル対象の情報チェック</a:t>
              </a:r>
              <a:endParaRPr kumimoji="1" lang="en-US" sz="1400" b="0" i="0" u="none" strike="noStrike" kern="1200" cap="none" spc="0" normalizeH="0" baseline="0" noProof="0">
                <a:ln>
                  <a:noFill/>
                </a:ln>
                <a:solidFill>
                  <a:schemeClr val="accent3"/>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endParaRPr>
            </a:p>
          </p:txBody>
        </p:sp>
        <p:cxnSp>
          <p:nvCxnSpPr>
            <p:cNvPr id="7" name="直線コネクタ 5">
              <a:extLst>
                <a:ext uri="{FF2B5EF4-FFF2-40B4-BE49-F238E27FC236}">
                  <a16:creationId xmlns:a16="http://schemas.microsoft.com/office/drawing/2014/main" id="{ED34ADA8-CDBE-8BFA-4D54-72A3A430FA10}"/>
                </a:ext>
              </a:extLst>
            </p:cNvPr>
            <p:cNvCxnSpPr/>
            <p:nvPr/>
          </p:nvCxnSpPr>
          <p:spPr>
            <a:xfrm>
              <a:off x="444138" y="1534473"/>
              <a:ext cx="3168515" cy="0"/>
            </a:xfrm>
            <a:prstGeom prst="line">
              <a:avLst/>
            </a:prstGeom>
            <a:ln w="9525" cap="rnd" cmpd="sng" algn="ctr">
              <a:solidFill>
                <a:srgbClr val="9A9A9A"/>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1" name="グループ化 55">
            <a:extLst>
              <a:ext uri="{FF2B5EF4-FFF2-40B4-BE49-F238E27FC236}">
                <a16:creationId xmlns:a16="http://schemas.microsoft.com/office/drawing/2014/main" id="{A4F02F4C-A9A6-89B9-E4C4-A0753C453ACD}"/>
              </a:ext>
            </a:extLst>
          </p:cNvPr>
          <p:cNvGrpSpPr/>
          <p:nvPr/>
        </p:nvGrpSpPr>
        <p:grpSpPr>
          <a:xfrm>
            <a:off x="9177036" y="837535"/>
            <a:ext cx="2778744" cy="215444"/>
            <a:chOff x="444138" y="1319029"/>
            <a:chExt cx="3168515" cy="215444"/>
          </a:xfrm>
        </p:grpSpPr>
        <p:sp>
          <p:nvSpPr>
            <p:cNvPr id="12" name="正方形/長方形 3">
              <a:extLst>
                <a:ext uri="{FF2B5EF4-FFF2-40B4-BE49-F238E27FC236}">
                  <a16:creationId xmlns:a16="http://schemas.microsoft.com/office/drawing/2014/main" id="{EE2DF511-D11F-7E78-32AE-812C4E18E2DB}"/>
                </a:ext>
              </a:extLst>
            </p:cNvPr>
            <p:cNvSpPr/>
            <p:nvPr/>
          </p:nvSpPr>
          <p:spPr>
            <a:xfrm>
              <a:off x="444138" y="1319029"/>
              <a:ext cx="3168515" cy="215444"/>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b"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chemeClr val="accent3"/>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クレデンシャル登録</a:t>
              </a:r>
              <a:endParaRPr kumimoji="1" lang="en-US" sz="1400" b="0" i="0" u="none" strike="noStrike" kern="1200" cap="none" spc="0" normalizeH="0" baseline="0" noProof="0">
                <a:ln>
                  <a:noFill/>
                </a:ln>
                <a:solidFill>
                  <a:schemeClr val="accent3"/>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endParaRPr>
            </a:p>
          </p:txBody>
        </p:sp>
        <p:cxnSp>
          <p:nvCxnSpPr>
            <p:cNvPr id="13" name="直線コネクタ 5">
              <a:extLst>
                <a:ext uri="{FF2B5EF4-FFF2-40B4-BE49-F238E27FC236}">
                  <a16:creationId xmlns:a16="http://schemas.microsoft.com/office/drawing/2014/main" id="{9D51AB0B-3A0A-B86E-FD97-639D8707160A}"/>
                </a:ext>
              </a:extLst>
            </p:cNvPr>
            <p:cNvCxnSpPr/>
            <p:nvPr/>
          </p:nvCxnSpPr>
          <p:spPr>
            <a:xfrm>
              <a:off x="444138" y="1534473"/>
              <a:ext cx="3168515" cy="0"/>
            </a:xfrm>
            <a:prstGeom prst="line">
              <a:avLst/>
            </a:prstGeom>
            <a:ln w="9525" cap="rnd" cmpd="sng" algn="ctr">
              <a:solidFill>
                <a:srgbClr val="9A9A9A"/>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15" name="Rectangle 14">
            <a:extLst>
              <a:ext uri="{FF2B5EF4-FFF2-40B4-BE49-F238E27FC236}">
                <a16:creationId xmlns:a16="http://schemas.microsoft.com/office/drawing/2014/main" id="{1BA73486-E8EA-6098-7E47-B948A1265F81}"/>
              </a:ext>
            </a:extLst>
          </p:cNvPr>
          <p:cNvSpPr/>
          <p:nvPr/>
        </p:nvSpPr>
        <p:spPr>
          <a:xfrm>
            <a:off x="1164888" y="3305747"/>
            <a:ext cx="1077047" cy="320315"/>
          </a:xfrm>
          <a:prstGeom prst="rect">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学習結果連携</a:t>
            </a:r>
          </a:p>
        </p:txBody>
      </p:sp>
      <p:sp>
        <p:nvSpPr>
          <p:cNvPr id="23" name="Rectangle 22">
            <a:extLst>
              <a:ext uri="{FF2B5EF4-FFF2-40B4-BE49-F238E27FC236}">
                <a16:creationId xmlns:a16="http://schemas.microsoft.com/office/drawing/2014/main" id="{0E7ED8BC-69EB-FA2E-3D6B-4359E72E9A75}"/>
              </a:ext>
            </a:extLst>
          </p:cNvPr>
          <p:cNvSpPr/>
          <p:nvPr/>
        </p:nvSpPr>
        <p:spPr>
          <a:xfrm>
            <a:off x="1164888" y="5146466"/>
            <a:ext cx="1077047" cy="320315"/>
          </a:xfrm>
          <a:prstGeom prst="rect">
            <a:avLst/>
          </a:prstGeom>
          <a:solidFill>
            <a:srgbClr val="FFFFFF"/>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外部資格の登録</a:t>
            </a:r>
            <a:endParaRPr lang="en-US" sz="900">
              <a:solidFill>
                <a:srgbClr val="575757"/>
              </a:solidFill>
            </a:endParaRPr>
          </a:p>
        </p:txBody>
      </p:sp>
      <p:grpSp>
        <p:nvGrpSpPr>
          <p:cNvPr id="24" name="bcgBugs_Gender-neutral Front ">
            <a:extLst>
              <a:ext uri="{FF2B5EF4-FFF2-40B4-BE49-F238E27FC236}">
                <a16:creationId xmlns:a16="http://schemas.microsoft.com/office/drawing/2014/main" id="{98860171-9209-B90F-DCDD-8F1ECB0F3774}"/>
              </a:ext>
            </a:extLst>
          </p:cNvPr>
          <p:cNvGrpSpPr>
            <a:grpSpLocks noChangeAspect="1"/>
          </p:cNvGrpSpPr>
          <p:nvPr/>
        </p:nvGrpSpPr>
        <p:grpSpPr bwMode="auto">
          <a:xfrm>
            <a:off x="464874" y="5177581"/>
            <a:ext cx="258077" cy="258077"/>
            <a:chOff x="2652" y="972"/>
            <a:chExt cx="2376" cy="2376"/>
          </a:xfrm>
        </p:grpSpPr>
        <p:sp>
          <p:nvSpPr>
            <p:cNvPr id="25" name="AutoShape 3">
              <a:extLst>
                <a:ext uri="{FF2B5EF4-FFF2-40B4-BE49-F238E27FC236}">
                  <a16:creationId xmlns:a16="http://schemas.microsoft.com/office/drawing/2014/main" id="{6AD604BE-3D4E-374C-0746-B0ED2EFBA0CB}"/>
                </a:ext>
              </a:extLst>
            </p:cNvPr>
            <p:cNvSpPr>
              <a:spLocks noChangeAspect="1" noChangeArrowheads="1" noTextEdit="1"/>
            </p:cNvSpPr>
            <p:nvPr/>
          </p:nvSpPr>
          <p:spPr bwMode="auto">
            <a:xfrm>
              <a:off x="2652" y="972"/>
              <a:ext cx="2376" cy="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5">
              <a:extLst>
                <a:ext uri="{FF2B5EF4-FFF2-40B4-BE49-F238E27FC236}">
                  <a16:creationId xmlns:a16="http://schemas.microsoft.com/office/drawing/2014/main" id="{206E7268-54FA-B8FD-58FB-C7AD79DF9916}"/>
                </a:ext>
              </a:extLst>
            </p:cNvPr>
            <p:cNvSpPr>
              <a:spLocks noEditPoints="1"/>
            </p:cNvSpPr>
            <p:nvPr/>
          </p:nvSpPr>
          <p:spPr bwMode="auto">
            <a:xfrm>
              <a:off x="2795" y="1181"/>
              <a:ext cx="2093" cy="1960"/>
            </a:xfrm>
            <a:custGeom>
              <a:avLst/>
              <a:gdLst>
                <a:gd name="T0" fmla="*/ 241 w 880"/>
                <a:gd name="T1" fmla="*/ 408 h 824"/>
                <a:gd name="T2" fmla="*/ 311 w 880"/>
                <a:gd name="T3" fmla="*/ 556 h 824"/>
                <a:gd name="T4" fmla="*/ 311 w 880"/>
                <a:gd name="T5" fmla="*/ 604 h 824"/>
                <a:gd name="T6" fmla="*/ 315 w 880"/>
                <a:gd name="T7" fmla="*/ 609 h 824"/>
                <a:gd name="T8" fmla="*/ 333 w 880"/>
                <a:gd name="T9" fmla="*/ 628 h 824"/>
                <a:gd name="T10" fmla="*/ 333 w 880"/>
                <a:gd name="T11" fmla="*/ 575 h 824"/>
                <a:gd name="T12" fmla="*/ 440 w 880"/>
                <a:gd name="T13" fmla="*/ 622 h 824"/>
                <a:gd name="T14" fmla="*/ 547 w 880"/>
                <a:gd name="T15" fmla="*/ 575 h 824"/>
                <a:gd name="T16" fmla="*/ 547 w 880"/>
                <a:gd name="T17" fmla="*/ 628 h 824"/>
                <a:gd name="T18" fmla="*/ 565 w 880"/>
                <a:gd name="T19" fmla="*/ 609 h 824"/>
                <a:gd name="T20" fmla="*/ 569 w 880"/>
                <a:gd name="T21" fmla="*/ 604 h 824"/>
                <a:gd name="T22" fmla="*/ 569 w 880"/>
                <a:gd name="T23" fmla="*/ 556 h 824"/>
                <a:gd name="T24" fmla="*/ 639 w 880"/>
                <a:gd name="T25" fmla="*/ 408 h 824"/>
                <a:gd name="T26" fmla="*/ 673 w 880"/>
                <a:gd name="T27" fmla="*/ 355 h 824"/>
                <a:gd name="T28" fmla="*/ 673 w 880"/>
                <a:gd name="T29" fmla="*/ 353 h 824"/>
                <a:gd name="T30" fmla="*/ 648 w 880"/>
                <a:gd name="T31" fmla="*/ 365 h 824"/>
                <a:gd name="T32" fmla="*/ 625 w 880"/>
                <a:gd name="T33" fmla="*/ 391 h 824"/>
                <a:gd name="T34" fmla="*/ 620 w 880"/>
                <a:gd name="T35" fmla="*/ 397 h 824"/>
                <a:gd name="T36" fmla="*/ 550 w 880"/>
                <a:gd name="T37" fmla="*/ 545 h 824"/>
                <a:gd name="T38" fmla="*/ 440 w 880"/>
                <a:gd name="T39" fmla="*/ 601 h 824"/>
                <a:gd name="T40" fmla="*/ 330 w 880"/>
                <a:gd name="T41" fmla="*/ 545 h 824"/>
                <a:gd name="T42" fmla="*/ 260 w 880"/>
                <a:gd name="T43" fmla="*/ 397 h 824"/>
                <a:gd name="T44" fmla="*/ 255 w 880"/>
                <a:gd name="T45" fmla="*/ 391 h 824"/>
                <a:gd name="T46" fmla="*/ 232 w 880"/>
                <a:gd name="T47" fmla="*/ 365 h 824"/>
                <a:gd name="T48" fmla="*/ 207 w 880"/>
                <a:gd name="T49" fmla="*/ 353 h 824"/>
                <a:gd name="T50" fmla="*/ 207 w 880"/>
                <a:gd name="T51" fmla="*/ 356 h 824"/>
                <a:gd name="T52" fmla="*/ 241 w 880"/>
                <a:gd name="T53" fmla="*/ 408 h 824"/>
                <a:gd name="T54" fmla="*/ 877 w 880"/>
                <a:gd name="T55" fmla="*/ 809 h 824"/>
                <a:gd name="T56" fmla="*/ 771 w 880"/>
                <a:gd name="T57" fmla="*/ 654 h 824"/>
                <a:gd name="T58" fmla="*/ 582 w 880"/>
                <a:gd name="T59" fmla="*/ 622 h 824"/>
                <a:gd name="T60" fmla="*/ 569 w 880"/>
                <a:gd name="T61" fmla="*/ 637 h 824"/>
                <a:gd name="T62" fmla="*/ 567 w 880"/>
                <a:gd name="T63" fmla="*/ 639 h 824"/>
                <a:gd name="T64" fmla="*/ 440 w 880"/>
                <a:gd name="T65" fmla="*/ 690 h 824"/>
                <a:gd name="T66" fmla="*/ 313 w 880"/>
                <a:gd name="T67" fmla="*/ 639 h 824"/>
                <a:gd name="T68" fmla="*/ 311 w 880"/>
                <a:gd name="T69" fmla="*/ 637 h 824"/>
                <a:gd name="T70" fmla="*/ 298 w 880"/>
                <a:gd name="T71" fmla="*/ 622 h 824"/>
                <a:gd name="T72" fmla="*/ 109 w 880"/>
                <a:gd name="T73" fmla="*/ 654 h 824"/>
                <a:gd name="T74" fmla="*/ 3 w 880"/>
                <a:gd name="T75" fmla="*/ 809 h 824"/>
                <a:gd name="T76" fmla="*/ 13 w 880"/>
                <a:gd name="T77" fmla="*/ 824 h 824"/>
                <a:gd name="T78" fmla="*/ 867 w 880"/>
                <a:gd name="T79" fmla="*/ 824 h 824"/>
                <a:gd name="T80" fmla="*/ 877 w 880"/>
                <a:gd name="T81" fmla="*/ 809 h 824"/>
                <a:gd name="T82" fmla="*/ 315 w 880"/>
                <a:gd name="T83" fmla="*/ 200 h 824"/>
                <a:gd name="T84" fmla="*/ 328 w 880"/>
                <a:gd name="T85" fmla="*/ 192 h 824"/>
                <a:gd name="T86" fmla="*/ 350 w 880"/>
                <a:gd name="T87" fmla="*/ 186 h 824"/>
                <a:gd name="T88" fmla="*/ 618 w 880"/>
                <a:gd name="T89" fmla="*/ 354 h 824"/>
                <a:gd name="T90" fmla="*/ 651 w 880"/>
                <a:gd name="T91" fmla="*/ 353 h 824"/>
                <a:gd name="T92" fmla="*/ 656 w 880"/>
                <a:gd name="T93" fmla="*/ 351 h 824"/>
                <a:gd name="T94" fmla="*/ 666 w 880"/>
                <a:gd name="T95" fmla="*/ 347 h 824"/>
                <a:gd name="T96" fmla="*/ 672 w 880"/>
                <a:gd name="T97" fmla="*/ 344 h 824"/>
                <a:gd name="T98" fmla="*/ 688 w 880"/>
                <a:gd name="T99" fmla="*/ 333 h 824"/>
                <a:gd name="T100" fmla="*/ 672 w 880"/>
                <a:gd name="T101" fmla="*/ 282 h 824"/>
                <a:gd name="T102" fmla="*/ 673 w 880"/>
                <a:gd name="T103" fmla="*/ 237 h 824"/>
                <a:gd name="T104" fmla="*/ 442 w 880"/>
                <a:gd name="T105" fmla="*/ 0 h 824"/>
                <a:gd name="T106" fmla="*/ 211 w 880"/>
                <a:gd name="T107" fmla="*/ 237 h 824"/>
                <a:gd name="T108" fmla="*/ 224 w 880"/>
                <a:gd name="T109" fmla="*/ 335 h 824"/>
                <a:gd name="T110" fmla="*/ 315 w 880"/>
                <a:gd name="T111" fmla="*/ 20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0" h="824">
                  <a:moveTo>
                    <a:pt x="241" y="408"/>
                  </a:moveTo>
                  <a:cubicBezTo>
                    <a:pt x="252" y="436"/>
                    <a:pt x="289" y="529"/>
                    <a:pt x="311" y="556"/>
                  </a:cubicBezTo>
                  <a:cubicBezTo>
                    <a:pt x="311" y="604"/>
                    <a:pt x="311" y="604"/>
                    <a:pt x="311" y="604"/>
                  </a:cubicBezTo>
                  <a:cubicBezTo>
                    <a:pt x="315" y="609"/>
                    <a:pt x="315" y="609"/>
                    <a:pt x="315" y="609"/>
                  </a:cubicBezTo>
                  <a:cubicBezTo>
                    <a:pt x="316" y="610"/>
                    <a:pt x="321" y="618"/>
                    <a:pt x="333" y="628"/>
                  </a:cubicBezTo>
                  <a:cubicBezTo>
                    <a:pt x="333" y="575"/>
                    <a:pt x="333" y="575"/>
                    <a:pt x="333" y="575"/>
                  </a:cubicBezTo>
                  <a:cubicBezTo>
                    <a:pt x="361" y="596"/>
                    <a:pt x="408" y="622"/>
                    <a:pt x="440" y="622"/>
                  </a:cubicBezTo>
                  <a:cubicBezTo>
                    <a:pt x="472" y="622"/>
                    <a:pt x="519" y="596"/>
                    <a:pt x="547" y="575"/>
                  </a:cubicBezTo>
                  <a:cubicBezTo>
                    <a:pt x="547" y="628"/>
                    <a:pt x="547" y="628"/>
                    <a:pt x="547" y="628"/>
                  </a:cubicBezTo>
                  <a:cubicBezTo>
                    <a:pt x="559" y="618"/>
                    <a:pt x="564" y="610"/>
                    <a:pt x="565" y="609"/>
                  </a:cubicBezTo>
                  <a:cubicBezTo>
                    <a:pt x="569" y="604"/>
                    <a:pt x="569" y="604"/>
                    <a:pt x="569" y="604"/>
                  </a:cubicBezTo>
                  <a:cubicBezTo>
                    <a:pt x="569" y="556"/>
                    <a:pt x="569" y="556"/>
                    <a:pt x="569" y="556"/>
                  </a:cubicBezTo>
                  <a:cubicBezTo>
                    <a:pt x="591" y="529"/>
                    <a:pt x="628" y="436"/>
                    <a:pt x="639" y="408"/>
                  </a:cubicBezTo>
                  <a:cubicBezTo>
                    <a:pt x="664" y="393"/>
                    <a:pt x="671" y="366"/>
                    <a:pt x="673" y="355"/>
                  </a:cubicBezTo>
                  <a:cubicBezTo>
                    <a:pt x="673" y="353"/>
                    <a:pt x="673" y="353"/>
                    <a:pt x="673" y="353"/>
                  </a:cubicBezTo>
                  <a:cubicBezTo>
                    <a:pt x="648" y="365"/>
                    <a:pt x="648" y="365"/>
                    <a:pt x="648" y="365"/>
                  </a:cubicBezTo>
                  <a:cubicBezTo>
                    <a:pt x="644" y="375"/>
                    <a:pt x="638" y="385"/>
                    <a:pt x="625" y="391"/>
                  </a:cubicBezTo>
                  <a:cubicBezTo>
                    <a:pt x="623" y="392"/>
                    <a:pt x="621" y="394"/>
                    <a:pt x="620" y="397"/>
                  </a:cubicBezTo>
                  <a:cubicBezTo>
                    <a:pt x="600" y="447"/>
                    <a:pt x="564" y="532"/>
                    <a:pt x="550" y="545"/>
                  </a:cubicBezTo>
                  <a:cubicBezTo>
                    <a:pt x="528" y="564"/>
                    <a:pt x="471" y="601"/>
                    <a:pt x="440" y="601"/>
                  </a:cubicBezTo>
                  <a:cubicBezTo>
                    <a:pt x="408" y="601"/>
                    <a:pt x="352" y="564"/>
                    <a:pt x="330" y="545"/>
                  </a:cubicBezTo>
                  <a:cubicBezTo>
                    <a:pt x="316" y="532"/>
                    <a:pt x="280" y="447"/>
                    <a:pt x="260" y="397"/>
                  </a:cubicBezTo>
                  <a:cubicBezTo>
                    <a:pt x="259" y="394"/>
                    <a:pt x="257" y="392"/>
                    <a:pt x="255" y="391"/>
                  </a:cubicBezTo>
                  <a:cubicBezTo>
                    <a:pt x="242" y="385"/>
                    <a:pt x="236" y="374"/>
                    <a:pt x="232" y="365"/>
                  </a:cubicBezTo>
                  <a:cubicBezTo>
                    <a:pt x="207" y="353"/>
                    <a:pt x="207" y="353"/>
                    <a:pt x="207" y="353"/>
                  </a:cubicBezTo>
                  <a:cubicBezTo>
                    <a:pt x="207" y="356"/>
                    <a:pt x="207" y="356"/>
                    <a:pt x="207" y="356"/>
                  </a:cubicBezTo>
                  <a:cubicBezTo>
                    <a:pt x="210" y="369"/>
                    <a:pt x="217" y="394"/>
                    <a:pt x="241" y="408"/>
                  </a:cubicBezTo>
                  <a:close/>
                  <a:moveTo>
                    <a:pt x="877" y="809"/>
                  </a:moveTo>
                  <a:cubicBezTo>
                    <a:pt x="864" y="773"/>
                    <a:pt x="825" y="678"/>
                    <a:pt x="771" y="654"/>
                  </a:cubicBezTo>
                  <a:cubicBezTo>
                    <a:pt x="705" y="623"/>
                    <a:pt x="582" y="622"/>
                    <a:pt x="582" y="622"/>
                  </a:cubicBezTo>
                  <a:cubicBezTo>
                    <a:pt x="582" y="622"/>
                    <a:pt x="578" y="628"/>
                    <a:pt x="569" y="637"/>
                  </a:cubicBezTo>
                  <a:cubicBezTo>
                    <a:pt x="568" y="638"/>
                    <a:pt x="567" y="638"/>
                    <a:pt x="567" y="639"/>
                  </a:cubicBezTo>
                  <a:cubicBezTo>
                    <a:pt x="545" y="659"/>
                    <a:pt x="503" y="689"/>
                    <a:pt x="440" y="690"/>
                  </a:cubicBezTo>
                  <a:cubicBezTo>
                    <a:pt x="377" y="689"/>
                    <a:pt x="335" y="659"/>
                    <a:pt x="313" y="639"/>
                  </a:cubicBezTo>
                  <a:cubicBezTo>
                    <a:pt x="313" y="638"/>
                    <a:pt x="312" y="638"/>
                    <a:pt x="311" y="637"/>
                  </a:cubicBezTo>
                  <a:cubicBezTo>
                    <a:pt x="302" y="628"/>
                    <a:pt x="298" y="622"/>
                    <a:pt x="298" y="622"/>
                  </a:cubicBezTo>
                  <a:cubicBezTo>
                    <a:pt x="298" y="622"/>
                    <a:pt x="175" y="623"/>
                    <a:pt x="109" y="654"/>
                  </a:cubicBezTo>
                  <a:cubicBezTo>
                    <a:pt x="55" y="678"/>
                    <a:pt x="16" y="773"/>
                    <a:pt x="3" y="809"/>
                  </a:cubicBezTo>
                  <a:cubicBezTo>
                    <a:pt x="0" y="816"/>
                    <a:pt x="5" y="824"/>
                    <a:pt x="13" y="824"/>
                  </a:cubicBezTo>
                  <a:cubicBezTo>
                    <a:pt x="867" y="824"/>
                    <a:pt x="867" y="824"/>
                    <a:pt x="867" y="824"/>
                  </a:cubicBezTo>
                  <a:cubicBezTo>
                    <a:pt x="875" y="824"/>
                    <a:pt x="880" y="816"/>
                    <a:pt x="877" y="809"/>
                  </a:cubicBezTo>
                  <a:close/>
                  <a:moveTo>
                    <a:pt x="315" y="200"/>
                  </a:moveTo>
                  <a:cubicBezTo>
                    <a:pt x="318" y="197"/>
                    <a:pt x="323" y="194"/>
                    <a:pt x="328" y="192"/>
                  </a:cubicBezTo>
                  <a:cubicBezTo>
                    <a:pt x="335" y="188"/>
                    <a:pt x="342" y="186"/>
                    <a:pt x="350" y="186"/>
                  </a:cubicBezTo>
                  <a:cubicBezTo>
                    <a:pt x="488" y="194"/>
                    <a:pt x="592" y="340"/>
                    <a:pt x="618" y="354"/>
                  </a:cubicBezTo>
                  <a:cubicBezTo>
                    <a:pt x="627" y="360"/>
                    <a:pt x="639" y="358"/>
                    <a:pt x="651" y="353"/>
                  </a:cubicBezTo>
                  <a:cubicBezTo>
                    <a:pt x="653" y="353"/>
                    <a:pt x="655" y="352"/>
                    <a:pt x="656" y="351"/>
                  </a:cubicBezTo>
                  <a:cubicBezTo>
                    <a:pt x="666" y="347"/>
                    <a:pt x="666" y="347"/>
                    <a:pt x="666" y="347"/>
                  </a:cubicBezTo>
                  <a:cubicBezTo>
                    <a:pt x="668" y="346"/>
                    <a:pt x="670" y="345"/>
                    <a:pt x="672" y="344"/>
                  </a:cubicBezTo>
                  <a:cubicBezTo>
                    <a:pt x="682" y="338"/>
                    <a:pt x="688" y="333"/>
                    <a:pt x="688" y="333"/>
                  </a:cubicBezTo>
                  <a:cubicBezTo>
                    <a:pt x="675" y="313"/>
                    <a:pt x="671" y="295"/>
                    <a:pt x="672" y="282"/>
                  </a:cubicBezTo>
                  <a:cubicBezTo>
                    <a:pt x="674" y="268"/>
                    <a:pt x="673" y="252"/>
                    <a:pt x="673" y="237"/>
                  </a:cubicBezTo>
                  <a:cubicBezTo>
                    <a:pt x="673" y="106"/>
                    <a:pt x="573" y="0"/>
                    <a:pt x="442" y="0"/>
                  </a:cubicBezTo>
                  <a:cubicBezTo>
                    <a:pt x="312" y="0"/>
                    <a:pt x="211" y="106"/>
                    <a:pt x="211" y="237"/>
                  </a:cubicBezTo>
                  <a:cubicBezTo>
                    <a:pt x="211" y="266"/>
                    <a:pt x="216" y="324"/>
                    <a:pt x="224" y="335"/>
                  </a:cubicBezTo>
                  <a:cubicBezTo>
                    <a:pt x="247" y="356"/>
                    <a:pt x="250" y="244"/>
                    <a:pt x="315" y="20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0" name="Rectangle 29">
            <a:extLst>
              <a:ext uri="{FF2B5EF4-FFF2-40B4-BE49-F238E27FC236}">
                <a16:creationId xmlns:a16="http://schemas.microsoft.com/office/drawing/2014/main" id="{C22AD70B-969F-C09A-D2B5-794BD0548C03}"/>
              </a:ext>
            </a:extLst>
          </p:cNvPr>
          <p:cNvSpPr/>
          <p:nvPr/>
        </p:nvSpPr>
        <p:spPr>
          <a:xfrm>
            <a:off x="3236615" y="3305747"/>
            <a:ext cx="1184752" cy="320315"/>
          </a:xfrm>
          <a:prstGeom prst="rect">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所有性・有効性チェック</a:t>
            </a:r>
          </a:p>
        </p:txBody>
      </p:sp>
      <p:sp>
        <p:nvSpPr>
          <p:cNvPr id="36" name="テキスト ボックス 118">
            <a:extLst>
              <a:ext uri="{FF2B5EF4-FFF2-40B4-BE49-F238E27FC236}">
                <a16:creationId xmlns:a16="http://schemas.microsoft.com/office/drawing/2014/main" id="{42C33AB7-1FEF-1051-D28E-0E87F0FDC5B4}"/>
              </a:ext>
            </a:extLst>
          </p:cNvPr>
          <p:cNvSpPr txBox="1"/>
          <p:nvPr/>
        </p:nvSpPr>
        <p:spPr>
          <a:xfrm>
            <a:off x="4524292" y="3101357"/>
            <a:ext cx="1139512" cy="1420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チェック</a:t>
            </a:r>
            <a:r>
              <a:rPr kumimoji="1" lang="en-US" altLang="ja-JP" sz="1050">
                <a:solidFill>
                  <a:srgbClr val="575757"/>
                </a:solidFill>
                <a:latin typeface="Trebuchet MS" panose="020B0603020202020204" pitchFamily="34" charset="0"/>
                <a:ea typeface="Meiryo UI" panose="020B0604030504040204" pitchFamily="50" charset="-128"/>
              </a:rPr>
              <a:t>OK</a:t>
            </a:r>
            <a:r>
              <a:rPr kumimoji="1" lang="ja-JP" altLang="en-US" sz="1050">
                <a:solidFill>
                  <a:srgbClr val="575757"/>
                </a:solidFill>
                <a:latin typeface="Trebuchet MS" panose="020B0603020202020204" pitchFamily="34" charset="0"/>
                <a:ea typeface="Meiryo UI" panose="020B0604030504040204" pitchFamily="50" charset="-128"/>
              </a:rPr>
              <a:t>？</a:t>
            </a:r>
            <a:endParaRPr kumimoji="1" lang="en-US" altLang="ja-JP" sz="1050">
              <a:solidFill>
                <a:srgbClr val="575757"/>
              </a:solidFill>
              <a:latin typeface="Trebuchet MS" panose="020B0603020202020204" pitchFamily="34" charset="0"/>
              <a:ea typeface="Meiryo UI" panose="020B0604030504040204" pitchFamily="50" charset="-128"/>
            </a:endParaRPr>
          </a:p>
        </p:txBody>
      </p:sp>
      <p:sp>
        <p:nvSpPr>
          <p:cNvPr id="37" name="テキスト ボックス 118">
            <a:extLst>
              <a:ext uri="{FF2B5EF4-FFF2-40B4-BE49-F238E27FC236}">
                <a16:creationId xmlns:a16="http://schemas.microsoft.com/office/drawing/2014/main" id="{386610AE-C45B-4E9F-F318-6F8302B6DDFA}"/>
              </a:ext>
            </a:extLst>
          </p:cNvPr>
          <p:cNvSpPr txBox="1"/>
          <p:nvPr/>
        </p:nvSpPr>
        <p:spPr>
          <a:xfrm>
            <a:off x="5261773" y="3300248"/>
            <a:ext cx="119895" cy="1420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en-US" altLang="ja-JP" sz="1050">
                <a:solidFill>
                  <a:srgbClr val="575757"/>
                </a:solidFill>
                <a:latin typeface="Trebuchet MS" panose="020B0603020202020204" pitchFamily="34" charset="0"/>
                <a:ea typeface="Meiryo UI" panose="020B0604030504040204" pitchFamily="50" charset="-128"/>
              </a:rPr>
              <a:t>Y</a:t>
            </a:r>
          </a:p>
        </p:txBody>
      </p:sp>
      <p:sp>
        <p:nvSpPr>
          <p:cNvPr id="44" name="テキスト ボックス 118">
            <a:extLst>
              <a:ext uri="{FF2B5EF4-FFF2-40B4-BE49-F238E27FC236}">
                <a16:creationId xmlns:a16="http://schemas.microsoft.com/office/drawing/2014/main" id="{4540D6B1-C72A-B4FD-A03D-15A9D4376184}"/>
              </a:ext>
            </a:extLst>
          </p:cNvPr>
          <p:cNvSpPr txBox="1"/>
          <p:nvPr/>
        </p:nvSpPr>
        <p:spPr>
          <a:xfrm>
            <a:off x="4835819" y="3687048"/>
            <a:ext cx="119895" cy="1420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en-US" altLang="ja-JP" sz="1050">
                <a:solidFill>
                  <a:srgbClr val="575757"/>
                </a:solidFill>
                <a:latin typeface="Trebuchet MS" panose="020B0603020202020204" pitchFamily="34" charset="0"/>
                <a:ea typeface="Meiryo UI" panose="020B0604030504040204" pitchFamily="50" charset="-128"/>
              </a:rPr>
              <a:t>N</a:t>
            </a:r>
          </a:p>
        </p:txBody>
      </p:sp>
      <p:cxnSp>
        <p:nvCxnSpPr>
          <p:cNvPr id="48" name="Straight Arrow Connector 47">
            <a:extLst>
              <a:ext uri="{FF2B5EF4-FFF2-40B4-BE49-F238E27FC236}">
                <a16:creationId xmlns:a16="http://schemas.microsoft.com/office/drawing/2014/main" id="{C6F15F5A-02A5-6ACA-F257-EF4BE56FC482}"/>
              </a:ext>
            </a:extLst>
          </p:cNvPr>
          <p:cNvCxnSpPr>
            <a:cxnSpLocks/>
          </p:cNvCxnSpPr>
          <p:nvPr/>
        </p:nvCxnSpPr>
        <p:spPr>
          <a:xfrm>
            <a:off x="4421367" y="3480776"/>
            <a:ext cx="413519" cy="3152"/>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49" name="Connector: Elbow 48">
            <a:extLst>
              <a:ext uri="{FF2B5EF4-FFF2-40B4-BE49-F238E27FC236}">
                <a16:creationId xmlns:a16="http://schemas.microsoft.com/office/drawing/2014/main" id="{AE2C1DB8-F931-1889-39FE-D44B8139881F}"/>
              </a:ext>
            </a:extLst>
          </p:cNvPr>
          <p:cNvCxnSpPr>
            <a:cxnSpLocks/>
          </p:cNvCxnSpPr>
          <p:nvPr/>
        </p:nvCxnSpPr>
        <p:spPr>
          <a:xfrm rot="16200000" flipH="1">
            <a:off x="4808515" y="3887337"/>
            <a:ext cx="532396" cy="113162"/>
          </a:xfrm>
          <a:prstGeom prst="bentConnector2">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50" name="Rectangle 49">
            <a:extLst>
              <a:ext uri="{FF2B5EF4-FFF2-40B4-BE49-F238E27FC236}">
                <a16:creationId xmlns:a16="http://schemas.microsoft.com/office/drawing/2014/main" id="{A1661F86-7C01-7CF1-C12C-8201E5DC4687}"/>
              </a:ext>
            </a:extLst>
          </p:cNvPr>
          <p:cNvSpPr/>
          <p:nvPr/>
        </p:nvSpPr>
        <p:spPr>
          <a:xfrm>
            <a:off x="5770099" y="4037241"/>
            <a:ext cx="251680" cy="228349"/>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51" name="テキスト ボックス 118">
            <a:extLst>
              <a:ext uri="{FF2B5EF4-FFF2-40B4-BE49-F238E27FC236}">
                <a16:creationId xmlns:a16="http://schemas.microsoft.com/office/drawing/2014/main" id="{2BA1B7BD-C02B-2109-61C7-9EF6113B8429}"/>
              </a:ext>
            </a:extLst>
          </p:cNvPr>
          <p:cNvSpPr txBox="1"/>
          <p:nvPr/>
        </p:nvSpPr>
        <p:spPr>
          <a:xfrm>
            <a:off x="5151800" y="4143808"/>
            <a:ext cx="1139512" cy="436458"/>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r>
              <a:rPr kumimoji="1" lang="en-US" altLang="ja-JP" sz="1050">
                <a:solidFill>
                  <a:srgbClr val="575757"/>
                </a:solidFill>
                <a:latin typeface="Trebuchet MS" panose="020B0603020202020204" pitchFamily="34" charset="0"/>
                <a:ea typeface="Meiryo UI" panose="020B0604030504040204" pitchFamily="50" charset="-128"/>
              </a:rPr>
              <a:t>END</a:t>
            </a:r>
          </a:p>
          <a:p>
            <a:r>
              <a:rPr kumimoji="1" lang="en-US" altLang="ja-JP" sz="1050">
                <a:solidFill>
                  <a:srgbClr val="575757"/>
                </a:solidFill>
                <a:latin typeface="Trebuchet MS" panose="020B0603020202020204" pitchFamily="34" charset="0"/>
                <a:ea typeface="Meiryo UI" panose="020B0604030504040204" pitchFamily="50" charset="-128"/>
              </a:rPr>
              <a:t>(</a:t>
            </a:r>
            <a:r>
              <a:rPr kumimoji="1" lang="ja-JP" altLang="en-US" sz="1050">
                <a:solidFill>
                  <a:srgbClr val="575757"/>
                </a:solidFill>
                <a:latin typeface="Trebuchet MS" panose="020B0603020202020204" pitchFamily="34" charset="0"/>
                <a:ea typeface="Meiryo UI" panose="020B0604030504040204" pitchFamily="50" charset="-128"/>
              </a:rPr>
              <a:t>発行できない旨通知</a:t>
            </a:r>
            <a:r>
              <a:rPr kumimoji="1" lang="en-US" altLang="ja-JP" sz="1050">
                <a:solidFill>
                  <a:srgbClr val="575757"/>
                </a:solidFill>
                <a:latin typeface="Trebuchet MS" panose="020B0603020202020204" pitchFamily="34" charset="0"/>
                <a:ea typeface="Meiryo UI" panose="020B0604030504040204" pitchFamily="50" charset="-128"/>
              </a:rPr>
              <a:t>)</a:t>
            </a:r>
          </a:p>
        </p:txBody>
      </p:sp>
      <p:cxnSp>
        <p:nvCxnSpPr>
          <p:cNvPr id="52" name="Straight Arrow Connector 51">
            <a:extLst>
              <a:ext uri="{FF2B5EF4-FFF2-40B4-BE49-F238E27FC236}">
                <a16:creationId xmlns:a16="http://schemas.microsoft.com/office/drawing/2014/main" id="{A6BFF344-2217-6D6A-9A1A-D546914129E8}"/>
              </a:ext>
            </a:extLst>
          </p:cNvPr>
          <p:cNvCxnSpPr>
            <a:cxnSpLocks/>
          </p:cNvCxnSpPr>
          <p:nvPr/>
        </p:nvCxnSpPr>
        <p:spPr>
          <a:xfrm>
            <a:off x="5194705" y="3483928"/>
            <a:ext cx="2333730" cy="0"/>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56" name="Rectangle 55">
            <a:extLst>
              <a:ext uri="{FF2B5EF4-FFF2-40B4-BE49-F238E27FC236}">
                <a16:creationId xmlns:a16="http://schemas.microsoft.com/office/drawing/2014/main" id="{8A370958-4EAE-C36F-EDBB-8021F420AA61}"/>
              </a:ext>
            </a:extLst>
          </p:cNvPr>
          <p:cNvSpPr/>
          <p:nvPr/>
        </p:nvSpPr>
        <p:spPr>
          <a:xfrm>
            <a:off x="7528435" y="3305747"/>
            <a:ext cx="1184752" cy="320315"/>
          </a:xfrm>
          <a:prstGeom prst="rect">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バッジ発行</a:t>
            </a:r>
          </a:p>
        </p:txBody>
      </p:sp>
      <p:sp>
        <p:nvSpPr>
          <p:cNvPr id="69" name="Flowchart: Magnetic Disk 68">
            <a:extLst>
              <a:ext uri="{FF2B5EF4-FFF2-40B4-BE49-F238E27FC236}">
                <a16:creationId xmlns:a16="http://schemas.microsoft.com/office/drawing/2014/main" id="{70FC2883-BC1A-022D-73DA-8D2C2FC9AAD0}"/>
              </a:ext>
            </a:extLst>
          </p:cNvPr>
          <p:cNvSpPr/>
          <p:nvPr/>
        </p:nvSpPr>
        <p:spPr>
          <a:xfrm>
            <a:off x="10575965" y="4107268"/>
            <a:ext cx="742950" cy="508000"/>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クレデンシャル</a:t>
            </a:r>
            <a:br>
              <a:rPr lang="en-US" altLang="ja-JP" sz="900">
                <a:solidFill>
                  <a:srgbClr val="575757"/>
                </a:solidFill>
              </a:rPr>
            </a:br>
            <a:r>
              <a:rPr lang="ja-JP" altLang="en-US" sz="900">
                <a:solidFill>
                  <a:srgbClr val="575757"/>
                </a:solidFill>
              </a:rPr>
              <a:t>管理テーブル</a:t>
            </a:r>
            <a:endParaRPr lang="en-US" altLang="ja-JP" sz="900">
              <a:solidFill>
                <a:srgbClr val="575757"/>
              </a:solidFill>
            </a:endParaRPr>
          </a:p>
        </p:txBody>
      </p:sp>
      <p:sp>
        <p:nvSpPr>
          <p:cNvPr id="70" name="Rectangle 69">
            <a:extLst>
              <a:ext uri="{FF2B5EF4-FFF2-40B4-BE49-F238E27FC236}">
                <a16:creationId xmlns:a16="http://schemas.microsoft.com/office/drawing/2014/main" id="{0C7F4402-F563-19D0-0859-B07343EFEB84}"/>
              </a:ext>
            </a:extLst>
          </p:cNvPr>
          <p:cNvSpPr/>
          <p:nvPr/>
        </p:nvSpPr>
        <p:spPr>
          <a:xfrm>
            <a:off x="3236615" y="5146466"/>
            <a:ext cx="1184752" cy="320315"/>
          </a:xfrm>
          <a:prstGeom prst="rect">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en-US" altLang="ja-JP" sz="900">
                <a:solidFill>
                  <a:srgbClr val="575757"/>
                </a:solidFill>
              </a:rPr>
              <a:t>DSS</a:t>
            </a:r>
            <a:r>
              <a:rPr lang="ja-JP" altLang="en-US" sz="900">
                <a:solidFill>
                  <a:srgbClr val="575757"/>
                </a:solidFill>
              </a:rPr>
              <a:t>準拠チェック</a:t>
            </a:r>
          </a:p>
        </p:txBody>
      </p:sp>
      <p:sp>
        <p:nvSpPr>
          <p:cNvPr id="75" name="テキスト ボックス 118">
            <a:extLst>
              <a:ext uri="{FF2B5EF4-FFF2-40B4-BE49-F238E27FC236}">
                <a16:creationId xmlns:a16="http://schemas.microsoft.com/office/drawing/2014/main" id="{DD63CB93-B1ED-1A6B-A4CE-D066D4CAA2BD}"/>
              </a:ext>
            </a:extLst>
          </p:cNvPr>
          <p:cNvSpPr txBox="1"/>
          <p:nvPr/>
        </p:nvSpPr>
        <p:spPr>
          <a:xfrm>
            <a:off x="4524292" y="4944472"/>
            <a:ext cx="1139512" cy="1420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en-US" altLang="ja-JP" sz="1050">
                <a:solidFill>
                  <a:srgbClr val="575757"/>
                </a:solidFill>
                <a:latin typeface="Trebuchet MS" panose="020B0603020202020204" pitchFamily="34" charset="0"/>
                <a:ea typeface="Meiryo UI" panose="020B0604030504040204" pitchFamily="50" charset="-128"/>
              </a:rPr>
              <a:t>DSS</a:t>
            </a:r>
            <a:r>
              <a:rPr kumimoji="1" lang="ja-JP" altLang="en-US" sz="1050">
                <a:solidFill>
                  <a:srgbClr val="575757"/>
                </a:solidFill>
                <a:latin typeface="Trebuchet MS" panose="020B0603020202020204" pitchFamily="34" charset="0"/>
                <a:ea typeface="Meiryo UI" panose="020B0604030504040204" pitchFamily="50" charset="-128"/>
              </a:rPr>
              <a:t>準拠？</a:t>
            </a:r>
            <a:endParaRPr kumimoji="1" lang="en-US" altLang="ja-JP" sz="1050">
              <a:solidFill>
                <a:srgbClr val="575757"/>
              </a:solidFill>
              <a:latin typeface="Trebuchet MS" panose="020B0603020202020204" pitchFamily="34" charset="0"/>
              <a:ea typeface="Meiryo UI" panose="020B0604030504040204" pitchFamily="50" charset="-128"/>
            </a:endParaRPr>
          </a:p>
        </p:txBody>
      </p:sp>
      <p:sp>
        <p:nvSpPr>
          <p:cNvPr id="76" name="テキスト ボックス 118">
            <a:extLst>
              <a:ext uri="{FF2B5EF4-FFF2-40B4-BE49-F238E27FC236}">
                <a16:creationId xmlns:a16="http://schemas.microsoft.com/office/drawing/2014/main" id="{F27DC8F2-B6DD-CEF6-9083-6A41322CA914}"/>
              </a:ext>
            </a:extLst>
          </p:cNvPr>
          <p:cNvSpPr txBox="1"/>
          <p:nvPr/>
        </p:nvSpPr>
        <p:spPr>
          <a:xfrm>
            <a:off x="5261773" y="5143363"/>
            <a:ext cx="119895" cy="1420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en-US" altLang="ja-JP" sz="1050">
                <a:solidFill>
                  <a:srgbClr val="575757"/>
                </a:solidFill>
                <a:latin typeface="Trebuchet MS" panose="020B0603020202020204" pitchFamily="34" charset="0"/>
                <a:ea typeface="Meiryo UI" panose="020B0604030504040204" pitchFamily="50" charset="-128"/>
              </a:rPr>
              <a:t>Y</a:t>
            </a:r>
          </a:p>
        </p:txBody>
      </p:sp>
      <p:sp>
        <p:nvSpPr>
          <p:cNvPr id="78" name="テキスト ボックス 118">
            <a:extLst>
              <a:ext uri="{FF2B5EF4-FFF2-40B4-BE49-F238E27FC236}">
                <a16:creationId xmlns:a16="http://schemas.microsoft.com/office/drawing/2014/main" id="{2F469938-FFC5-07CF-CCCE-271F026E3425}"/>
              </a:ext>
            </a:extLst>
          </p:cNvPr>
          <p:cNvSpPr txBox="1"/>
          <p:nvPr/>
        </p:nvSpPr>
        <p:spPr>
          <a:xfrm>
            <a:off x="4835819" y="5530163"/>
            <a:ext cx="119895" cy="1420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en-US" altLang="ja-JP" sz="1050">
                <a:solidFill>
                  <a:srgbClr val="575757"/>
                </a:solidFill>
                <a:latin typeface="Trebuchet MS" panose="020B0603020202020204" pitchFamily="34" charset="0"/>
                <a:ea typeface="Meiryo UI" panose="020B0604030504040204" pitchFamily="50" charset="-128"/>
              </a:rPr>
              <a:t>N</a:t>
            </a:r>
          </a:p>
        </p:txBody>
      </p:sp>
      <p:cxnSp>
        <p:nvCxnSpPr>
          <p:cNvPr id="79" name="Straight Arrow Connector 78">
            <a:extLst>
              <a:ext uri="{FF2B5EF4-FFF2-40B4-BE49-F238E27FC236}">
                <a16:creationId xmlns:a16="http://schemas.microsoft.com/office/drawing/2014/main" id="{E1469834-C1CE-588A-766B-7407E61CE079}"/>
              </a:ext>
            </a:extLst>
          </p:cNvPr>
          <p:cNvCxnSpPr>
            <a:cxnSpLocks/>
          </p:cNvCxnSpPr>
          <p:nvPr/>
        </p:nvCxnSpPr>
        <p:spPr>
          <a:xfrm>
            <a:off x="4421367" y="5323891"/>
            <a:ext cx="413519" cy="3152"/>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84" name="Connector: Elbow 83">
            <a:extLst>
              <a:ext uri="{FF2B5EF4-FFF2-40B4-BE49-F238E27FC236}">
                <a16:creationId xmlns:a16="http://schemas.microsoft.com/office/drawing/2014/main" id="{0A2A857B-525B-59D7-903E-FCD65A81B2C7}"/>
              </a:ext>
            </a:extLst>
          </p:cNvPr>
          <p:cNvCxnSpPr>
            <a:cxnSpLocks/>
            <a:endCxn id="89" idx="1"/>
          </p:cNvCxnSpPr>
          <p:nvPr/>
        </p:nvCxnSpPr>
        <p:spPr>
          <a:xfrm rot="16200000" flipH="1">
            <a:off x="4805250" y="5733717"/>
            <a:ext cx="540182" cy="114418"/>
          </a:xfrm>
          <a:prstGeom prst="bentConnector2">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85" name="Rectangle 84">
            <a:extLst>
              <a:ext uri="{FF2B5EF4-FFF2-40B4-BE49-F238E27FC236}">
                <a16:creationId xmlns:a16="http://schemas.microsoft.com/office/drawing/2014/main" id="{2849E99B-4003-B7F4-ED57-11A5AB7E4BA3}"/>
              </a:ext>
            </a:extLst>
          </p:cNvPr>
          <p:cNvSpPr/>
          <p:nvPr/>
        </p:nvSpPr>
        <p:spPr>
          <a:xfrm>
            <a:off x="5770099" y="5880356"/>
            <a:ext cx="251680" cy="228349"/>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cxnSp>
        <p:nvCxnSpPr>
          <p:cNvPr id="87" name="Straight Arrow Connector 86">
            <a:extLst>
              <a:ext uri="{FF2B5EF4-FFF2-40B4-BE49-F238E27FC236}">
                <a16:creationId xmlns:a16="http://schemas.microsoft.com/office/drawing/2014/main" id="{029FA024-8471-1790-D94A-9EEC05C34149}"/>
              </a:ext>
            </a:extLst>
          </p:cNvPr>
          <p:cNvCxnSpPr>
            <a:cxnSpLocks/>
          </p:cNvCxnSpPr>
          <p:nvPr/>
        </p:nvCxnSpPr>
        <p:spPr>
          <a:xfrm flipV="1">
            <a:off x="5194705" y="5327043"/>
            <a:ext cx="1012114" cy="0"/>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89" name="Rectangle 88">
            <a:extLst>
              <a:ext uri="{FF2B5EF4-FFF2-40B4-BE49-F238E27FC236}">
                <a16:creationId xmlns:a16="http://schemas.microsoft.com/office/drawing/2014/main" id="{A04C8FEA-652E-2809-BAC7-8796308B0192}"/>
              </a:ext>
            </a:extLst>
          </p:cNvPr>
          <p:cNvSpPr/>
          <p:nvPr/>
        </p:nvSpPr>
        <p:spPr>
          <a:xfrm>
            <a:off x="5132550" y="5900859"/>
            <a:ext cx="1184752" cy="320315"/>
          </a:xfrm>
          <a:prstGeom prst="rect">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資格情報の登録</a:t>
            </a:r>
          </a:p>
        </p:txBody>
      </p:sp>
      <p:sp>
        <p:nvSpPr>
          <p:cNvPr id="92" name="Flowchart: Magnetic Disk 91">
            <a:extLst>
              <a:ext uri="{FF2B5EF4-FFF2-40B4-BE49-F238E27FC236}">
                <a16:creationId xmlns:a16="http://schemas.microsoft.com/office/drawing/2014/main" id="{779C7E14-9B36-E525-94A0-F54BE79CCBB1}"/>
              </a:ext>
            </a:extLst>
          </p:cNvPr>
          <p:cNvSpPr/>
          <p:nvPr/>
        </p:nvSpPr>
        <p:spPr>
          <a:xfrm>
            <a:off x="7915213" y="5807016"/>
            <a:ext cx="742950" cy="508000"/>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保有資格</a:t>
            </a:r>
            <a:br>
              <a:rPr lang="en-US" altLang="ja-JP" sz="900">
                <a:solidFill>
                  <a:srgbClr val="575757"/>
                </a:solidFill>
              </a:rPr>
            </a:br>
            <a:r>
              <a:rPr lang="ja-JP" altLang="en-US" sz="900">
                <a:solidFill>
                  <a:srgbClr val="575757"/>
                </a:solidFill>
              </a:rPr>
              <a:t>管理テーブル</a:t>
            </a:r>
            <a:endParaRPr lang="en-US" altLang="ja-JP" sz="900">
              <a:solidFill>
                <a:srgbClr val="575757"/>
              </a:solidFill>
            </a:endParaRPr>
          </a:p>
        </p:txBody>
      </p:sp>
      <p:cxnSp>
        <p:nvCxnSpPr>
          <p:cNvPr id="93" name="Straight Arrow Connector 92">
            <a:extLst>
              <a:ext uri="{FF2B5EF4-FFF2-40B4-BE49-F238E27FC236}">
                <a16:creationId xmlns:a16="http://schemas.microsoft.com/office/drawing/2014/main" id="{F3799F5A-21EB-2077-0921-C7865C0A984A}"/>
              </a:ext>
            </a:extLst>
          </p:cNvPr>
          <p:cNvCxnSpPr>
            <a:cxnSpLocks/>
            <a:stCxn id="89" idx="3"/>
            <a:endCxn id="92" idx="2"/>
          </p:cNvCxnSpPr>
          <p:nvPr/>
        </p:nvCxnSpPr>
        <p:spPr>
          <a:xfrm flipV="1">
            <a:off x="6317302" y="6061016"/>
            <a:ext cx="1597911" cy="1"/>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102" name="Rectangle 101">
            <a:extLst>
              <a:ext uri="{FF2B5EF4-FFF2-40B4-BE49-F238E27FC236}">
                <a16:creationId xmlns:a16="http://schemas.microsoft.com/office/drawing/2014/main" id="{5DEB1F0F-1768-DC9A-D802-416C094BF07B}"/>
              </a:ext>
            </a:extLst>
          </p:cNvPr>
          <p:cNvSpPr/>
          <p:nvPr/>
        </p:nvSpPr>
        <p:spPr>
          <a:xfrm>
            <a:off x="6206819" y="5146466"/>
            <a:ext cx="1184752" cy="320315"/>
          </a:xfrm>
          <a:prstGeom prst="rect">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クレデンシャル</a:t>
            </a:r>
            <a:br>
              <a:rPr lang="en-US" altLang="ja-JP" sz="900">
                <a:solidFill>
                  <a:srgbClr val="575757"/>
                </a:solidFill>
              </a:rPr>
            </a:br>
            <a:r>
              <a:rPr lang="ja-JP" altLang="en-US" sz="900">
                <a:solidFill>
                  <a:srgbClr val="575757"/>
                </a:solidFill>
              </a:rPr>
              <a:t>認証チェック</a:t>
            </a:r>
            <a:r>
              <a:rPr lang="en-US" altLang="ja-JP" sz="900">
                <a:solidFill>
                  <a:srgbClr val="575757"/>
                </a:solidFill>
              </a:rPr>
              <a:t>(※)</a:t>
            </a:r>
            <a:endParaRPr lang="ja-JP" altLang="en-US" sz="900">
              <a:solidFill>
                <a:srgbClr val="575757"/>
              </a:solidFill>
            </a:endParaRPr>
          </a:p>
        </p:txBody>
      </p:sp>
      <p:sp>
        <p:nvSpPr>
          <p:cNvPr id="103" name="テキスト ボックス 118">
            <a:extLst>
              <a:ext uri="{FF2B5EF4-FFF2-40B4-BE49-F238E27FC236}">
                <a16:creationId xmlns:a16="http://schemas.microsoft.com/office/drawing/2014/main" id="{2D045E8E-9C56-FE2B-5E0B-1208A495D7D2}"/>
              </a:ext>
            </a:extLst>
          </p:cNvPr>
          <p:cNvSpPr txBox="1"/>
          <p:nvPr/>
        </p:nvSpPr>
        <p:spPr>
          <a:xfrm>
            <a:off x="6132112" y="5497558"/>
            <a:ext cx="1172308" cy="204815"/>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r>
              <a:rPr kumimoji="1" lang="en-US" altLang="ja-JP" sz="1050" dirty="0">
                <a:solidFill>
                  <a:srgbClr val="575757"/>
                </a:solidFill>
                <a:latin typeface="Trebuchet MS" panose="020B0603020202020204" pitchFamily="34" charset="0"/>
                <a:ea typeface="Meiryo UI" panose="020B0604030504040204" pitchFamily="50" charset="-128"/>
              </a:rPr>
              <a:t>※</a:t>
            </a:r>
            <a:r>
              <a:rPr kumimoji="1" lang="ja-JP" altLang="en-US" sz="1050" dirty="0">
                <a:solidFill>
                  <a:srgbClr val="575757"/>
                </a:solidFill>
                <a:latin typeface="Trebuchet MS" panose="020B0603020202020204" pitchFamily="34" charset="0"/>
                <a:ea typeface="Meiryo UI" panose="020B0604030504040204" pitchFamily="50" charset="-128"/>
              </a:rPr>
              <a:t>重要チェック項目は</a:t>
            </a:r>
            <a:endParaRPr kumimoji="1" lang="en-US" altLang="ja-JP" sz="1050" dirty="0">
              <a:solidFill>
                <a:srgbClr val="575757"/>
              </a:solidFill>
              <a:latin typeface="Trebuchet MS" panose="020B0603020202020204" pitchFamily="34" charset="0"/>
              <a:ea typeface="Meiryo UI" panose="020B0604030504040204" pitchFamily="50" charset="-128"/>
            </a:endParaRPr>
          </a:p>
          <a:p>
            <a:r>
              <a:rPr kumimoji="1" lang="ja-JP" altLang="en-US" sz="1050" dirty="0">
                <a:solidFill>
                  <a:srgbClr val="575757"/>
                </a:solidFill>
                <a:latin typeface="Trebuchet MS" panose="020B0603020202020204" pitchFamily="34" charset="0"/>
                <a:ea typeface="Meiryo UI" panose="020B0604030504040204" pitchFamily="50" charset="-128"/>
              </a:rPr>
              <a:t>　　次ページ記載</a:t>
            </a:r>
            <a:endParaRPr kumimoji="1" lang="en-US" altLang="ja-JP" sz="1050" dirty="0">
              <a:solidFill>
                <a:srgbClr val="575757"/>
              </a:solidFill>
              <a:latin typeface="Trebuchet MS" panose="020B0603020202020204" pitchFamily="34" charset="0"/>
              <a:ea typeface="Meiryo UI" panose="020B0604030504040204" pitchFamily="50" charset="-128"/>
            </a:endParaRPr>
          </a:p>
        </p:txBody>
      </p:sp>
      <p:cxnSp>
        <p:nvCxnSpPr>
          <p:cNvPr id="104" name="Connector: Elbow 103">
            <a:extLst>
              <a:ext uri="{FF2B5EF4-FFF2-40B4-BE49-F238E27FC236}">
                <a16:creationId xmlns:a16="http://schemas.microsoft.com/office/drawing/2014/main" id="{8C847CC1-32E5-82F2-E3D1-05C87C8A2F80}"/>
              </a:ext>
            </a:extLst>
          </p:cNvPr>
          <p:cNvCxnSpPr>
            <a:cxnSpLocks/>
            <a:stCxn id="102" idx="3"/>
            <a:endCxn id="114" idx="1"/>
          </p:cNvCxnSpPr>
          <p:nvPr/>
        </p:nvCxnSpPr>
        <p:spPr>
          <a:xfrm>
            <a:off x="7391571" y="5306624"/>
            <a:ext cx="523642" cy="668195"/>
          </a:xfrm>
          <a:prstGeom prst="bentConnector3">
            <a:avLst>
              <a:gd name="adj1" fmla="val 5000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114" name="Rectangle 113">
            <a:extLst>
              <a:ext uri="{FF2B5EF4-FFF2-40B4-BE49-F238E27FC236}">
                <a16:creationId xmlns:a16="http://schemas.microsoft.com/office/drawing/2014/main" id="{535C46FB-4D74-E106-27E1-CD029B8934F4}"/>
              </a:ext>
            </a:extLst>
          </p:cNvPr>
          <p:cNvSpPr/>
          <p:nvPr/>
        </p:nvSpPr>
        <p:spPr>
          <a:xfrm>
            <a:off x="7915213" y="5903754"/>
            <a:ext cx="214569" cy="142129"/>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117" name="Rectangle 116">
            <a:extLst>
              <a:ext uri="{FF2B5EF4-FFF2-40B4-BE49-F238E27FC236}">
                <a16:creationId xmlns:a16="http://schemas.microsoft.com/office/drawing/2014/main" id="{D860B5E2-9761-5843-9E17-B0B192F65D29}"/>
              </a:ext>
            </a:extLst>
          </p:cNvPr>
          <p:cNvSpPr/>
          <p:nvPr/>
        </p:nvSpPr>
        <p:spPr>
          <a:xfrm>
            <a:off x="7177002" y="5164491"/>
            <a:ext cx="214569" cy="142129"/>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E71C57"/>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cxnSp>
        <p:nvCxnSpPr>
          <p:cNvPr id="118" name="Connector: Elbow 117">
            <a:extLst>
              <a:ext uri="{FF2B5EF4-FFF2-40B4-BE49-F238E27FC236}">
                <a16:creationId xmlns:a16="http://schemas.microsoft.com/office/drawing/2014/main" id="{66F26277-AD19-71F6-1D6A-FB8DB5F7144B}"/>
              </a:ext>
            </a:extLst>
          </p:cNvPr>
          <p:cNvCxnSpPr>
            <a:cxnSpLocks/>
            <a:stCxn id="117" idx="3"/>
            <a:endCxn id="126" idx="1"/>
          </p:cNvCxnSpPr>
          <p:nvPr/>
        </p:nvCxnSpPr>
        <p:spPr>
          <a:xfrm flipV="1">
            <a:off x="7391571" y="4432333"/>
            <a:ext cx="3184394" cy="803223"/>
          </a:xfrm>
          <a:prstGeom prst="bentConnector3">
            <a:avLst>
              <a:gd name="adj1" fmla="val 71536"/>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126" name="Rectangle 125">
            <a:extLst>
              <a:ext uri="{FF2B5EF4-FFF2-40B4-BE49-F238E27FC236}">
                <a16:creationId xmlns:a16="http://schemas.microsoft.com/office/drawing/2014/main" id="{AFEC670C-0118-438F-62B7-A438974C2BEE}"/>
              </a:ext>
            </a:extLst>
          </p:cNvPr>
          <p:cNvSpPr/>
          <p:nvPr/>
        </p:nvSpPr>
        <p:spPr>
          <a:xfrm>
            <a:off x="10575965" y="4361268"/>
            <a:ext cx="214569" cy="142129"/>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E71C57"/>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2056" name="Rectangle 2055">
            <a:extLst>
              <a:ext uri="{FF2B5EF4-FFF2-40B4-BE49-F238E27FC236}">
                <a16:creationId xmlns:a16="http://schemas.microsoft.com/office/drawing/2014/main" id="{2AB37D0F-8797-FFAF-CA77-ABA2E9E1CA0A}"/>
              </a:ext>
            </a:extLst>
          </p:cNvPr>
          <p:cNvSpPr/>
          <p:nvPr/>
        </p:nvSpPr>
        <p:spPr>
          <a:xfrm>
            <a:off x="10575965" y="4265590"/>
            <a:ext cx="214569" cy="142129"/>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E71C57"/>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cxnSp>
        <p:nvCxnSpPr>
          <p:cNvPr id="2057" name="Connector: Elbow 2056">
            <a:extLst>
              <a:ext uri="{FF2B5EF4-FFF2-40B4-BE49-F238E27FC236}">
                <a16:creationId xmlns:a16="http://schemas.microsoft.com/office/drawing/2014/main" id="{65B2BCC1-ED34-FE53-A156-146318FAD944}"/>
              </a:ext>
            </a:extLst>
          </p:cNvPr>
          <p:cNvCxnSpPr>
            <a:cxnSpLocks/>
            <a:stCxn id="56" idx="3"/>
            <a:endCxn id="2056" idx="1"/>
          </p:cNvCxnSpPr>
          <p:nvPr/>
        </p:nvCxnSpPr>
        <p:spPr>
          <a:xfrm>
            <a:off x="8713187" y="3465905"/>
            <a:ext cx="1862778" cy="870750"/>
          </a:xfrm>
          <a:prstGeom prst="bentConnector3">
            <a:avLst>
              <a:gd name="adj1" fmla="val 5000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066" name="Rectangle 2065">
            <a:extLst>
              <a:ext uri="{FF2B5EF4-FFF2-40B4-BE49-F238E27FC236}">
                <a16:creationId xmlns:a16="http://schemas.microsoft.com/office/drawing/2014/main" id="{6348B84A-8468-9482-F608-935BCE6EEE33}"/>
              </a:ext>
            </a:extLst>
          </p:cNvPr>
          <p:cNvSpPr/>
          <p:nvPr/>
        </p:nvSpPr>
        <p:spPr>
          <a:xfrm>
            <a:off x="3236615" y="3339840"/>
            <a:ext cx="214569" cy="142129"/>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E71C57"/>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2073" name="Rectangle 2072">
            <a:extLst>
              <a:ext uri="{FF2B5EF4-FFF2-40B4-BE49-F238E27FC236}">
                <a16:creationId xmlns:a16="http://schemas.microsoft.com/office/drawing/2014/main" id="{A05A561B-5BD3-A0A9-05E3-E41B57B9F9DC}"/>
              </a:ext>
            </a:extLst>
          </p:cNvPr>
          <p:cNvSpPr/>
          <p:nvPr/>
        </p:nvSpPr>
        <p:spPr>
          <a:xfrm>
            <a:off x="3236615" y="3451573"/>
            <a:ext cx="214569" cy="142129"/>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E71C57"/>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cxnSp>
        <p:nvCxnSpPr>
          <p:cNvPr id="2076" name="Straight Arrow Connector 2075">
            <a:extLst>
              <a:ext uri="{FF2B5EF4-FFF2-40B4-BE49-F238E27FC236}">
                <a16:creationId xmlns:a16="http://schemas.microsoft.com/office/drawing/2014/main" id="{61047F42-CB8C-B214-7C9C-F3C364FE3CF7}"/>
              </a:ext>
            </a:extLst>
          </p:cNvPr>
          <p:cNvCxnSpPr>
            <a:cxnSpLocks/>
            <a:stCxn id="23" idx="3"/>
            <a:endCxn id="70" idx="1"/>
          </p:cNvCxnSpPr>
          <p:nvPr/>
        </p:nvCxnSpPr>
        <p:spPr>
          <a:xfrm>
            <a:off x="2241935" y="5306624"/>
            <a:ext cx="994680" cy="0"/>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2084" name="Straight Arrow Connector 2083">
            <a:extLst>
              <a:ext uri="{FF2B5EF4-FFF2-40B4-BE49-F238E27FC236}">
                <a16:creationId xmlns:a16="http://schemas.microsoft.com/office/drawing/2014/main" id="{35D2BB0B-84E6-2D24-F6BD-62F763689CEB}"/>
              </a:ext>
            </a:extLst>
          </p:cNvPr>
          <p:cNvCxnSpPr>
            <a:cxnSpLocks/>
            <a:stCxn id="25" idx="3"/>
            <a:endCxn id="23" idx="1"/>
          </p:cNvCxnSpPr>
          <p:nvPr/>
        </p:nvCxnSpPr>
        <p:spPr>
          <a:xfrm>
            <a:off x="722951" y="5306620"/>
            <a:ext cx="441937" cy="4"/>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090" name="Rectangle: Rounded Corners 2089">
            <a:extLst>
              <a:ext uri="{FF2B5EF4-FFF2-40B4-BE49-F238E27FC236}">
                <a16:creationId xmlns:a16="http://schemas.microsoft.com/office/drawing/2014/main" id="{CD94D844-B0DD-FF22-2CA6-DE35D4A035BA}"/>
              </a:ext>
            </a:extLst>
          </p:cNvPr>
          <p:cNvSpPr/>
          <p:nvPr/>
        </p:nvSpPr>
        <p:spPr>
          <a:xfrm>
            <a:off x="7427546" y="2527015"/>
            <a:ext cx="1470682" cy="1302035"/>
          </a:xfrm>
          <a:prstGeom prst="roundRect">
            <a:avLst>
              <a:gd name="adj" fmla="val 2693"/>
            </a:avLst>
          </a:prstGeom>
          <a:ln w="9525" cap="rnd">
            <a:solidFill>
              <a:srgbClr val="9A9A9A"/>
            </a:solidFill>
            <a:prstDash val="dash"/>
            <a:round/>
            <a:tailEnd type="triangl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2091" name="テキスト ボックス 118">
            <a:extLst>
              <a:ext uri="{FF2B5EF4-FFF2-40B4-BE49-F238E27FC236}">
                <a16:creationId xmlns:a16="http://schemas.microsoft.com/office/drawing/2014/main" id="{C85CFF85-6C21-EBC6-12DC-58BC3AD72689}"/>
              </a:ext>
            </a:extLst>
          </p:cNvPr>
          <p:cNvSpPr txBox="1"/>
          <p:nvPr/>
        </p:nvSpPr>
        <p:spPr>
          <a:xfrm>
            <a:off x="7401846" y="2467818"/>
            <a:ext cx="1591854" cy="173929"/>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lang="ja-JP" altLang="en-US" sz="1050">
                <a:solidFill>
                  <a:srgbClr val="575757"/>
                </a:solidFill>
              </a:rPr>
              <a:t>外部のオープンバッジサービス</a:t>
            </a:r>
            <a:endParaRPr kumimoji="1" lang="en-US" altLang="ja-JP" sz="1050">
              <a:solidFill>
                <a:srgbClr val="575757"/>
              </a:solidFill>
              <a:latin typeface="Trebuchet MS" panose="020B0603020202020204" pitchFamily="34" charset="0"/>
              <a:ea typeface="Meiryo UI" panose="020B0604030504040204" pitchFamily="50" charset="-128"/>
            </a:endParaRPr>
          </a:p>
        </p:txBody>
      </p:sp>
      <p:sp>
        <p:nvSpPr>
          <p:cNvPr id="2093" name="Rectangle 2092">
            <a:extLst>
              <a:ext uri="{FF2B5EF4-FFF2-40B4-BE49-F238E27FC236}">
                <a16:creationId xmlns:a16="http://schemas.microsoft.com/office/drawing/2014/main" id="{72C11228-8F1A-0C93-3F80-DF76EB0ECE9A}"/>
              </a:ext>
            </a:extLst>
          </p:cNvPr>
          <p:cNvSpPr/>
          <p:nvPr/>
        </p:nvSpPr>
        <p:spPr>
          <a:xfrm>
            <a:off x="7675750" y="2690116"/>
            <a:ext cx="890122" cy="426340"/>
          </a:xfrm>
          <a:prstGeom prst="rect">
            <a:avLst/>
          </a:prstGeom>
          <a:solidFill>
            <a:schemeClr val="bg1">
              <a:lumMod val="95000"/>
            </a:schemeClr>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chemeClr val="bg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en-US" altLang="ja-JP" sz="900">
                <a:solidFill>
                  <a:srgbClr val="575757"/>
                </a:solidFill>
              </a:rPr>
              <a:t>Open Budge</a:t>
            </a:r>
            <a:br>
              <a:rPr lang="en-US" altLang="ja-JP" sz="900">
                <a:solidFill>
                  <a:srgbClr val="575757"/>
                </a:solidFill>
              </a:rPr>
            </a:br>
            <a:r>
              <a:rPr lang="en-US" altLang="ja-JP" sz="900">
                <a:solidFill>
                  <a:srgbClr val="575757"/>
                </a:solidFill>
              </a:rPr>
              <a:t>Service</a:t>
            </a:r>
            <a:endParaRPr lang="ja-JP" altLang="en-US" sz="900">
              <a:solidFill>
                <a:srgbClr val="575757"/>
              </a:solidFill>
            </a:endParaRPr>
          </a:p>
        </p:txBody>
      </p:sp>
      <p:cxnSp>
        <p:nvCxnSpPr>
          <p:cNvPr id="2094" name="Straight Arrow Connector 2093">
            <a:extLst>
              <a:ext uri="{FF2B5EF4-FFF2-40B4-BE49-F238E27FC236}">
                <a16:creationId xmlns:a16="http://schemas.microsoft.com/office/drawing/2014/main" id="{C2D6D881-B25E-FC8D-5E36-B6343AFE5840}"/>
              </a:ext>
            </a:extLst>
          </p:cNvPr>
          <p:cNvCxnSpPr>
            <a:cxnSpLocks/>
            <a:stCxn id="2093" idx="2"/>
            <a:endCxn id="56" idx="0"/>
          </p:cNvCxnSpPr>
          <p:nvPr/>
        </p:nvCxnSpPr>
        <p:spPr>
          <a:xfrm>
            <a:off x="8120811" y="3116456"/>
            <a:ext cx="0" cy="189291"/>
          </a:xfrm>
          <a:prstGeom prst="straightConnector1">
            <a:avLst/>
          </a:prstGeom>
          <a:ln w="9525" cap="rnd">
            <a:solidFill>
              <a:srgbClr val="9A9A9A"/>
            </a:solidFill>
            <a:prstDash val="solid"/>
            <a:round/>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32402DA3-02B4-0C72-F9E3-8A4D9656B5CB}"/>
              </a:ext>
            </a:extLst>
          </p:cNvPr>
          <p:cNvGrpSpPr/>
          <p:nvPr/>
        </p:nvGrpSpPr>
        <p:grpSpPr>
          <a:xfrm>
            <a:off x="8764945" y="6397719"/>
            <a:ext cx="2736744" cy="387580"/>
            <a:chOff x="8764945" y="6397719"/>
            <a:chExt cx="2736744" cy="387580"/>
          </a:xfrm>
        </p:grpSpPr>
        <p:sp>
          <p:nvSpPr>
            <p:cNvPr id="8" name="Rectangle 7">
              <a:extLst>
                <a:ext uri="{FF2B5EF4-FFF2-40B4-BE49-F238E27FC236}">
                  <a16:creationId xmlns:a16="http://schemas.microsoft.com/office/drawing/2014/main" id="{5114F6C0-F026-0472-6CDE-1FE3E6186B7E}"/>
                </a:ext>
              </a:extLst>
            </p:cNvPr>
            <p:cNvSpPr/>
            <p:nvPr/>
          </p:nvSpPr>
          <p:spPr>
            <a:xfrm>
              <a:off x="8764945" y="6397719"/>
              <a:ext cx="2736744" cy="387580"/>
            </a:xfrm>
            <a:prstGeom prst="rect">
              <a:avLst/>
            </a:prstGeom>
            <a:solidFill>
              <a:srgbClr val="FFFFFF"/>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endParaRPr lang="en-US" sz="900">
                <a:solidFill>
                  <a:srgbClr val="575757"/>
                </a:solidFill>
              </a:endParaRPr>
            </a:p>
          </p:txBody>
        </p:sp>
        <p:sp>
          <p:nvSpPr>
            <p:cNvPr id="9" name="Rectangle 8">
              <a:extLst>
                <a:ext uri="{FF2B5EF4-FFF2-40B4-BE49-F238E27FC236}">
                  <a16:creationId xmlns:a16="http://schemas.microsoft.com/office/drawing/2014/main" id="{6D062F61-7A60-ED87-CEAC-69A177088261}"/>
                </a:ext>
              </a:extLst>
            </p:cNvPr>
            <p:cNvSpPr/>
            <p:nvPr/>
          </p:nvSpPr>
          <p:spPr>
            <a:xfrm>
              <a:off x="9462002" y="6485957"/>
              <a:ext cx="607965" cy="198890"/>
            </a:xfrm>
            <a:prstGeom prst="rect">
              <a:avLst/>
            </a:prstGeom>
            <a:solidFill>
              <a:srgbClr val="FFFFFF"/>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業務</a:t>
              </a:r>
              <a:endParaRPr lang="en-US" sz="900">
                <a:solidFill>
                  <a:srgbClr val="575757"/>
                </a:solidFill>
              </a:endParaRPr>
            </a:p>
          </p:txBody>
        </p:sp>
        <p:sp>
          <p:nvSpPr>
            <p:cNvPr id="10" name="Rectangle 9">
              <a:extLst>
                <a:ext uri="{FF2B5EF4-FFF2-40B4-BE49-F238E27FC236}">
                  <a16:creationId xmlns:a16="http://schemas.microsoft.com/office/drawing/2014/main" id="{AB701D50-827A-04C7-DF23-663E4A0E253E}"/>
                </a:ext>
              </a:extLst>
            </p:cNvPr>
            <p:cNvSpPr/>
            <p:nvPr/>
          </p:nvSpPr>
          <p:spPr>
            <a:xfrm>
              <a:off x="10159135" y="6485957"/>
              <a:ext cx="607965" cy="198890"/>
            </a:xfrm>
            <a:prstGeom prst="rect">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処理</a:t>
              </a:r>
              <a:endParaRPr lang="en-US" sz="900">
                <a:solidFill>
                  <a:srgbClr val="575757"/>
                </a:solidFill>
              </a:endParaRPr>
            </a:p>
          </p:txBody>
        </p:sp>
        <p:sp>
          <p:nvSpPr>
            <p:cNvPr id="14" name="Flowchart: Magnetic Disk 13">
              <a:extLst>
                <a:ext uri="{FF2B5EF4-FFF2-40B4-BE49-F238E27FC236}">
                  <a16:creationId xmlns:a16="http://schemas.microsoft.com/office/drawing/2014/main" id="{35F661C6-00F3-A0B0-393E-FDEA611E32CB}"/>
                </a:ext>
              </a:extLst>
            </p:cNvPr>
            <p:cNvSpPr/>
            <p:nvPr/>
          </p:nvSpPr>
          <p:spPr>
            <a:xfrm>
              <a:off x="10849572" y="6455060"/>
              <a:ext cx="507445" cy="260685"/>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データ</a:t>
              </a:r>
              <a:endParaRPr lang="en-US" altLang="ja-JP" sz="900">
                <a:solidFill>
                  <a:srgbClr val="575757"/>
                </a:solidFill>
              </a:endParaRPr>
            </a:p>
          </p:txBody>
        </p:sp>
        <p:sp>
          <p:nvSpPr>
            <p:cNvPr id="16" name="テキスト ボックス 118">
              <a:extLst>
                <a:ext uri="{FF2B5EF4-FFF2-40B4-BE49-F238E27FC236}">
                  <a16:creationId xmlns:a16="http://schemas.microsoft.com/office/drawing/2014/main" id="{CB49C2B6-C277-FC51-35A5-408EE53AB815}"/>
                </a:ext>
              </a:extLst>
            </p:cNvPr>
            <p:cNvSpPr txBox="1"/>
            <p:nvPr/>
          </p:nvSpPr>
          <p:spPr>
            <a:xfrm>
              <a:off x="8918688" y="6507301"/>
              <a:ext cx="421459" cy="1562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●凡例：</a:t>
              </a:r>
              <a:endParaRPr kumimoji="1" lang="en-US" altLang="ja-JP" sz="1050">
                <a:solidFill>
                  <a:srgbClr val="575757"/>
                </a:solidFill>
                <a:latin typeface="Trebuchet MS" panose="020B0603020202020204" pitchFamily="34" charset="0"/>
                <a:ea typeface="Meiryo UI" panose="020B0604030504040204" pitchFamily="50" charset="-128"/>
              </a:endParaRPr>
            </a:p>
          </p:txBody>
        </p:sp>
      </p:grpSp>
      <p:sp>
        <p:nvSpPr>
          <p:cNvPr id="17" name="Flowchart: Magnetic Disk 16">
            <a:extLst>
              <a:ext uri="{FF2B5EF4-FFF2-40B4-BE49-F238E27FC236}">
                <a16:creationId xmlns:a16="http://schemas.microsoft.com/office/drawing/2014/main" id="{6884EB6A-50CB-9271-3A0F-024D9D5A81C8}"/>
              </a:ext>
            </a:extLst>
          </p:cNvPr>
          <p:cNvSpPr/>
          <p:nvPr/>
        </p:nvSpPr>
        <p:spPr>
          <a:xfrm>
            <a:off x="6217789" y="3792560"/>
            <a:ext cx="742950" cy="508000"/>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バッジ設定</a:t>
            </a:r>
            <a:br>
              <a:rPr lang="en-US" altLang="ja-JP" sz="900">
                <a:solidFill>
                  <a:srgbClr val="575757"/>
                </a:solidFill>
              </a:rPr>
            </a:br>
            <a:r>
              <a:rPr lang="ja-JP" altLang="en-US" sz="900">
                <a:solidFill>
                  <a:srgbClr val="575757"/>
                </a:solidFill>
              </a:rPr>
              <a:t>マスタ</a:t>
            </a:r>
            <a:endParaRPr lang="en-US" altLang="ja-JP" sz="900">
              <a:solidFill>
                <a:srgbClr val="575757"/>
              </a:solidFill>
            </a:endParaRPr>
          </a:p>
        </p:txBody>
      </p:sp>
      <p:cxnSp>
        <p:nvCxnSpPr>
          <p:cNvPr id="19" name="Connector: Elbow 18">
            <a:extLst>
              <a:ext uri="{FF2B5EF4-FFF2-40B4-BE49-F238E27FC236}">
                <a16:creationId xmlns:a16="http://schemas.microsoft.com/office/drawing/2014/main" id="{8F60C15E-4D12-C2E6-EA3E-D3C88539C9D2}"/>
              </a:ext>
            </a:extLst>
          </p:cNvPr>
          <p:cNvCxnSpPr>
            <a:cxnSpLocks/>
            <a:stCxn id="17" idx="4"/>
          </p:cNvCxnSpPr>
          <p:nvPr/>
        </p:nvCxnSpPr>
        <p:spPr>
          <a:xfrm flipV="1">
            <a:off x="6960739" y="3578955"/>
            <a:ext cx="567696" cy="467605"/>
          </a:xfrm>
          <a:prstGeom prst="bentConnector3">
            <a:avLst>
              <a:gd name="adj1" fmla="val 5000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grpSp>
        <p:nvGrpSpPr>
          <p:cNvPr id="26" name="Group 25">
            <a:extLst>
              <a:ext uri="{FF2B5EF4-FFF2-40B4-BE49-F238E27FC236}">
                <a16:creationId xmlns:a16="http://schemas.microsoft.com/office/drawing/2014/main" id="{3D6A1E9C-2891-25DE-1AA5-062C6BCBF3CF}"/>
              </a:ext>
            </a:extLst>
          </p:cNvPr>
          <p:cNvGrpSpPr/>
          <p:nvPr/>
        </p:nvGrpSpPr>
        <p:grpSpPr>
          <a:xfrm>
            <a:off x="4816562" y="3290138"/>
            <a:ext cx="403139" cy="387582"/>
            <a:chOff x="5595257" y="1820226"/>
            <a:chExt cx="403139" cy="320315"/>
          </a:xfrm>
        </p:grpSpPr>
        <p:sp>
          <p:nvSpPr>
            <p:cNvPr id="27" name="Flowchart: Sort 26">
              <a:extLst>
                <a:ext uri="{FF2B5EF4-FFF2-40B4-BE49-F238E27FC236}">
                  <a16:creationId xmlns:a16="http://schemas.microsoft.com/office/drawing/2014/main" id="{2260ABBF-D7D5-9705-B069-C08936C74717}"/>
                </a:ext>
              </a:extLst>
            </p:cNvPr>
            <p:cNvSpPr/>
            <p:nvPr/>
          </p:nvSpPr>
          <p:spPr>
            <a:xfrm>
              <a:off x="5595257" y="1820226"/>
              <a:ext cx="403139" cy="320315"/>
            </a:xfrm>
            <a:prstGeom prst="flowChartSort">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endParaRPr lang="en-US" sz="900">
                <a:solidFill>
                  <a:srgbClr val="575757"/>
                </a:solidFill>
              </a:endParaRPr>
            </a:p>
          </p:txBody>
        </p:sp>
        <p:sp>
          <p:nvSpPr>
            <p:cNvPr id="28" name="Flowchart: Sort 27">
              <a:extLst>
                <a:ext uri="{FF2B5EF4-FFF2-40B4-BE49-F238E27FC236}">
                  <a16:creationId xmlns:a16="http://schemas.microsoft.com/office/drawing/2014/main" id="{6CE82319-008E-3D0E-2E91-27BE39086C29}"/>
                </a:ext>
              </a:extLst>
            </p:cNvPr>
            <p:cNvSpPr/>
            <p:nvPr/>
          </p:nvSpPr>
          <p:spPr>
            <a:xfrm>
              <a:off x="5613581" y="1834785"/>
              <a:ext cx="366490" cy="291195"/>
            </a:xfrm>
            <a:prstGeom prst="flowChartSort">
              <a:avLst/>
            </a:prstGeom>
            <a:solidFill>
              <a:srgbClr val="F2F2F2"/>
            </a:solidFill>
            <a:ln w="9525" cap="rnd" cmpd="sng" algn="ctr">
              <a:solidFill>
                <a:srgbClr val="F2F2F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grpSp>
      <p:grpSp>
        <p:nvGrpSpPr>
          <p:cNvPr id="33" name="Group 32">
            <a:extLst>
              <a:ext uri="{FF2B5EF4-FFF2-40B4-BE49-F238E27FC236}">
                <a16:creationId xmlns:a16="http://schemas.microsoft.com/office/drawing/2014/main" id="{23FE9A68-EE88-8064-335B-5F666A51352E}"/>
              </a:ext>
            </a:extLst>
          </p:cNvPr>
          <p:cNvGrpSpPr/>
          <p:nvPr/>
        </p:nvGrpSpPr>
        <p:grpSpPr>
          <a:xfrm>
            <a:off x="4816562" y="5133253"/>
            <a:ext cx="403139" cy="387582"/>
            <a:chOff x="5595257" y="1820226"/>
            <a:chExt cx="403139" cy="320315"/>
          </a:xfrm>
        </p:grpSpPr>
        <p:sp>
          <p:nvSpPr>
            <p:cNvPr id="34" name="Flowchart: Sort 33">
              <a:extLst>
                <a:ext uri="{FF2B5EF4-FFF2-40B4-BE49-F238E27FC236}">
                  <a16:creationId xmlns:a16="http://schemas.microsoft.com/office/drawing/2014/main" id="{D7A72B3E-9627-97F8-0780-CA4BA648B5AD}"/>
                </a:ext>
              </a:extLst>
            </p:cNvPr>
            <p:cNvSpPr/>
            <p:nvPr/>
          </p:nvSpPr>
          <p:spPr>
            <a:xfrm>
              <a:off x="5595257" y="1820226"/>
              <a:ext cx="403139" cy="320315"/>
            </a:xfrm>
            <a:prstGeom prst="flowChartSort">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endParaRPr lang="en-US" sz="900">
                <a:solidFill>
                  <a:srgbClr val="575757"/>
                </a:solidFill>
              </a:endParaRPr>
            </a:p>
          </p:txBody>
        </p:sp>
        <p:sp>
          <p:nvSpPr>
            <p:cNvPr id="38" name="Flowchart: Sort 37">
              <a:extLst>
                <a:ext uri="{FF2B5EF4-FFF2-40B4-BE49-F238E27FC236}">
                  <a16:creationId xmlns:a16="http://schemas.microsoft.com/office/drawing/2014/main" id="{3476F1B3-5CB6-F434-53B7-B2463241704D}"/>
                </a:ext>
              </a:extLst>
            </p:cNvPr>
            <p:cNvSpPr/>
            <p:nvPr/>
          </p:nvSpPr>
          <p:spPr>
            <a:xfrm>
              <a:off x="5613581" y="1834785"/>
              <a:ext cx="366490" cy="291195"/>
            </a:xfrm>
            <a:prstGeom prst="flowChartSort">
              <a:avLst/>
            </a:prstGeom>
            <a:solidFill>
              <a:srgbClr val="F2F2F2"/>
            </a:solidFill>
            <a:ln w="9525" cap="rnd" cmpd="sng" algn="ctr">
              <a:solidFill>
                <a:srgbClr val="F2F2F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grpSp>
      <p:sp>
        <p:nvSpPr>
          <p:cNvPr id="41" name="Flowchart: Magnetic Disk 40">
            <a:extLst>
              <a:ext uri="{FF2B5EF4-FFF2-40B4-BE49-F238E27FC236}">
                <a16:creationId xmlns:a16="http://schemas.microsoft.com/office/drawing/2014/main" id="{73CA1876-5F5B-6CEB-920C-5FD6A5996520}"/>
              </a:ext>
            </a:extLst>
          </p:cNvPr>
          <p:cNvSpPr/>
          <p:nvPr/>
        </p:nvSpPr>
        <p:spPr>
          <a:xfrm>
            <a:off x="2150120" y="5653443"/>
            <a:ext cx="742950" cy="508000"/>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en-US" altLang="ja-JP" sz="900">
                <a:solidFill>
                  <a:srgbClr val="575757"/>
                </a:solidFill>
              </a:rPr>
              <a:t>DSS</a:t>
            </a:r>
            <a:r>
              <a:rPr lang="ja-JP" altLang="en-US" sz="900">
                <a:solidFill>
                  <a:srgbClr val="575757"/>
                </a:solidFill>
              </a:rPr>
              <a:t>認定</a:t>
            </a:r>
            <a:br>
              <a:rPr lang="en-US" altLang="ja-JP" sz="900">
                <a:solidFill>
                  <a:srgbClr val="575757"/>
                </a:solidFill>
              </a:rPr>
            </a:br>
            <a:r>
              <a:rPr lang="ja-JP" altLang="en-US" sz="900">
                <a:solidFill>
                  <a:srgbClr val="575757"/>
                </a:solidFill>
              </a:rPr>
              <a:t>資格試験</a:t>
            </a:r>
            <a:endParaRPr lang="en-US" altLang="ja-JP" sz="900">
              <a:solidFill>
                <a:srgbClr val="575757"/>
              </a:solidFill>
            </a:endParaRPr>
          </a:p>
        </p:txBody>
      </p:sp>
      <p:cxnSp>
        <p:nvCxnSpPr>
          <p:cNvPr id="42" name="Connector: Elbow 41">
            <a:extLst>
              <a:ext uri="{FF2B5EF4-FFF2-40B4-BE49-F238E27FC236}">
                <a16:creationId xmlns:a16="http://schemas.microsoft.com/office/drawing/2014/main" id="{183220BF-685A-CAE3-0BBE-7CA477DA230A}"/>
              </a:ext>
            </a:extLst>
          </p:cNvPr>
          <p:cNvCxnSpPr>
            <a:cxnSpLocks/>
            <a:stCxn id="41" idx="4"/>
            <a:endCxn id="55" idx="1"/>
          </p:cNvCxnSpPr>
          <p:nvPr/>
        </p:nvCxnSpPr>
        <p:spPr>
          <a:xfrm flipV="1">
            <a:off x="2893070" y="5411966"/>
            <a:ext cx="343545" cy="495477"/>
          </a:xfrm>
          <a:prstGeom prst="bentConnector3">
            <a:avLst>
              <a:gd name="adj1" fmla="val 5000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55" name="Rectangle 54">
            <a:extLst>
              <a:ext uri="{FF2B5EF4-FFF2-40B4-BE49-F238E27FC236}">
                <a16:creationId xmlns:a16="http://schemas.microsoft.com/office/drawing/2014/main" id="{CEF97168-9DB7-1515-FCBD-517A379BA892}"/>
              </a:ext>
            </a:extLst>
          </p:cNvPr>
          <p:cNvSpPr/>
          <p:nvPr/>
        </p:nvSpPr>
        <p:spPr>
          <a:xfrm>
            <a:off x="3236615" y="5340901"/>
            <a:ext cx="214569" cy="142129"/>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E71C57"/>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63" name="Rectangle 62">
            <a:extLst>
              <a:ext uri="{FF2B5EF4-FFF2-40B4-BE49-F238E27FC236}">
                <a16:creationId xmlns:a16="http://schemas.microsoft.com/office/drawing/2014/main" id="{7EC5D47B-8B66-6F7B-77ED-814B1F03BF41}"/>
              </a:ext>
            </a:extLst>
          </p:cNvPr>
          <p:cNvSpPr/>
          <p:nvPr/>
        </p:nvSpPr>
        <p:spPr>
          <a:xfrm>
            <a:off x="3236615" y="3308603"/>
            <a:ext cx="214569" cy="142129"/>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3522D"/>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66" name="Rectangle 65">
            <a:extLst>
              <a:ext uri="{FF2B5EF4-FFF2-40B4-BE49-F238E27FC236}">
                <a16:creationId xmlns:a16="http://schemas.microsoft.com/office/drawing/2014/main" id="{A83AE1F6-F192-42F5-67BC-FB6B29CFFE7D}"/>
              </a:ext>
            </a:extLst>
          </p:cNvPr>
          <p:cNvSpPr/>
          <p:nvPr/>
        </p:nvSpPr>
        <p:spPr>
          <a:xfrm>
            <a:off x="3239366" y="5150869"/>
            <a:ext cx="214569" cy="142129"/>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5E7E"/>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88" name="Rectangle 87">
            <a:extLst>
              <a:ext uri="{FF2B5EF4-FFF2-40B4-BE49-F238E27FC236}">
                <a16:creationId xmlns:a16="http://schemas.microsoft.com/office/drawing/2014/main" id="{21F8CEDF-D29D-027F-14AA-CA117493EC9F}"/>
              </a:ext>
            </a:extLst>
          </p:cNvPr>
          <p:cNvSpPr/>
          <p:nvPr/>
        </p:nvSpPr>
        <p:spPr>
          <a:xfrm>
            <a:off x="3236615" y="1316661"/>
            <a:ext cx="1184752" cy="320315"/>
          </a:xfrm>
          <a:prstGeom prst="rect">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en-US" altLang="ja-JP" sz="900">
                <a:solidFill>
                  <a:srgbClr val="575757"/>
                </a:solidFill>
              </a:rPr>
              <a:t>DSS</a:t>
            </a:r>
            <a:r>
              <a:rPr lang="ja-JP" altLang="en-US" sz="900">
                <a:solidFill>
                  <a:srgbClr val="575757"/>
                </a:solidFill>
              </a:rPr>
              <a:t>準拠チェック</a:t>
            </a:r>
          </a:p>
        </p:txBody>
      </p:sp>
      <p:sp>
        <p:nvSpPr>
          <p:cNvPr id="90" name="テキスト ボックス 118">
            <a:extLst>
              <a:ext uri="{FF2B5EF4-FFF2-40B4-BE49-F238E27FC236}">
                <a16:creationId xmlns:a16="http://schemas.microsoft.com/office/drawing/2014/main" id="{ABFBCD6C-45EE-D02D-82E1-5570807C3EA0}"/>
              </a:ext>
            </a:extLst>
          </p:cNvPr>
          <p:cNvSpPr txBox="1"/>
          <p:nvPr/>
        </p:nvSpPr>
        <p:spPr>
          <a:xfrm>
            <a:off x="4524292" y="1133717"/>
            <a:ext cx="1139512" cy="1420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en-US" altLang="ja-JP" sz="1050">
                <a:solidFill>
                  <a:srgbClr val="575757"/>
                </a:solidFill>
                <a:latin typeface="Trebuchet MS" panose="020B0603020202020204" pitchFamily="34" charset="0"/>
                <a:ea typeface="Meiryo UI" panose="020B0604030504040204" pitchFamily="50" charset="-128"/>
              </a:rPr>
              <a:t>DSS</a:t>
            </a:r>
            <a:r>
              <a:rPr kumimoji="1" lang="ja-JP" altLang="en-US" sz="1050">
                <a:solidFill>
                  <a:srgbClr val="575757"/>
                </a:solidFill>
                <a:latin typeface="Trebuchet MS" panose="020B0603020202020204" pitchFamily="34" charset="0"/>
                <a:ea typeface="Meiryo UI" panose="020B0604030504040204" pitchFamily="50" charset="-128"/>
              </a:rPr>
              <a:t>準拠？</a:t>
            </a:r>
            <a:endParaRPr kumimoji="1" lang="en-US" altLang="ja-JP" sz="1050">
              <a:solidFill>
                <a:srgbClr val="575757"/>
              </a:solidFill>
              <a:latin typeface="Trebuchet MS" panose="020B0603020202020204" pitchFamily="34" charset="0"/>
              <a:ea typeface="Meiryo UI" panose="020B0604030504040204" pitchFamily="50" charset="-128"/>
            </a:endParaRPr>
          </a:p>
        </p:txBody>
      </p:sp>
      <p:sp>
        <p:nvSpPr>
          <p:cNvPr id="91" name="テキスト ボックス 118">
            <a:extLst>
              <a:ext uri="{FF2B5EF4-FFF2-40B4-BE49-F238E27FC236}">
                <a16:creationId xmlns:a16="http://schemas.microsoft.com/office/drawing/2014/main" id="{EFB0B44E-3904-9E87-C9DE-E9B1FE961D6A}"/>
              </a:ext>
            </a:extLst>
          </p:cNvPr>
          <p:cNvSpPr txBox="1"/>
          <p:nvPr/>
        </p:nvSpPr>
        <p:spPr>
          <a:xfrm>
            <a:off x="5261773" y="1313558"/>
            <a:ext cx="119895" cy="1420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en-US" altLang="ja-JP" sz="1050">
                <a:solidFill>
                  <a:srgbClr val="575757"/>
                </a:solidFill>
                <a:latin typeface="Trebuchet MS" panose="020B0603020202020204" pitchFamily="34" charset="0"/>
                <a:ea typeface="Meiryo UI" panose="020B0604030504040204" pitchFamily="50" charset="-128"/>
              </a:rPr>
              <a:t>Y</a:t>
            </a:r>
          </a:p>
        </p:txBody>
      </p:sp>
      <p:sp>
        <p:nvSpPr>
          <p:cNvPr id="94" name="テキスト ボックス 118">
            <a:extLst>
              <a:ext uri="{FF2B5EF4-FFF2-40B4-BE49-F238E27FC236}">
                <a16:creationId xmlns:a16="http://schemas.microsoft.com/office/drawing/2014/main" id="{44B68040-C5F8-6070-4AD4-C216378371AE}"/>
              </a:ext>
            </a:extLst>
          </p:cNvPr>
          <p:cNvSpPr txBox="1"/>
          <p:nvPr/>
        </p:nvSpPr>
        <p:spPr>
          <a:xfrm>
            <a:off x="4835819" y="1700358"/>
            <a:ext cx="119895" cy="1420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en-US" altLang="ja-JP" sz="1050">
                <a:solidFill>
                  <a:srgbClr val="575757"/>
                </a:solidFill>
                <a:latin typeface="Trebuchet MS" panose="020B0603020202020204" pitchFamily="34" charset="0"/>
                <a:ea typeface="Meiryo UI" panose="020B0604030504040204" pitchFamily="50" charset="-128"/>
              </a:rPr>
              <a:t>N</a:t>
            </a:r>
          </a:p>
        </p:txBody>
      </p:sp>
      <p:cxnSp>
        <p:nvCxnSpPr>
          <p:cNvPr id="95" name="Straight Arrow Connector 94">
            <a:extLst>
              <a:ext uri="{FF2B5EF4-FFF2-40B4-BE49-F238E27FC236}">
                <a16:creationId xmlns:a16="http://schemas.microsoft.com/office/drawing/2014/main" id="{F9FE16D1-5E55-9F0A-FC31-AAE5ABF18209}"/>
              </a:ext>
            </a:extLst>
          </p:cNvPr>
          <p:cNvCxnSpPr>
            <a:cxnSpLocks/>
          </p:cNvCxnSpPr>
          <p:nvPr/>
        </p:nvCxnSpPr>
        <p:spPr>
          <a:xfrm>
            <a:off x="4421367" y="1494086"/>
            <a:ext cx="413519" cy="3152"/>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96" name="Connector: Elbow 95">
            <a:extLst>
              <a:ext uri="{FF2B5EF4-FFF2-40B4-BE49-F238E27FC236}">
                <a16:creationId xmlns:a16="http://schemas.microsoft.com/office/drawing/2014/main" id="{9339C905-C7D1-2BBB-2BA8-87D342EC09C3}"/>
              </a:ext>
            </a:extLst>
          </p:cNvPr>
          <p:cNvCxnSpPr>
            <a:cxnSpLocks/>
            <a:endCxn id="99" idx="1"/>
          </p:cNvCxnSpPr>
          <p:nvPr/>
        </p:nvCxnSpPr>
        <p:spPr>
          <a:xfrm rot="16200000" flipH="1">
            <a:off x="4805250" y="1703887"/>
            <a:ext cx="540182" cy="114418"/>
          </a:xfrm>
          <a:prstGeom prst="bentConnector2">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97" name="Rectangle 96">
            <a:extLst>
              <a:ext uri="{FF2B5EF4-FFF2-40B4-BE49-F238E27FC236}">
                <a16:creationId xmlns:a16="http://schemas.microsoft.com/office/drawing/2014/main" id="{E7325A85-9475-04D0-B742-F825F2E5DAB6}"/>
              </a:ext>
            </a:extLst>
          </p:cNvPr>
          <p:cNvSpPr/>
          <p:nvPr/>
        </p:nvSpPr>
        <p:spPr>
          <a:xfrm>
            <a:off x="5770099" y="2050551"/>
            <a:ext cx="251680" cy="228349"/>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99" name="Rectangle 98">
            <a:extLst>
              <a:ext uri="{FF2B5EF4-FFF2-40B4-BE49-F238E27FC236}">
                <a16:creationId xmlns:a16="http://schemas.microsoft.com/office/drawing/2014/main" id="{77A03EB0-55F2-949A-BB0A-053A92CE6EC5}"/>
              </a:ext>
            </a:extLst>
          </p:cNvPr>
          <p:cNvSpPr/>
          <p:nvPr/>
        </p:nvSpPr>
        <p:spPr>
          <a:xfrm>
            <a:off x="5132550" y="1871029"/>
            <a:ext cx="1184752" cy="320315"/>
          </a:xfrm>
          <a:prstGeom prst="rect">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資格情報の登録</a:t>
            </a:r>
          </a:p>
        </p:txBody>
      </p:sp>
      <p:sp>
        <p:nvSpPr>
          <p:cNvPr id="100" name="Flowchart: Magnetic Disk 99">
            <a:extLst>
              <a:ext uri="{FF2B5EF4-FFF2-40B4-BE49-F238E27FC236}">
                <a16:creationId xmlns:a16="http://schemas.microsoft.com/office/drawing/2014/main" id="{4B39263A-0798-2F26-729B-D7A01CD7636A}"/>
              </a:ext>
            </a:extLst>
          </p:cNvPr>
          <p:cNvSpPr/>
          <p:nvPr/>
        </p:nvSpPr>
        <p:spPr>
          <a:xfrm>
            <a:off x="7915213" y="1777186"/>
            <a:ext cx="742950" cy="508000"/>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保有資格</a:t>
            </a:r>
            <a:br>
              <a:rPr lang="en-US" altLang="ja-JP" sz="900">
                <a:solidFill>
                  <a:srgbClr val="575757"/>
                </a:solidFill>
              </a:rPr>
            </a:br>
            <a:r>
              <a:rPr lang="ja-JP" altLang="en-US" sz="900">
                <a:solidFill>
                  <a:srgbClr val="575757"/>
                </a:solidFill>
              </a:rPr>
              <a:t>管理テーブル</a:t>
            </a:r>
            <a:endParaRPr lang="en-US" altLang="ja-JP" sz="900">
              <a:solidFill>
                <a:srgbClr val="575757"/>
              </a:solidFill>
            </a:endParaRPr>
          </a:p>
        </p:txBody>
      </p:sp>
      <p:cxnSp>
        <p:nvCxnSpPr>
          <p:cNvPr id="101" name="Straight Arrow Connector 100">
            <a:extLst>
              <a:ext uri="{FF2B5EF4-FFF2-40B4-BE49-F238E27FC236}">
                <a16:creationId xmlns:a16="http://schemas.microsoft.com/office/drawing/2014/main" id="{F535F611-5304-FEFD-7BDC-EBBC69EA533B}"/>
              </a:ext>
            </a:extLst>
          </p:cNvPr>
          <p:cNvCxnSpPr>
            <a:cxnSpLocks/>
            <a:stCxn id="99" idx="3"/>
            <a:endCxn id="100" idx="2"/>
          </p:cNvCxnSpPr>
          <p:nvPr/>
        </p:nvCxnSpPr>
        <p:spPr>
          <a:xfrm flipV="1">
            <a:off x="6317302" y="2031186"/>
            <a:ext cx="1597911" cy="1"/>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107" name="Connector: Elbow 106">
            <a:extLst>
              <a:ext uri="{FF2B5EF4-FFF2-40B4-BE49-F238E27FC236}">
                <a16:creationId xmlns:a16="http://schemas.microsoft.com/office/drawing/2014/main" id="{29CA23F8-0588-E12F-F0DD-923D41E9E0C2}"/>
              </a:ext>
            </a:extLst>
          </p:cNvPr>
          <p:cNvCxnSpPr>
            <a:cxnSpLocks/>
            <a:stCxn id="2071" idx="3"/>
            <a:endCxn id="108" idx="1"/>
          </p:cNvCxnSpPr>
          <p:nvPr/>
        </p:nvCxnSpPr>
        <p:spPr>
          <a:xfrm>
            <a:off x="5201376" y="1529007"/>
            <a:ext cx="2713837" cy="395581"/>
          </a:xfrm>
          <a:prstGeom prst="bentConnector3">
            <a:avLst>
              <a:gd name="adj1" fmla="val 5000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108" name="Rectangle 107">
            <a:extLst>
              <a:ext uri="{FF2B5EF4-FFF2-40B4-BE49-F238E27FC236}">
                <a16:creationId xmlns:a16="http://schemas.microsoft.com/office/drawing/2014/main" id="{6A7659B2-BD47-7E6E-25B9-8C3DD3796815}"/>
              </a:ext>
            </a:extLst>
          </p:cNvPr>
          <p:cNvSpPr/>
          <p:nvPr/>
        </p:nvSpPr>
        <p:spPr>
          <a:xfrm>
            <a:off x="7915213" y="1853523"/>
            <a:ext cx="214569" cy="142129"/>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109" name="Rectangle 108">
            <a:extLst>
              <a:ext uri="{FF2B5EF4-FFF2-40B4-BE49-F238E27FC236}">
                <a16:creationId xmlns:a16="http://schemas.microsoft.com/office/drawing/2014/main" id="{929DAC7E-7598-95FB-4569-BE2ECBBC77EB}"/>
              </a:ext>
            </a:extLst>
          </p:cNvPr>
          <p:cNvSpPr/>
          <p:nvPr/>
        </p:nvSpPr>
        <p:spPr>
          <a:xfrm>
            <a:off x="7177002" y="1334686"/>
            <a:ext cx="214569" cy="142129"/>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E71C57"/>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cxnSp>
        <p:nvCxnSpPr>
          <p:cNvPr id="110" name="Straight Arrow Connector 109">
            <a:extLst>
              <a:ext uri="{FF2B5EF4-FFF2-40B4-BE49-F238E27FC236}">
                <a16:creationId xmlns:a16="http://schemas.microsoft.com/office/drawing/2014/main" id="{A9E0299F-428D-61B8-C96E-BB82B19DED36}"/>
              </a:ext>
            </a:extLst>
          </p:cNvPr>
          <p:cNvCxnSpPr>
            <a:cxnSpLocks/>
            <a:endCxn id="88" idx="1"/>
          </p:cNvCxnSpPr>
          <p:nvPr/>
        </p:nvCxnSpPr>
        <p:spPr>
          <a:xfrm>
            <a:off x="2241935" y="1476819"/>
            <a:ext cx="994680" cy="0"/>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grpSp>
        <p:nvGrpSpPr>
          <p:cNvPr id="112" name="Group 111">
            <a:extLst>
              <a:ext uri="{FF2B5EF4-FFF2-40B4-BE49-F238E27FC236}">
                <a16:creationId xmlns:a16="http://schemas.microsoft.com/office/drawing/2014/main" id="{20EDA205-8B62-4E55-D89E-41AEA529D62C}"/>
              </a:ext>
            </a:extLst>
          </p:cNvPr>
          <p:cNvGrpSpPr/>
          <p:nvPr/>
        </p:nvGrpSpPr>
        <p:grpSpPr>
          <a:xfrm>
            <a:off x="4816562" y="1303448"/>
            <a:ext cx="403139" cy="387582"/>
            <a:chOff x="5595257" y="1820226"/>
            <a:chExt cx="403139" cy="320315"/>
          </a:xfrm>
        </p:grpSpPr>
        <p:sp>
          <p:nvSpPr>
            <p:cNvPr id="113" name="Flowchart: Sort 112">
              <a:extLst>
                <a:ext uri="{FF2B5EF4-FFF2-40B4-BE49-F238E27FC236}">
                  <a16:creationId xmlns:a16="http://schemas.microsoft.com/office/drawing/2014/main" id="{C9B35AC4-4CF9-5B10-4C45-005B42839B80}"/>
                </a:ext>
              </a:extLst>
            </p:cNvPr>
            <p:cNvSpPr/>
            <p:nvPr/>
          </p:nvSpPr>
          <p:spPr>
            <a:xfrm>
              <a:off x="5595257" y="1820226"/>
              <a:ext cx="403139" cy="320315"/>
            </a:xfrm>
            <a:prstGeom prst="flowChartSort">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endParaRPr lang="en-US" sz="900">
                <a:solidFill>
                  <a:srgbClr val="575757"/>
                </a:solidFill>
              </a:endParaRPr>
            </a:p>
          </p:txBody>
        </p:sp>
        <p:sp>
          <p:nvSpPr>
            <p:cNvPr id="115" name="Flowchart: Sort 114">
              <a:extLst>
                <a:ext uri="{FF2B5EF4-FFF2-40B4-BE49-F238E27FC236}">
                  <a16:creationId xmlns:a16="http://schemas.microsoft.com/office/drawing/2014/main" id="{4B08C228-3381-45E2-03BA-61F58D2037D6}"/>
                </a:ext>
              </a:extLst>
            </p:cNvPr>
            <p:cNvSpPr/>
            <p:nvPr/>
          </p:nvSpPr>
          <p:spPr>
            <a:xfrm>
              <a:off x="5613581" y="1834785"/>
              <a:ext cx="366490" cy="291195"/>
            </a:xfrm>
            <a:prstGeom prst="flowChartSort">
              <a:avLst/>
            </a:prstGeom>
            <a:solidFill>
              <a:srgbClr val="F2F2F2"/>
            </a:solidFill>
            <a:ln w="9525" cap="rnd" cmpd="sng" algn="ctr">
              <a:solidFill>
                <a:srgbClr val="F2F2F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grpSp>
      <p:sp>
        <p:nvSpPr>
          <p:cNvPr id="116" name="Rectangle 115">
            <a:extLst>
              <a:ext uri="{FF2B5EF4-FFF2-40B4-BE49-F238E27FC236}">
                <a16:creationId xmlns:a16="http://schemas.microsoft.com/office/drawing/2014/main" id="{8086EE66-B8FE-6856-ADE1-E03B21692C71}"/>
              </a:ext>
            </a:extLst>
          </p:cNvPr>
          <p:cNvSpPr/>
          <p:nvPr/>
        </p:nvSpPr>
        <p:spPr>
          <a:xfrm>
            <a:off x="3239366" y="1321064"/>
            <a:ext cx="214569" cy="142129"/>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5E7E"/>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120" name="Rectangle 119">
            <a:extLst>
              <a:ext uri="{FF2B5EF4-FFF2-40B4-BE49-F238E27FC236}">
                <a16:creationId xmlns:a16="http://schemas.microsoft.com/office/drawing/2014/main" id="{B23E5CB4-9D43-7B50-1123-30BE8ADA9807}"/>
              </a:ext>
            </a:extLst>
          </p:cNvPr>
          <p:cNvSpPr/>
          <p:nvPr/>
        </p:nvSpPr>
        <p:spPr>
          <a:xfrm>
            <a:off x="1164888" y="1314452"/>
            <a:ext cx="1077047" cy="320315"/>
          </a:xfrm>
          <a:prstGeom prst="rect">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en-US" altLang="ja-JP" sz="900">
                <a:solidFill>
                  <a:srgbClr val="575757"/>
                </a:solidFill>
              </a:rPr>
              <a:t>IAP</a:t>
            </a:r>
            <a:r>
              <a:rPr lang="ja-JP" altLang="en-US" sz="900">
                <a:solidFill>
                  <a:srgbClr val="575757"/>
                </a:solidFill>
              </a:rPr>
              <a:t>資格・試験</a:t>
            </a:r>
            <a:br>
              <a:rPr lang="en-US" altLang="ja-JP" sz="900">
                <a:solidFill>
                  <a:srgbClr val="575757"/>
                </a:solidFill>
              </a:rPr>
            </a:br>
            <a:r>
              <a:rPr lang="ja-JP" altLang="en-US" sz="900">
                <a:solidFill>
                  <a:srgbClr val="575757"/>
                </a:solidFill>
              </a:rPr>
              <a:t>情報連携</a:t>
            </a:r>
          </a:p>
        </p:txBody>
      </p:sp>
      <p:cxnSp>
        <p:nvCxnSpPr>
          <p:cNvPr id="121" name="Straight Arrow Connector 120">
            <a:extLst>
              <a:ext uri="{FF2B5EF4-FFF2-40B4-BE49-F238E27FC236}">
                <a16:creationId xmlns:a16="http://schemas.microsoft.com/office/drawing/2014/main" id="{FCEB8EA3-3CBE-6715-C27C-F0966CB54815}"/>
              </a:ext>
            </a:extLst>
          </p:cNvPr>
          <p:cNvCxnSpPr>
            <a:cxnSpLocks/>
            <a:stCxn id="15" idx="3"/>
            <a:endCxn id="30" idx="1"/>
          </p:cNvCxnSpPr>
          <p:nvPr/>
        </p:nvCxnSpPr>
        <p:spPr>
          <a:xfrm>
            <a:off x="2241935" y="3465905"/>
            <a:ext cx="994680" cy="0"/>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2052" name="Connector: Elbow 2051">
            <a:extLst>
              <a:ext uri="{FF2B5EF4-FFF2-40B4-BE49-F238E27FC236}">
                <a16:creationId xmlns:a16="http://schemas.microsoft.com/office/drawing/2014/main" id="{CD4D5750-DCE3-247B-2765-A2C22317E066}"/>
              </a:ext>
            </a:extLst>
          </p:cNvPr>
          <p:cNvCxnSpPr>
            <a:cxnSpLocks/>
            <a:stCxn id="115" idx="3"/>
            <a:endCxn id="63" idx="1"/>
          </p:cNvCxnSpPr>
          <p:nvPr/>
        </p:nvCxnSpPr>
        <p:spPr>
          <a:xfrm flipH="1">
            <a:off x="3236615" y="1497238"/>
            <a:ext cx="1964761" cy="1882430"/>
          </a:xfrm>
          <a:prstGeom prst="bentConnector5">
            <a:avLst>
              <a:gd name="adj1" fmla="val -225428"/>
              <a:gd name="adj2" fmla="val 46720"/>
              <a:gd name="adj3" fmla="val 111635"/>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065" name="Flowchart: Magnetic Disk 2064">
            <a:extLst>
              <a:ext uri="{FF2B5EF4-FFF2-40B4-BE49-F238E27FC236}">
                <a16:creationId xmlns:a16="http://schemas.microsoft.com/office/drawing/2014/main" id="{10FD1ABA-8653-7939-9C81-6025366A173A}"/>
              </a:ext>
            </a:extLst>
          </p:cNvPr>
          <p:cNvSpPr/>
          <p:nvPr/>
        </p:nvSpPr>
        <p:spPr>
          <a:xfrm>
            <a:off x="2150120" y="1815344"/>
            <a:ext cx="742950" cy="508000"/>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en-US" altLang="ja-JP" sz="900">
                <a:solidFill>
                  <a:srgbClr val="575757"/>
                </a:solidFill>
              </a:rPr>
              <a:t>DSS</a:t>
            </a:r>
            <a:r>
              <a:rPr lang="ja-JP" altLang="en-US" sz="900">
                <a:solidFill>
                  <a:srgbClr val="575757"/>
                </a:solidFill>
              </a:rPr>
              <a:t>認定</a:t>
            </a:r>
            <a:br>
              <a:rPr lang="en-US" altLang="ja-JP" sz="900">
                <a:solidFill>
                  <a:srgbClr val="575757"/>
                </a:solidFill>
              </a:rPr>
            </a:br>
            <a:r>
              <a:rPr lang="ja-JP" altLang="en-US" sz="900">
                <a:solidFill>
                  <a:srgbClr val="575757"/>
                </a:solidFill>
              </a:rPr>
              <a:t>資格試験</a:t>
            </a:r>
            <a:endParaRPr lang="en-US" altLang="ja-JP" sz="900">
              <a:solidFill>
                <a:srgbClr val="575757"/>
              </a:solidFill>
            </a:endParaRPr>
          </a:p>
        </p:txBody>
      </p:sp>
      <p:cxnSp>
        <p:nvCxnSpPr>
          <p:cNvPr id="2067" name="Connector: Elbow 2066">
            <a:extLst>
              <a:ext uri="{FF2B5EF4-FFF2-40B4-BE49-F238E27FC236}">
                <a16:creationId xmlns:a16="http://schemas.microsoft.com/office/drawing/2014/main" id="{3593E512-941C-FF62-D263-DE92670B6989}"/>
              </a:ext>
            </a:extLst>
          </p:cNvPr>
          <p:cNvCxnSpPr>
            <a:cxnSpLocks/>
            <a:stCxn id="2065" idx="4"/>
          </p:cNvCxnSpPr>
          <p:nvPr/>
        </p:nvCxnSpPr>
        <p:spPr>
          <a:xfrm flipV="1">
            <a:off x="2893070" y="1573867"/>
            <a:ext cx="343545" cy="495477"/>
          </a:xfrm>
          <a:prstGeom prst="bentConnector3">
            <a:avLst>
              <a:gd name="adj1" fmla="val 5000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068" name="テキスト ボックス 118">
            <a:extLst>
              <a:ext uri="{FF2B5EF4-FFF2-40B4-BE49-F238E27FC236}">
                <a16:creationId xmlns:a16="http://schemas.microsoft.com/office/drawing/2014/main" id="{4EA3F6EE-797D-C5D2-48C6-5B43A090ECE9}"/>
              </a:ext>
            </a:extLst>
          </p:cNvPr>
          <p:cNvSpPr txBox="1"/>
          <p:nvPr/>
        </p:nvSpPr>
        <p:spPr>
          <a:xfrm>
            <a:off x="6963988" y="1422462"/>
            <a:ext cx="1378809" cy="1420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en-US" altLang="ja-JP" sz="1050">
                <a:solidFill>
                  <a:srgbClr val="575757"/>
                </a:solidFill>
                <a:latin typeface="Trebuchet MS" panose="020B0603020202020204" pitchFamily="34" charset="0"/>
                <a:ea typeface="Meiryo UI" panose="020B0604030504040204" pitchFamily="50" charset="-128"/>
              </a:rPr>
              <a:t>2027.1Q</a:t>
            </a:r>
            <a:r>
              <a:rPr kumimoji="1" lang="ja-JP" altLang="en-US" sz="1050">
                <a:solidFill>
                  <a:srgbClr val="575757"/>
                </a:solidFill>
                <a:latin typeface="Trebuchet MS" panose="020B0603020202020204" pitchFamily="34" charset="0"/>
                <a:ea typeface="Meiryo UI" panose="020B0604030504040204" pitchFamily="50" charset="-128"/>
              </a:rPr>
              <a:t>以降順次対応</a:t>
            </a:r>
            <a:endParaRPr kumimoji="1" lang="en-US" altLang="ja-JP" sz="1050">
              <a:solidFill>
                <a:srgbClr val="575757"/>
              </a:solidFill>
              <a:latin typeface="Trebuchet MS" panose="020B0603020202020204" pitchFamily="34" charset="0"/>
              <a:ea typeface="Meiryo UI" panose="020B0604030504040204" pitchFamily="50" charset="-128"/>
            </a:endParaRPr>
          </a:p>
        </p:txBody>
      </p:sp>
      <p:sp>
        <p:nvSpPr>
          <p:cNvPr id="2071" name="Rectangle 2070">
            <a:extLst>
              <a:ext uri="{FF2B5EF4-FFF2-40B4-BE49-F238E27FC236}">
                <a16:creationId xmlns:a16="http://schemas.microsoft.com/office/drawing/2014/main" id="{97C0AC0F-59EC-B266-9626-E8659B46964C}"/>
              </a:ext>
            </a:extLst>
          </p:cNvPr>
          <p:cNvSpPr/>
          <p:nvPr/>
        </p:nvSpPr>
        <p:spPr>
          <a:xfrm>
            <a:off x="5018132" y="1424330"/>
            <a:ext cx="183244" cy="209353"/>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cxnSp>
        <p:nvCxnSpPr>
          <p:cNvPr id="2075" name="Straight Arrow Connector 2074">
            <a:extLst>
              <a:ext uri="{FF2B5EF4-FFF2-40B4-BE49-F238E27FC236}">
                <a16:creationId xmlns:a16="http://schemas.microsoft.com/office/drawing/2014/main" id="{E0DED842-5C7E-988E-B820-EBC11DAEFF67}"/>
              </a:ext>
            </a:extLst>
          </p:cNvPr>
          <p:cNvCxnSpPr>
            <a:cxnSpLocks/>
          </p:cNvCxnSpPr>
          <p:nvPr/>
        </p:nvCxnSpPr>
        <p:spPr>
          <a:xfrm>
            <a:off x="722951" y="3480776"/>
            <a:ext cx="441937" cy="4"/>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2077" name="Straight Arrow Connector 2076">
            <a:extLst>
              <a:ext uri="{FF2B5EF4-FFF2-40B4-BE49-F238E27FC236}">
                <a16:creationId xmlns:a16="http://schemas.microsoft.com/office/drawing/2014/main" id="{8E9C056D-EFF9-7675-42B8-9699A36467A7}"/>
              </a:ext>
            </a:extLst>
          </p:cNvPr>
          <p:cNvCxnSpPr>
            <a:cxnSpLocks/>
          </p:cNvCxnSpPr>
          <p:nvPr/>
        </p:nvCxnSpPr>
        <p:spPr>
          <a:xfrm>
            <a:off x="722951" y="1491001"/>
            <a:ext cx="441937" cy="4"/>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078" name="テキスト ボックス 118">
            <a:extLst>
              <a:ext uri="{FF2B5EF4-FFF2-40B4-BE49-F238E27FC236}">
                <a16:creationId xmlns:a16="http://schemas.microsoft.com/office/drawing/2014/main" id="{E0694535-3261-840A-35CE-F8348D58A72F}"/>
              </a:ext>
            </a:extLst>
          </p:cNvPr>
          <p:cNvSpPr txBox="1"/>
          <p:nvPr/>
        </p:nvSpPr>
        <p:spPr>
          <a:xfrm>
            <a:off x="240241" y="3396632"/>
            <a:ext cx="707547" cy="1420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学習コンテンツ</a:t>
            </a:r>
            <a:br>
              <a:rPr kumimoji="1" lang="en-US" altLang="ja-JP" sz="1050">
                <a:solidFill>
                  <a:srgbClr val="575757"/>
                </a:solidFill>
                <a:latin typeface="Trebuchet MS" panose="020B0603020202020204" pitchFamily="34" charset="0"/>
                <a:ea typeface="Meiryo UI" panose="020B0604030504040204" pitchFamily="50" charset="-128"/>
              </a:rPr>
            </a:br>
            <a:r>
              <a:rPr kumimoji="1" lang="ja-JP" altLang="en-US" sz="1050">
                <a:solidFill>
                  <a:srgbClr val="575757"/>
                </a:solidFill>
                <a:latin typeface="Trebuchet MS" panose="020B0603020202020204" pitchFamily="34" charset="0"/>
                <a:ea typeface="Meiryo UI" panose="020B0604030504040204" pitchFamily="50" charset="-128"/>
              </a:rPr>
              <a:t>サービス</a:t>
            </a:r>
            <a:endParaRPr kumimoji="1" lang="en-US" altLang="ja-JP" sz="1050">
              <a:solidFill>
                <a:srgbClr val="575757"/>
              </a:solidFill>
              <a:latin typeface="Trebuchet MS" panose="020B0603020202020204" pitchFamily="34" charset="0"/>
              <a:ea typeface="Meiryo UI" panose="020B0604030504040204" pitchFamily="50" charset="-128"/>
            </a:endParaRPr>
          </a:p>
        </p:txBody>
      </p:sp>
      <p:sp>
        <p:nvSpPr>
          <p:cNvPr id="2079" name="テキスト ボックス 118">
            <a:extLst>
              <a:ext uri="{FF2B5EF4-FFF2-40B4-BE49-F238E27FC236}">
                <a16:creationId xmlns:a16="http://schemas.microsoft.com/office/drawing/2014/main" id="{4CE1C25E-009D-A23F-66BA-E199D00E3172}"/>
              </a:ext>
            </a:extLst>
          </p:cNvPr>
          <p:cNvSpPr txBox="1"/>
          <p:nvPr/>
        </p:nvSpPr>
        <p:spPr>
          <a:xfrm>
            <a:off x="240241" y="1428840"/>
            <a:ext cx="707547" cy="1420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en-US" altLang="ja-JP" sz="1050">
                <a:solidFill>
                  <a:srgbClr val="575757"/>
                </a:solidFill>
                <a:latin typeface="Trebuchet MS" panose="020B0603020202020204" pitchFamily="34" charset="0"/>
                <a:ea typeface="Meiryo UI" panose="020B0604030504040204" pitchFamily="50" charset="-128"/>
              </a:rPr>
              <a:t>PF</a:t>
            </a:r>
            <a:r>
              <a:rPr kumimoji="1" lang="ja-JP" altLang="en-US" sz="1050">
                <a:solidFill>
                  <a:srgbClr val="575757"/>
                </a:solidFill>
                <a:latin typeface="Trebuchet MS" panose="020B0603020202020204" pitchFamily="34" charset="0"/>
                <a:ea typeface="Meiryo UI" panose="020B0604030504040204" pitchFamily="50" charset="-128"/>
              </a:rPr>
              <a:t>データ基盤</a:t>
            </a:r>
            <a:endParaRPr kumimoji="1" lang="en-US" altLang="ja-JP" sz="1050">
              <a:solidFill>
                <a:srgbClr val="575757"/>
              </a:solidFill>
              <a:latin typeface="Trebuchet MS" panose="020B0603020202020204" pitchFamily="34" charset="0"/>
              <a:ea typeface="Meiryo UI" panose="020B0604030504040204" pitchFamily="50" charset="-128"/>
            </a:endParaRPr>
          </a:p>
        </p:txBody>
      </p:sp>
      <p:grpSp>
        <p:nvGrpSpPr>
          <p:cNvPr id="2080" name="bcgBugs_Gender-neutral Front ">
            <a:extLst>
              <a:ext uri="{FF2B5EF4-FFF2-40B4-BE49-F238E27FC236}">
                <a16:creationId xmlns:a16="http://schemas.microsoft.com/office/drawing/2014/main" id="{F878BFCA-4232-7608-CB92-3C6AB716EEDA}"/>
              </a:ext>
            </a:extLst>
          </p:cNvPr>
          <p:cNvGrpSpPr>
            <a:grpSpLocks noChangeAspect="1"/>
          </p:cNvGrpSpPr>
          <p:nvPr/>
        </p:nvGrpSpPr>
        <p:grpSpPr bwMode="auto">
          <a:xfrm>
            <a:off x="464874" y="1680757"/>
            <a:ext cx="258077" cy="258077"/>
            <a:chOff x="2652" y="972"/>
            <a:chExt cx="2376" cy="2376"/>
          </a:xfrm>
        </p:grpSpPr>
        <p:sp>
          <p:nvSpPr>
            <p:cNvPr id="2081" name="AutoShape 3">
              <a:extLst>
                <a:ext uri="{FF2B5EF4-FFF2-40B4-BE49-F238E27FC236}">
                  <a16:creationId xmlns:a16="http://schemas.microsoft.com/office/drawing/2014/main" id="{6F69D8B4-DBCC-007E-F0DD-51EC8458CCC8}"/>
                </a:ext>
              </a:extLst>
            </p:cNvPr>
            <p:cNvSpPr>
              <a:spLocks noChangeAspect="1" noChangeArrowheads="1" noTextEdit="1"/>
            </p:cNvSpPr>
            <p:nvPr/>
          </p:nvSpPr>
          <p:spPr bwMode="auto">
            <a:xfrm>
              <a:off x="2652" y="972"/>
              <a:ext cx="2376" cy="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2" name="Freeform 5">
              <a:extLst>
                <a:ext uri="{FF2B5EF4-FFF2-40B4-BE49-F238E27FC236}">
                  <a16:creationId xmlns:a16="http://schemas.microsoft.com/office/drawing/2014/main" id="{EF31F3D8-7BAB-62AE-42D2-469936C64C54}"/>
                </a:ext>
              </a:extLst>
            </p:cNvPr>
            <p:cNvSpPr>
              <a:spLocks noEditPoints="1"/>
            </p:cNvSpPr>
            <p:nvPr/>
          </p:nvSpPr>
          <p:spPr bwMode="auto">
            <a:xfrm>
              <a:off x="2795" y="1181"/>
              <a:ext cx="2093" cy="1960"/>
            </a:xfrm>
            <a:custGeom>
              <a:avLst/>
              <a:gdLst>
                <a:gd name="T0" fmla="*/ 241 w 880"/>
                <a:gd name="T1" fmla="*/ 408 h 824"/>
                <a:gd name="T2" fmla="*/ 311 w 880"/>
                <a:gd name="T3" fmla="*/ 556 h 824"/>
                <a:gd name="T4" fmla="*/ 311 w 880"/>
                <a:gd name="T5" fmla="*/ 604 h 824"/>
                <a:gd name="T6" fmla="*/ 315 w 880"/>
                <a:gd name="T7" fmla="*/ 609 h 824"/>
                <a:gd name="T8" fmla="*/ 333 w 880"/>
                <a:gd name="T9" fmla="*/ 628 h 824"/>
                <a:gd name="T10" fmla="*/ 333 w 880"/>
                <a:gd name="T11" fmla="*/ 575 h 824"/>
                <a:gd name="T12" fmla="*/ 440 w 880"/>
                <a:gd name="T13" fmla="*/ 622 h 824"/>
                <a:gd name="T14" fmla="*/ 547 w 880"/>
                <a:gd name="T15" fmla="*/ 575 h 824"/>
                <a:gd name="T16" fmla="*/ 547 w 880"/>
                <a:gd name="T17" fmla="*/ 628 h 824"/>
                <a:gd name="T18" fmla="*/ 565 w 880"/>
                <a:gd name="T19" fmla="*/ 609 h 824"/>
                <a:gd name="T20" fmla="*/ 569 w 880"/>
                <a:gd name="T21" fmla="*/ 604 h 824"/>
                <a:gd name="T22" fmla="*/ 569 w 880"/>
                <a:gd name="T23" fmla="*/ 556 h 824"/>
                <a:gd name="T24" fmla="*/ 639 w 880"/>
                <a:gd name="T25" fmla="*/ 408 h 824"/>
                <a:gd name="T26" fmla="*/ 673 w 880"/>
                <a:gd name="T27" fmla="*/ 355 h 824"/>
                <a:gd name="T28" fmla="*/ 673 w 880"/>
                <a:gd name="T29" fmla="*/ 353 h 824"/>
                <a:gd name="T30" fmla="*/ 648 w 880"/>
                <a:gd name="T31" fmla="*/ 365 h 824"/>
                <a:gd name="T32" fmla="*/ 625 w 880"/>
                <a:gd name="T33" fmla="*/ 391 h 824"/>
                <a:gd name="T34" fmla="*/ 620 w 880"/>
                <a:gd name="T35" fmla="*/ 397 h 824"/>
                <a:gd name="T36" fmla="*/ 550 w 880"/>
                <a:gd name="T37" fmla="*/ 545 h 824"/>
                <a:gd name="T38" fmla="*/ 440 w 880"/>
                <a:gd name="T39" fmla="*/ 601 h 824"/>
                <a:gd name="T40" fmla="*/ 330 w 880"/>
                <a:gd name="T41" fmla="*/ 545 h 824"/>
                <a:gd name="T42" fmla="*/ 260 w 880"/>
                <a:gd name="T43" fmla="*/ 397 h 824"/>
                <a:gd name="T44" fmla="*/ 255 w 880"/>
                <a:gd name="T45" fmla="*/ 391 h 824"/>
                <a:gd name="T46" fmla="*/ 232 w 880"/>
                <a:gd name="T47" fmla="*/ 365 h 824"/>
                <a:gd name="T48" fmla="*/ 207 w 880"/>
                <a:gd name="T49" fmla="*/ 353 h 824"/>
                <a:gd name="T50" fmla="*/ 207 w 880"/>
                <a:gd name="T51" fmla="*/ 356 h 824"/>
                <a:gd name="T52" fmla="*/ 241 w 880"/>
                <a:gd name="T53" fmla="*/ 408 h 824"/>
                <a:gd name="T54" fmla="*/ 877 w 880"/>
                <a:gd name="T55" fmla="*/ 809 h 824"/>
                <a:gd name="T56" fmla="*/ 771 w 880"/>
                <a:gd name="T57" fmla="*/ 654 h 824"/>
                <a:gd name="T58" fmla="*/ 582 w 880"/>
                <a:gd name="T59" fmla="*/ 622 h 824"/>
                <a:gd name="T60" fmla="*/ 569 w 880"/>
                <a:gd name="T61" fmla="*/ 637 h 824"/>
                <a:gd name="T62" fmla="*/ 567 w 880"/>
                <a:gd name="T63" fmla="*/ 639 h 824"/>
                <a:gd name="T64" fmla="*/ 440 w 880"/>
                <a:gd name="T65" fmla="*/ 690 h 824"/>
                <a:gd name="T66" fmla="*/ 313 w 880"/>
                <a:gd name="T67" fmla="*/ 639 h 824"/>
                <a:gd name="T68" fmla="*/ 311 w 880"/>
                <a:gd name="T69" fmla="*/ 637 h 824"/>
                <a:gd name="T70" fmla="*/ 298 w 880"/>
                <a:gd name="T71" fmla="*/ 622 h 824"/>
                <a:gd name="T72" fmla="*/ 109 w 880"/>
                <a:gd name="T73" fmla="*/ 654 h 824"/>
                <a:gd name="T74" fmla="*/ 3 w 880"/>
                <a:gd name="T75" fmla="*/ 809 h 824"/>
                <a:gd name="T76" fmla="*/ 13 w 880"/>
                <a:gd name="T77" fmla="*/ 824 h 824"/>
                <a:gd name="T78" fmla="*/ 867 w 880"/>
                <a:gd name="T79" fmla="*/ 824 h 824"/>
                <a:gd name="T80" fmla="*/ 877 w 880"/>
                <a:gd name="T81" fmla="*/ 809 h 824"/>
                <a:gd name="T82" fmla="*/ 315 w 880"/>
                <a:gd name="T83" fmla="*/ 200 h 824"/>
                <a:gd name="T84" fmla="*/ 328 w 880"/>
                <a:gd name="T85" fmla="*/ 192 h 824"/>
                <a:gd name="T86" fmla="*/ 350 w 880"/>
                <a:gd name="T87" fmla="*/ 186 h 824"/>
                <a:gd name="T88" fmla="*/ 618 w 880"/>
                <a:gd name="T89" fmla="*/ 354 h 824"/>
                <a:gd name="T90" fmla="*/ 651 w 880"/>
                <a:gd name="T91" fmla="*/ 353 h 824"/>
                <a:gd name="T92" fmla="*/ 656 w 880"/>
                <a:gd name="T93" fmla="*/ 351 h 824"/>
                <a:gd name="T94" fmla="*/ 666 w 880"/>
                <a:gd name="T95" fmla="*/ 347 h 824"/>
                <a:gd name="T96" fmla="*/ 672 w 880"/>
                <a:gd name="T97" fmla="*/ 344 h 824"/>
                <a:gd name="T98" fmla="*/ 688 w 880"/>
                <a:gd name="T99" fmla="*/ 333 h 824"/>
                <a:gd name="T100" fmla="*/ 672 w 880"/>
                <a:gd name="T101" fmla="*/ 282 h 824"/>
                <a:gd name="T102" fmla="*/ 673 w 880"/>
                <a:gd name="T103" fmla="*/ 237 h 824"/>
                <a:gd name="T104" fmla="*/ 442 w 880"/>
                <a:gd name="T105" fmla="*/ 0 h 824"/>
                <a:gd name="T106" fmla="*/ 211 w 880"/>
                <a:gd name="T107" fmla="*/ 237 h 824"/>
                <a:gd name="T108" fmla="*/ 224 w 880"/>
                <a:gd name="T109" fmla="*/ 335 h 824"/>
                <a:gd name="T110" fmla="*/ 315 w 880"/>
                <a:gd name="T111" fmla="*/ 20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0" h="824">
                  <a:moveTo>
                    <a:pt x="241" y="408"/>
                  </a:moveTo>
                  <a:cubicBezTo>
                    <a:pt x="252" y="436"/>
                    <a:pt x="289" y="529"/>
                    <a:pt x="311" y="556"/>
                  </a:cubicBezTo>
                  <a:cubicBezTo>
                    <a:pt x="311" y="604"/>
                    <a:pt x="311" y="604"/>
                    <a:pt x="311" y="604"/>
                  </a:cubicBezTo>
                  <a:cubicBezTo>
                    <a:pt x="315" y="609"/>
                    <a:pt x="315" y="609"/>
                    <a:pt x="315" y="609"/>
                  </a:cubicBezTo>
                  <a:cubicBezTo>
                    <a:pt x="316" y="610"/>
                    <a:pt x="321" y="618"/>
                    <a:pt x="333" y="628"/>
                  </a:cubicBezTo>
                  <a:cubicBezTo>
                    <a:pt x="333" y="575"/>
                    <a:pt x="333" y="575"/>
                    <a:pt x="333" y="575"/>
                  </a:cubicBezTo>
                  <a:cubicBezTo>
                    <a:pt x="361" y="596"/>
                    <a:pt x="408" y="622"/>
                    <a:pt x="440" y="622"/>
                  </a:cubicBezTo>
                  <a:cubicBezTo>
                    <a:pt x="472" y="622"/>
                    <a:pt x="519" y="596"/>
                    <a:pt x="547" y="575"/>
                  </a:cubicBezTo>
                  <a:cubicBezTo>
                    <a:pt x="547" y="628"/>
                    <a:pt x="547" y="628"/>
                    <a:pt x="547" y="628"/>
                  </a:cubicBezTo>
                  <a:cubicBezTo>
                    <a:pt x="559" y="618"/>
                    <a:pt x="564" y="610"/>
                    <a:pt x="565" y="609"/>
                  </a:cubicBezTo>
                  <a:cubicBezTo>
                    <a:pt x="569" y="604"/>
                    <a:pt x="569" y="604"/>
                    <a:pt x="569" y="604"/>
                  </a:cubicBezTo>
                  <a:cubicBezTo>
                    <a:pt x="569" y="556"/>
                    <a:pt x="569" y="556"/>
                    <a:pt x="569" y="556"/>
                  </a:cubicBezTo>
                  <a:cubicBezTo>
                    <a:pt x="591" y="529"/>
                    <a:pt x="628" y="436"/>
                    <a:pt x="639" y="408"/>
                  </a:cubicBezTo>
                  <a:cubicBezTo>
                    <a:pt x="664" y="393"/>
                    <a:pt x="671" y="366"/>
                    <a:pt x="673" y="355"/>
                  </a:cubicBezTo>
                  <a:cubicBezTo>
                    <a:pt x="673" y="353"/>
                    <a:pt x="673" y="353"/>
                    <a:pt x="673" y="353"/>
                  </a:cubicBezTo>
                  <a:cubicBezTo>
                    <a:pt x="648" y="365"/>
                    <a:pt x="648" y="365"/>
                    <a:pt x="648" y="365"/>
                  </a:cubicBezTo>
                  <a:cubicBezTo>
                    <a:pt x="644" y="375"/>
                    <a:pt x="638" y="385"/>
                    <a:pt x="625" y="391"/>
                  </a:cubicBezTo>
                  <a:cubicBezTo>
                    <a:pt x="623" y="392"/>
                    <a:pt x="621" y="394"/>
                    <a:pt x="620" y="397"/>
                  </a:cubicBezTo>
                  <a:cubicBezTo>
                    <a:pt x="600" y="447"/>
                    <a:pt x="564" y="532"/>
                    <a:pt x="550" y="545"/>
                  </a:cubicBezTo>
                  <a:cubicBezTo>
                    <a:pt x="528" y="564"/>
                    <a:pt x="471" y="601"/>
                    <a:pt x="440" y="601"/>
                  </a:cubicBezTo>
                  <a:cubicBezTo>
                    <a:pt x="408" y="601"/>
                    <a:pt x="352" y="564"/>
                    <a:pt x="330" y="545"/>
                  </a:cubicBezTo>
                  <a:cubicBezTo>
                    <a:pt x="316" y="532"/>
                    <a:pt x="280" y="447"/>
                    <a:pt x="260" y="397"/>
                  </a:cubicBezTo>
                  <a:cubicBezTo>
                    <a:pt x="259" y="394"/>
                    <a:pt x="257" y="392"/>
                    <a:pt x="255" y="391"/>
                  </a:cubicBezTo>
                  <a:cubicBezTo>
                    <a:pt x="242" y="385"/>
                    <a:pt x="236" y="374"/>
                    <a:pt x="232" y="365"/>
                  </a:cubicBezTo>
                  <a:cubicBezTo>
                    <a:pt x="207" y="353"/>
                    <a:pt x="207" y="353"/>
                    <a:pt x="207" y="353"/>
                  </a:cubicBezTo>
                  <a:cubicBezTo>
                    <a:pt x="207" y="356"/>
                    <a:pt x="207" y="356"/>
                    <a:pt x="207" y="356"/>
                  </a:cubicBezTo>
                  <a:cubicBezTo>
                    <a:pt x="210" y="369"/>
                    <a:pt x="217" y="394"/>
                    <a:pt x="241" y="408"/>
                  </a:cubicBezTo>
                  <a:close/>
                  <a:moveTo>
                    <a:pt x="877" y="809"/>
                  </a:moveTo>
                  <a:cubicBezTo>
                    <a:pt x="864" y="773"/>
                    <a:pt x="825" y="678"/>
                    <a:pt x="771" y="654"/>
                  </a:cubicBezTo>
                  <a:cubicBezTo>
                    <a:pt x="705" y="623"/>
                    <a:pt x="582" y="622"/>
                    <a:pt x="582" y="622"/>
                  </a:cubicBezTo>
                  <a:cubicBezTo>
                    <a:pt x="582" y="622"/>
                    <a:pt x="578" y="628"/>
                    <a:pt x="569" y="637"/>
                  </a:cubicBezTo>
                  <a:cubicBezTo>
                    <a:pt x="568" y="638"/>
                    <a:pt x="567" y="638"/>
                    <a:pt x="567" y="639"/>
                  </a:cubicBezTo>
                  <a:cubicBezTo>
                    <a:pt x="545" y="659"/>
                    <a:pt x="503" y="689"/>
                    <a:pt x="440" y="690"/>
                  </a:cubicBezTo>
                  <a:cubicBezTo>
                    <a:pt x="377" y="689"/>
                    <a:pt x="335" y="659"/>
                    <a:pt x="313" y="639"/>
                  </a:cubicBezTo>
                  <a:cubicBezTo>
                    <a:pt x="313" y="638"/>
                    <a:pt x="312" y="638"/>
                    <a:pt x="311" y="637"/>
                  </a:cubicBezTo>
                  <a:cubicBezTo>
                    <a:pt x="302" y="628"/>
                    <a:pt x="298" y="622"/>
                    <a:pt x="298" y="622"/>
                  </a:cubicBezTo>
                  <a:cubicBezTo>
                    <a:pt x="298" y="622"/>
                    <a:pt x="175" y="623"/>
                    <a:pt x="109" y="654"/>
                  </a:cubicBezTo>
                  <a:cubicBezTo>
                    <a:pt x="55" y="678"/>
                    <a:pt x="16" y="773"/>
                    <a:pt x="3" y="809"/>
                  </a:cubicBezTo>
                  <a:cubicBezTo>
                    <a:pt x="0" y="816"/>
                    <a:pt x="5" y="824"/>
                    <a:pt x="13" y="824"/>
                  </a:cubicBezTo>
                  <a:cubicBezTo>
                    <a:pt x="867" y="824"/>
                    <a:pt x="867" y="824"/>
                    <a:pt x="867" y="824"/>
                  </a:cubicBezTo>
                  <a:cubicBezTo>
                    <a:pt x="875" y="824"/>
                    <a:pt x="880" y="816"/>
                    <a:pt x="877" y="809"/>
                  </a:cubicBezTo>
                  <a:close/>
                  <a:moveTo>
                    <a:pt x="315" y="200"/>
                  </a:moveTo>
                  <a:cubicBezTo>
                    <a:pt x="318" y="197"/>
                    <a:pt x="323" y="194"/>
                    <a:pt x="328" y="192"/>
                  </a:cubicBezTo>
                  <a:cubicBezTo>
                    <a:pt x="335" y="188"/>
                    <a:pt x="342" y="186"/>
                    <a:pt x="350" y="186"/>
                  </a:cubicBezTo>
                  <a:cubicBezTo>
                    <a:pt x="488" y="194"/>
                    <a:pt x="592" y="340"/>
                    <a:pt x="618" y="354"/>
                  </a:cubicBezTo>
                  <a:cubicBezTo>
                    <a:pt x="627" y="360"/>
                    <a:pt x="639" y="358"/>
                    <a:pt x="651" y="353"/>
                  </a:cubicBezTo>
                  <a:cubicBezTo>
                    <a:pt x="653" y="353"/>
                    <a:pt x="655" y="352"/>
                    <a:pt x="656" y="351"/>
                  </a:cubicBezTo>
                  <a:cubicBezTo>
                    <a:pt x="666" y="347"/>
                    <a:pt x="666" y="347"/>
                    <a:pt x="666" y="347"/>
                  </a:cubicBezTo>
                  <a:cubicBezTo>
                    <a:pt x="668" y="346"/>
                    <a:pt x="670" y="345"/>
                    <a:pt x="672" y="344"/>
                  </a:cubicBezTo>
                  <a:cubicBezTo>
                    <a:pt x="682" y="338"/>
                    <a:pt x="688" y="333"/>
                    <a:pt x="688" y="333"/>
                  </a:cubicBezTo>
                  <a:cubicBezTo>
                    <a:pt x="675" y="313"/>
                    <a:pt x="671" y="295"/>
                    <a:pt x="672" y="282"/>
                  </a:cubicBezTo>
                  <a:cubicBezTo>
                    <a:pt x="674" y="268"/>
                    <a:pt x="673" y="252"/>
                    <a:pt x="673" y="237"/>
                  </a:cubicBezTo>
                  <a:cubicBezTo>
                    <a:pt x="673" y="106"/>
                    <a:pt x="573" y="0"/>
                    <a:pt x="442" y="0"/>
                  </a:cubicBezTo>
                  <a:cubicBezTo>
                    <a:pt x="312" y="0"/>
                    <a:pt x="211" y="106"/>
                    <a:pt x="211" y="237"/>
                  </a:cubicBezTo>
                  <a:cubicBezTo>
                    <a:pt x="211" y="266"/>
                    <a:pt x="216" y="324"/>
                    <a:pt x="224" y="335"/>
                  </a:cubicBezTo>
                  <a:cubicBezTo>
                    <a:pt x="247" y="356"/>
                    <a:pt x="250" y="244"/>
                    <a:pt x="315" y="20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cxnSp>
        <p:nvCxnSpPr>
          <p:cNvPr id="2085" name="Connector: Elbow 2084">
            <a:extLst>
              <a:ext uri="{FF2B5EF4-FFF2-40B4-BE49-F238E27FC236}">
                <a16:creationId xmlns:a16="http://schemas.microsoft.com/office/drawing/2014/main" id="{3AA57449-3CB1-D435-A2EB-972FCB918E0D}"/>
              </a:ext>
            </a:extLst>
          </p:cNvPr>
          <p:cNvCxnSpPr>
            <a:cxnSpLocks/>
            <a:stCxn id="2081" idx="3"/>
          </p:cNvCxnSpPr>
          <p:nvPr/>
        </p:nvCxnSpPr>
        <p:spPr>
          <a:xfrm flipV="1">
            <a:off x="722951" y="1604887"/>
            <a:ext cx="439406" cy="204909"/>
          </a:xfrm>
          <a:prstGeom prst="bentConnector3">
            <a:avLst>
              <a:gd name="adj1" fmla="val 5000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088" name="テキスト ボックス 118">
            <a:extLst>
              <a:ext uri="{FF2B5EF4-FFF2-40B4-BE49-F238E27FC236}">
                <a16:creationId xmlns:a16="http://schemas.microsoft.com/office/drawing/2014/main" id="{DA8B3534-9307-8D78-7A93-A2F6E38916C3}"/>
              </a:ext>
            </a:extLst>
          </p:cNvPr>
          <p:cNvSpPr txBox="1"/>
          <p:nvPr/>
        </p:nvSpPr>
        <p:spPr>
          <a:xfrm>
            <a:off x="440689" y="1987626"/>
            <a:ext cx="1139512" cy="629544"/>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初期移行時に</a:t>
            </a:r>
            <a:br>
              <a:rPr kumimoji="1" lang="en-US" altLang="ja-JP" sz="1050">
                <a:solidFill>
                  <a:srgbClr val="575757"/>
                </a:solidFill>
                <a:latin typeface="Trebuchet MS" panose="020B0603020202020204" pitchFamily="34" charset="0"/>
                <a:ea typeface="Meiryo UI" panose="020B0604030504040204" pitchFamily="50" charset="-128"/>
              </a:rPr>
            </a:br>
            <a:r>
              <a:rPr kumimoji="1" lang="ja-JP" altLang="en-US" sz="1050">
                <a:solidFill>
                  <a:srgbClr val="575757"/>
                </a:solidFill>
                <a:latin typeface="Trebuchet MS" panose="020B0603020202020204" pitchFamily="34" charset="0"/>
                <a:ea typeface="Meiryo UI" panose="020B0604030504040204" pitchFamily="50" charset="-128"/>
              </a:rPr>
              <a:t>試験システムのアカウントが</a:t>
            </a:r>
            <a:br>
              <a:rPr kumimoji="1" lang="en-US" altLang="ja-JP" sz="1050">
                <a:solidFill>
                  <a:srgbClr val="575757"/>
                </a:solidFill>
                <a:latin typeface="Trebuchet MS" panose="020B0603020202020204" pitchFamily="34" charset="0"/>
                <a:ea typeface="Meiryo UI" panose="020B0604030504040204" pitchFamily="50" charset="-128"/>
              </a:rPr>
            </a:br>
            <a:r>
              <a:rPr kumimoji="1" lang="ja-JP" altLang="en-US" sz="1050">
                <a:solidFill>
                  <a:srgbClr val="575757"/>
                </a:solidFill>
                <a:latin typeface="Trebuchet MS" panose="020B0603020202020204" pitchFamily="34" charset="0"/>
                <a:ea typeface="Meiryo UI" panose="020B0604030504040204" pitchFamily="50" charset="-128"/>
              </a:rPr>
              <a:t>削除済の場合はユーザ自ら登録</a:t>
            </a:r>
            <a:endParaRPr kumimoji="1" lang="en-US" altLang="ja-JP" sz="1050">
              <a:solidFill>
                <a:srgbClr val="575757"/>
              </a:solidFill>
              <a:latin typeface="Trebuchet MS" panose="020B0603020202020204" pitchFamily="34" charset="0"/>
              <a:ea typeface="Meiryo UI" panose="020B0604030504040204" pitchFamily="50" charset="-128"/>
            </a:endParaRPr>
          </a:p>
        </p:txBody>
      </p:sp>
    </p:spTree>
    <p:extLst>
      <p:ext uri="{BB962C8B-B14F-4D97-AF65-F5344CB8AC3E}">
        <p14:creationId xmlns:p14="http://schemas.microsoft.com/office/powerpoint/2010/main" val="2142369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4C9C9D-24C1-289F-0E76-477621A004A1}"/>
            </a:ext>
          </a:extLst>
        </p:cNvPr>
        <p:cNvGrpSpPr/>
        <p:nvPr/>
      </p:nvGrpSpPr>
      <p:grpSpPr>
        <a:xfrm>
          <a:off x="0" y="0"/>
          <a:ext cx="0" cy="0"/>
          <a:chOff x="0" y="0"/>
          <a:chExt cx="0" cy="0"/>
        </a:xfrm>
      </p:grpSpPr>
      <p:sp>
        <p:nvSpPr>
          <p:cNvPr id="3" name="タイトル 140">
            <a:extLst>
              <a:ext uri="{FF2B5EF4-FFF2-40B4-BE49-F238E27FC236}">
                <a16:creationId xmlns:a16="http://schemas.microsoft.com/office/drawing/2014/main" id="{8F389132-5C11-5248-6630-0FA53FFF7E62}"/>
              </a:ext>
            </a:extLst>
          </p:cNvPr>
          <p:cNvSpPr txBox="1">
            <a:spLocks/>
          </p:cNvSpPr>
          <p:nvPr/>
        </p:nvSpPr>
        <p:spPr>
          <a:xfrm>
            <a:off x="372826" y="97662"/>
            <a:ext cx="10561874" cy="461905"/>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2400" b="1" kern="1200">
                <a:solidFill>
                  <a:schemeClr val="bg1"/>
                </a:solidFill>
                <a:latin typeface="+mj-lt"/>
                <a:ea typeface="+mj-ea"/>
                <a:cs typeface="+mj-cs"/>
                <a:sym typeface="Trebuchet MS" panose="020B0603020202020204" pitchFamily="34" charset="0"/>
              </a:defRPr>
            </a:lvl1pPr>
          </a:lstStyle>
          <a:p>
            <a:pPr>
              <a:buSzPts val="2400"/>
            </a:pPr>
            <a:br>
              <a:rPr lang="en-US" altLang="ja-JP" sz="1400" dirty="0">
                <a:ea typeface="Meiryo UI" panose="020B0604030504040204" pitchFamily="50" charset="-128"/>
              </a:rPr>
            </a:br>
            <a:r>
              <a:rPr lang="ja-JP" altLang="en-US" dirty="0">
                <a:solidFill>
                  <a:srgbClr val="FFFFFF"/>
                </a:solidFill>
              </a:rPr>
              <a:t>システム機能概要 </a:t>
            </a:r>
            <a:r>
              <a:rPr lang="en-US" altLang="ja-JP" dirty="0">
                <a:solidFill>
                  <a:srgbClr val="FFFFFF"/>
                </a:solidFill>
              </a:rPr>
              <a:t>| </a:t>
            </a:r>
            <a:r>
              <a:rPr lang="ja-JP" altLang="en-US" dirty="0">
                <a:solidFill>
                  <a:srgbClr val="FFFFFF"/>
                </a:solidFill>
              </a:rPr>
              <a:t>クレデンシャル</a:t>
            </a:r>
            <a:r>
              <a:rPr lang="ja-JP" altLang="en-US" dirty="0"/>
              <a:t>（処理フロー概略）</a:t>
            </a:r>
            <a:endParaRPr lang="en-US" altLang="ja-JP" dirty="0"/>
          </a:p>
        </p:txBody>
      </p:sp>
      <p:grpSp>
        <p:nvGrpSpPr>
          <p:cNvPr id="137" name="Group 136">
            <a:extLst>
              <a:ext uri="{FF2B5EF4-FFF2-40B4-BE49-F238E27FC236}">
                <a16:creationId xmlns:a16="http://schemas.microsoft.com/office/drawing/2014/main" id="{CF1C38D0-3779-04C7-EC1F-A1F91C4E53DC}"/>
              </a:ext>
            </a:extLst>
          </p:cNvPr>
          <p:cNvGrpSpPr/>
          <p:nvPr/>
        </p:nvGrpSpPr>
        <p:grpSpPr>
          <a:xfrm>
            <a:off x="1112947" y="1280877"/>
            <a:ext cx="9212153" cy="228520"/>
            <a:chOff x="630000" y="1352999"/>
            <a:chExt cx="10858049" cy="228520"/>
          </a:xfrm>
        </p:grpSpPr>
        <p:cxnSp>
          <p:nvCxnSpPr>
            <p:cNvPr id="138" name="Straight Connector 10">
              <a:extLst>
                <a:ext uri="{FF2B5EF4-FFF2-40B4-BE49-F238E27FC236}">
                  <a16:creationId xmlns:a16="http://schemas.microsoft.com/office/drawing/2014/main" id="{95D17C63-F133-3483-1981-1EF845E0CDF7}"/>
                </a:ext>
              </a:extLst>
            </p:cNvPr>
            <p:cNvCxnSpPr>
              <a:cxnSpLocks/>
            </p:cNvCxnSpPr>
            <p:nvPr/>
          </p:nvCxnSpPr>
          <p:spPr>
            <a:xfrm>
              <a:off x="630000" y="1581519"/>
              <a:ext cx="10858049" cy="0"/>
            </a:xfrm>
            <a:prstGeom prst="line">
              <a:avLst/>
            </a:prstGeom>
            <a:noFill/>
            <a:ln w="9525" cap="rnd" cmpd="sng" algn="ctr">
              <a:solidFill>
                <a:srgbClr val="9A9A9A"/>
              </a:solidFill>
              <a:prstDash val="solid"/>
              <a:round/>
              <a:headEnd type="none" w="med" len="med"/>
              <a:tailEnd type="none" w="med" len="med"/>
            </a:ln>
            <a:effectLst/>
          </p:spPr>
        </p:cxnSp>
        <p:sp>
          <p:nvSpPr>
            <p:cNvPr id="139" name="Rectangle 6">
              <a:extLst>
                <a:ext uri="{FF2B5EF4-FFF2-40B4-BE49-F238E27FC236}">
                  <a16:creationId xmlns:a16="http://schemas.microsoft.com/office/drawing/2014/main" id="{B29E29A6-1185-98C9-5C2F-F2434EE2D6E7}"/>
                </a:ext>
              </a:extLst>
            </p:cNvPr>
            <p:cNvSpPr/>
            <p:nvPr/>
          </p:nvSpPr>
          <p:spPr>
            <a:xfrm>
              <a:off x="630000" y="1352999"/>
              <a:ext cx="5594969" cy="215444"/>
            </a:xfrm>
            <a:prstGeom prst="rect">
              <a:avLst/>
            </a:prstGeom>
            <a:noFill/>
            <a:ln w="9525" cap="flat" cmpd="sng" algn="ctr">
              <a:noFill/>
              <a:prstDash val="solid"/>
            </a:ln>
            <a:effectLst/>
            <a:extLst>
              <a:ext uri="{909E8E84-426E-40DD-AFC4-6F175D3DCCD1}">
                <a14:hiddenFill xmlns:a14="http://schemas.microsoft.com/office/drawing/2010/main">
                  <a:solidFill>
                    <a:schemeClr val="accent2"/>
                  </a:solidFill>
                </a14:hiddenFill>
              </a:ext>
              <a:ext uri="{91240B29-F687-4F45-9708-019B960494DF}">
                <a14:hiddenLine xmlns:a14="http://schemas.microsoft.com/office/drawing/2010/main" w="9525" cap="flat" cmpd="sng" algn="ctr">
                  <a:solidFill>
                    <a:srgbClr val="B2B2B2"/>
                  </a:solidFill>
                  <a:prstDash val="solid"/>
                </a14:hiddenLine>
              </a:ext>
            </a:extLst>
          </p:spPr>
          <p:txBody>
            <a:bodyPr wrap="square" lIns="0" tIns="0" rIns="0" bIns="0" rtlCol="0" anchor="ctr"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400" kern="0">
                  <a:solidFill>
                    <a:srgbClr val="295E7E"/>
                  </a:solidFill>
                  <a:latin typeface="Trebuchet MS" panose="020B0603020202020204" pitchFamily="34" charset="0"/>
                  <a:ea typeface="Meiryo UI" panose="020B0604030504040204" pitchFamily="50" charset="-128"/>
                  <a:sym typeface="Meiryo" panose="020B0604030504040204" pitchFamily="34" charset="-128"/>
                </a:rPr>
                <a:t>外部のバッジ登録時の重要チェック項目（例）</a:t>
              </a:r>
              <a:endParaRPr kumimoji="1" lang="en-US" altLang="ja-JP" sz="14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endParaRPr>
            </a:p>
          </p:txBody>
        </p:sp>
      </p:grpSp>
      <p:cxnSp>
        <p:nvCxnSpPr>
          <p:cNvPr id="136" name="直線コネクタ 272">
            <a:extLst>
              <a:ext uri="{FF2B5EF4-FFF2-40B4-BE49-F238E27FC236}">
                <a16:creationId xmlns:a16="http://schemas.microsoft.com/office/drawing/2014/main" id="{10D514BD-9E9A-0DF0-0BD3-3DC30C36872A}"/>
              </a:ext>
            </a:extLst>
          </p:cNvPr>
          <p:cNvCxnSpPr>
            <a:cxnSpLocks/>
          </p:cNvCxnSpPr>
          <p:nvPr/>
        </p:nvCxnSpPr>
        <p:spPr>
          <a:xfrm>
            <a:off x="1112947" y="2988782"/>
            <a:ext cx="9212152" cy="0"/>
          </a:xfrm>
          <a:prstGeom prst="line">
            <a:avLst/>
          </a:prstGeom>
          <a:noFill/>
          <a:ln w="9525" cap="rnd" cmpd="sng" algn="ctr">
            <a:solidFill>
              <a:srgbClr val="9A9A9A"/>
            </a:solidFill>
            <a:prstDash val="sysDot"/>
          </a:ln>
          <a:effectLst/>
        </p:spPr>
      </p:cxnSp>
      <p:grpSp>
        <p:nvGrpSpPr>
          <p:cNvPr id="16" name="Group 15">
            <a:extLst>
              <a:ext uri="{FF2B5EF4-FFF2-40B4-BE49-F238E27FC236}">
                <a16:creationId xmlns:a16="http://schemas.microsoft.com/office/drawing/2014/main" id="{A341801E-2F07-1C60-6C4B-89FF8033D790}"/>
              </a:ext>
            </a:extLst>
          </p:cNvPr>
          <p:cNvGrpSpPr/>
          <p:nvPr/>
        </p:nvGrpSpPr>
        <p:grpSpPr>
          <a:xfrm>
            <a:off x="1112948" y="2378700"/>
            <a:ext cx="9212152" cy="504000"/>
            <a:chOff x="1112948" y="2374500"/>
            <a:chExt cx="9212152" cy="615690"/>
          </a:xfrm>
        </p:grpSpPr>
        <p:sp>
          <p:nvSpPr>
            <p:cNvPr id="140" name="Rectangle 139">
              <a:extLst>
                <a:ext uri="{FF2B5EF4-FFF2-40B4-BE49-F238E27FC236}">
                  <a16:creationId xmlns:a16="http://schemas.microsoft.com/office/drawing/2014/main" id="{3BA7FB60-9A97-FF55-6E8B-4C2D4ABD096D}"/>
                </a:ext>
              </a:extLst>
            </p:cNvPr>
            <p:cNvSpPr/>
            <p:nvPr/>
          </p:nvSpPr>
          <p:spPr>
            <a:xfrm>
              <a:off x="2955086" y="2374500"/>
              <a:ext cx="7370014" cy="615690"/>
            </a:xfrm>
            <a:prstGeom prst="rect">
              <a:avLst/>
            </a:prstGeom>
            <a:noFill/>
            <a:ln w="9525" cap="rnd" cmpd="sng" algn="ctr">
              <a:noFill/>
              <a:prstDash val="solid"/>
              <a:round/>
              <a:headEnd type="none" w="sm" len="sm"/>
              <a:tailEnd type="none" w="sm" len="sm"/>
            </a:ln>
            <a:effectLst/>
            <a:extLst>
              <a:ext uri="{91240B29-F687-4F45-9708-019B960494DF}">
                <a14:hiddenLine xmlns:a14="http://schemas.microsoft.com/office/drawing/2010/main" w="9525" cap="rnd" cmpd="sng" algn="ctr">
                  <a:solidFill>
                    <a:srgbClr val="9A9A9A"/>
                  </a:solidFill>
                  <a:prstDash val="solid"/>
                  <a:round/>
                  <a:headEnd type="none" w="sm" len="sm"/>
                  <a:tailEnd type="none" w="sm" len="sm"/>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324000" marR="0" lvl="1" indent="-216000" defTabSz="914400" eaLnBrk="1" fontAlgn="auto" latinLnBrk="0" hangingPunct="1">
                <a:lnSpc>
                  <a:spcPct val="100000"/>
                </a:lnSpc>
                <a:spcAft>
                  <a:spcPts val="0"/>
                </a:spcAft>
                <a:buClr>
                  <a:schemeClr val="tx2"/>
                </a:buClr>
                <a:buSzTx/>
                <a:buFont typeface="Trebuchet MS" panose="020B0603020202020204" pitchFamily="34" charset="0"/>
                <a:buChar char="•"/>
                <a:tabLst>
                  <a:tab pos="117475" algn="l"/>
                </a:tabLst>
                <a:defRPr/>
              </a:pPr>
              <a:r>
                <a:rPr kumimoji="0" lang="ja-JP" altLang="en-US" sz="14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sym typeface="Trebuchet MS" panose="020B0603020202020204" pitchFamily="34" charset="0"/>
                </a:rPr>
                <a:t>スキル名、発行者名、発行日時などがバッジに含まれていて、形式・中身が正しいこと</a:t>
              </a:r>
              <a:endParaRPr lang="en-US" altLang="ja-JP" sz="1400">
                <a:solidFill>
                  <a:srgbClr val="575757"/>
                </a:solidFill>
                <a:latin typeface="Trebuchet MS" panose="020B0603020202020204" pitchFamily="34" charset="0"/>
                <a:ea typeface="Meiryo UI" panose="020B0604030504040204" pitchFamily="50" charset="-128"/>
                <a:sym typeface="Trebuchet MS" panose="020B0603020202020204" pitchFamily="34" charset="0"/>
              </a:endParaRPr>
            </a:p>
            <a:p>
              <a:pPr marL="648000" lvl="2" indent="-216000">
                <a:buClr>
                  <a:schemeClr val="tx2"/>
                </a:buClr>
                <a:buFont typeface="Trebuchet MS" panose="020B0603020202020204" pitchFamily="34" charset="0"/>
                <a:buChar char="–"/>
                <a:tabLst>
                  <a:tab pos="117475" algn="l"/>
                </a:tabLst>
                <a:defRPr/>
              </a:pPr>
              <a:r>
                <a:rPr kumimoji="0" lang="ja-JP" altLang="en-US" sz="14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sym typeface="Trebuchet MS" panose="020B0603020202020204" pitchFamily="34" charset="0"/>
                </a:rPr>
                <a:t>必須項目の確認</a:t>
              </a:r>
              <a:endParaRPr kumimoji="0" lang="en-US" altLang="ja-JP" sz="14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sym typeface="Trebuchet MS" panose="020B0603020202020204" pitchFamily="34" charset="0"/>
              </a:endParaRPr>
            </a:p>
          </p:txBody>
        </p:sp>
        <p:grpSp>
          <p:nvGrpSpPr>
            <p:cNvPr id="141" name="Group 140">
              <a:extLst>
                <a:ext uri="{FF2B5EF4-FFF2-40B4-BE49-F238E27FC236}">
                  <a16:creationId xmlns:a16="http://schemas.microsoft.com/office/drawing/2014/main" id="{9B858A2F-8221-13CA-6467-35E0FA981721}"/>
                </a:ext>
              </a:extLst>
            </p:cNvPr>
            <p:cNvGrpSpPr/>
            <p:nvPr/>
          </p:nvGrpSpPr>
          <p:grpSpPr>
            <a:xfrm>
              <a:off x="1112948" y="2374500"/>
              <a:ext cx="1842142" cy="615690"/>
              <a:chOff x="641076" y="2045135"/>
              <a:chExt cx="1237878" cy="1911869"/>
            </a:xfrm>
          </p:grpSpPr>
          <p:sp>
            <p:nvSpPr>
              <p:cNvPr id="142" name="Rectangle 6">
                <a:extLst>
                  <a:ext uri="{FF2B5EF4-FFF2-40B4-BE49-F238E27FC236}">
                    <a16:creationId xmlns:a16="http://schemas.microsoft.com/office/drawing/2014/main" id="{0CB3B6EE-A489-7CC9-B2C1-38AD27A64EF1}"/>
                  </a:ext>
                </a:extLst>
              </p:cNvPr>
              <p:cNvSpPr/>
              <p:nvPr/>
            </p:nvSpPr>
            <p:spPr>
              <a:xfrm>
                <a:off x="641076" y="2045135"/>
                <a:ext cx="1237875" cy="1911868"/>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rgbClr val="177B57"/>
                    </a:solidFill>
                  </a14:hiddenFill>
                </a:ext>
                <a:ext uri="{91240B29-F687-4F45-9708-019B960494DF}">
                  <a14:hiddenLine xmlns:a14="http://schemas.microsoft.com/office/drawing/2010/main" w="9525" cap="flat" cmpd="sng" algn="ctr">
                    <a:solidFill>
                      <a:srgbClr val="9A9A9A"/>
                    </a:solidFill>
                    <a:prstDash val="solid"/>
                    <a:round/>
                    <a:headEnd type="none" w="med" len="med"/>
                    <a:tailEnd type="none" w="med" len="med"/>
                  </a14:hiddenLine>
                </a:ext>
              </a:extLst>
            </p:spPr>
            <p:txBody>
              <a:bodyPr vert="horz" wrap="square" lIns="0" tIns="0" rIns="36000" bIns="0" rtlCol="0" anchor="t"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4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rPr>
                  <a:t>メタ情報の正確性</a:t>
                </a:r>
              </a:p>
            </p:txBody>
          </p:sp>
          <p:cxnSp>
            <p:nvCxnSpPr>
              <p:cNvPr id="143" name="Straight Connector 256">
                <a:extLst>
                  <a:ext uri="{FF2B5EF4-FFF2-40B4-BE49-F238E27FC236}">
                    <a16:creationId xmlns:a16="http://schemas.microsoft.com/office/drawing/2014/main" id="{D9C0DC4B-5386-FA00-1D43-59C2CD47CAB7}"/>
                  </a:ext>
                </a:extLst>
              </p:cNvPr>
              <p:cNvCxnSpPr>
                <a:cxnSpLocks/>
              </p:cNvCxnSpPr>
              <p:nvPr/>
            </p:nvCxnSpPr>
            <p:spPr>
              <a:xfrm>
                <a:off x="1878954" y="2045135"/>
                <a:ext cx="0" cy="1911869"/>
              </a:xfrm>
              <a:prstGeom prst="line">
                <a:avLst/>
              </a:prstGeom>
              <a:noFill/>
              <a:ln w="12700" cap="rnd" cmpd="sng" algn="ctr">
                <a:solidFill>
                  <a:srgbClr val="295E7E"/>
                </a:solidFill>
                <a:prstDash val="solid"/>
                <a:round/>
                <a:headEnd type="none" w="med" len="med"/>
                <a:tailEnd type="none" w="med" len="med"/>
              </a:ln>
              <a:effectLst/>
            </p:spPr>
          </p:cxnSp>
        </p:grpSp>
      </p:grpSp>
      <p:cxnSp>
        <p:nvCxnSpPr>
          <p:cNvPr id="147" name="直線コネクタ 272">
            <a:extLst>
              <a:ext uri="{FF2B5EF4-FFF2-40B4-BE49-F238E27FC236}">
                <a16:creationId xmlns:a16="http://schemas.microsoft.com/office/drawing/2014/main" id="{92155FD8-522D-FFB2-3426-A0238D7D2942}"/>
              </a:ext>
            </a:extLst>
          </p:cNvPr>
          <p:cNvCxnSpPr>
            <a:cxnSpLocks/>
          </p:cNvCxnSpPr>
          <p:nvPr/>
        </p:nvCxnSpPr>
        <p:spPr>
          <a:xfrm>
            <a:off x="1112947" y="3718036"/>
            <a:ext cx="9212152" cy="0"/>
          </a:xfrm>
          <a:prstGeom prst="line">
            <a:avLst/>
          </a:prstGeom>
          <a:noFill/>
          <a:ln w="9525" cap="rnd" cmpd="sng" algn="ctr">
            <a:solidFill>
              <a:srgbClr val="9A9A9A"/>
            </a:solidFill>
            <a:prstDash val="sysDot"/>
          </a:ln>
          <a:effectLst/>
        </p:spPr>
      </p:cxnSp>
      <p:grpSp>
        <p:nvGrpSpPr>
          <p:cNvPr id="17" name="Group 16">
            <a:extLst>
              <a:ext uri="{FF2B5EF4-FFF2-40B4-BE49-F238E27FC236}">
                <a16:creationId xmlns:a16="http://schemas.microsoft.com/office/drawing/2014/main" id="{30268F8A-04AE-DC6F-80DC-98293E449D04}"/>
              </a:ext>
            </a:extLst>
          </p:cNvPr>
          <p:cNvGrpSpPr/>
          <p:nvPr/>
        </p:nvGrpSpPr>
        <p:grpSpPr>
          <a:xfrm>
            <a:off x="1112948" y="3108704"/>
            <a:ext cx="9212152" cy="504000"/>
            <a:chOff x="1112948" y="3093010"/>
            <a:chExt cx="9212152" cy="615690"/>
          </a:xfrm>
        </p:grpSpPr>
        <p:sp>
          <p:nvSpPr>
            <p:cNvPr id="148" name="Rectangle 147">
              <a:extLst>
                <a:ext uri="{FF2B5EF4-FFF2-40B4-BE49-F238E27FC236}">
                  <a16:creationId xmlns:a16="http://schemas.microsoft.com/office/drawing/2014/main" id="{39ECF095-629D-5D24-9554-63551633D8CC}"/>
                </a:ext>
              </a:extLst>
            </p:cNvPr>
            <p:cNvSpPr/>
            <p:nvPr/>
          </p:nvSpPr>
          <p:spPr>
            <a:xfrm>
              <a:off x="2955086" y="3093010"/>
              <a:ext cx="7370014" cy="615690"/>
            </a:xfrm>
            <a:prstGeom prst="rect">
              <a:avLst/>
            </a:prstGeom>
            <a:noFill/>
            <a:ln w="9525" cap="rnd" cmpd="sng" algn="ctr">
              <a:noFill/>
              <a:prstDash val="solid"/>
              <a:round/>
              <a:headEnd type="none" w="sm" len="sm"/>
              <a:tailEnd type="none" w="sm" len="sm"/>
            </a:ln>
            <a:effectLst/>
            <a:extLst>
              <a:ext uri="{91240B29-F687-4F45-9708-019B960494DF}">
                <a14:hiddenLine xmlns:a14="http://schemas.microsoft.com/office/drawing/2010/main" w="9525" cap="rnd" cmpd="sng" algn="ctr">
                  <a:solidFill>
                    <a:srgbClr val="9A9A9A"/>
                  </a:solidFill>
                  <a:prstDash val="solid"/>
                  <a:round/>
                  <a:headEnd type="none" w="sm" len="sm"/>
                  <a:tailEnd type="none" w="sm" len="sm"/>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324000" marR="0" lvl="1" indent="-216000" defTabSz="914400" eaLnBrk="1" fontAlgn="auto" latinLnBrk="0" hangingPunct="1">
                <a:lnSpc>
                  <a:spcPct val="100000"/>
                </a:lnSpc>
                <a:spcAft>
                  <a:spcPts val="0"/>
                </a:spcAft>
                <a:buClr>
                  <a:schemeClr val="tx2"/>
                </a:buClr>
                <a:buSzTx/>
                <a:buFont typeface="Trebuchet MS" panose="020B0603020202020204" pitchFamily="34" charset="0"/>
                <a:buChar char="•"/>
                <a:tabLst>
                  <a:tab pos="117475" algn="l"/>
                </a:tabLst>
                <a:defRPr/>
              </a:pPr>
              <a:r>
                <a:rPr kumimoji="0" lang="ja-JP" altLang="en-US" sz="14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バッジが「そのユーザー本人のものである」こと（</a:t>
              </a:r>
              <a:r>
                <a:rPr kumimoji="0" lang="en-US" altLang="ja-JP" sz="1400" b="0" i="0" u="none" strike="noStrike" cap="none" spc="0" normalizeH="0" baseline="0" noProof="0" err="1">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recipient.identity</a:t>
              </a:r>
              <a:r>
                <a:rPr kumimoji="0" lang="en-US" altLang="ja-JP" sz="14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 </a:t>
              </a:r>
              <a:r>
                <a:rPr kumimoji="0" lang="ja-JP" altLang="en-US" sz="14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の照合等）</a:t>
              </a:r>
              <a:endParaRPr kumimoji="0" lang="en-US" altLang="ja-JP" sz="14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endParaRPr>
            </a:p>
            <a:p>
              <a:pPr marL="648000" marR="0" lvl="2" indent="-216000" algn="l" defTabSz="914400" rtl="0" eaLnBrk="1" fontAlgn="auto" latinLnBrk="0" hangingPunct="1">
                <a:lnSpc>
                  <a:spcPct val="100000"/>
                </a:lnSpc>
                <a:spcBef>
                  <a:spcPts val="0"/>
                </a:spcBef>
                <a:spcAft>
                  <a:spcPts val="0"/>
                </a:spcAft>
                <a:buClr>
                  <a:srgbClr val="000000"/>
                </a:buClr>
                <a:buSzTx/>
                <a:buFont typeface="Trebuchet MS" panose="020B0603020202020204" pitchFamily="34" charset="0"/>
                <a:buChar char="–"/>
                <a:tabLst>
                  <a:tab pos="117475" algn="l"/>
                </a:tabLst>
                <a:defRPr/>
              </a:pPr>
              <a:r>
                <a:rPr kumimoji="0" lang="ja-JP" altLang="en-US" sz="14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メールアドレスハッシュ地照合等</a:t>
              </a:r>
              <a:endParaRPr kumimoji="0" lang="en-US" altLang="ja-JP" sz="14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endParaRPr>
            </a:p>
          </p:txBody>
        </p:sp>
        <p:grpSp>
          <p:nvGrpSpPr>
            <p:cNvPr id="149" name="Group 148">
              <a:extLst>
                <a:ext uri="{FF2B5EF4-FFF2-40B4-BE49-F238E27FC236}">
                  <a16:creationId xmlns:a16="http://schemas.microsoft.com/office/drawing/2014/main" id="{14740A9E-7866-BF80-EBD3-E5539AAF7848}"/>
                </a:ext>
              </a:extLst>
            </p:cNvPr>
            <p:cNvGrpSpPr/>
            <p:nvPr/>
          </p:nvGrpSpPr>
          <p:grpSpPr>
            <a:xfrm>
              <a:off x="1112948" y="3093010"/>
              <a:ext cx="1842142" cy="615690"/>
              <a:chOff x="641076" y="2045135"/>
              <a:chExt cx="1237878" cy="1911869"/>
            </a:xfrm>
          </p:grpSpPr>
          <p:sp>
            <p:nvSpPr>
              <p:cNvPr id="150" name="Rectangle 6">
                <a:extLst>
                  <a:ext uri="{FF2B5EF4-FFF2-40B4-BE49-F238E27FC236}">
                    <a16:creationId xmlns:a16="http://schemas.microsoft.com/office/drawing/2014/main" id="{B91F3D79-3AE9-0E92-3CFC-D057A047BA1A}"/>
                  </a:ext>
                </a:extLst>
              </p:cNvPr>
              <p:cNvSpPr/>
              <p:nvPr/>
            </p:nvSpPr>
            <p:spPr>
              <a:xfrm>
                <a:off x="641076" y="2045135"/>
                <a:ext cx="1237875" cy="1911868"/>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rgbClr val="177B57"/>
                    </a:solidFill>
                  </a14:hiddenFill>
                </a:ext>
                <a:ext uri="{91240B29-F687-4F45-9708-019B960494DF}">
                  <a14:hiddenLine xmlns:a14="http://schemas.microsoft.com/office/drawing/2010/main" w="9525" cap="flat" cmpd="sng" algn="ctr">
                    <a:solidFill>
                      <a:srgbClr val="9A9A9A"/>
                    </a:solidFill>
                    <a:prstDash val="solid"/>
                    <a:round/>
                    <a:headEnd type="none" w="med" len="med"/>
                    <a:tailEnd type="none" w="med" len="med"/>
                  </a14:hiddenLine>
                </a:ext>
              </a:extLst>
            </p:spPr>
            <p:txBody>
              <a:bodyPr vert="horz" wrap="square" lIns="0" tIns="0" rIns="36000" bIns="0" rtlCol="0" anchor="t"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4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rPr>
                  <a:t>所有性</a:t>
                </a:r>
                <a:endParaRPr kumimoji="1" lang="zh-TW" altLang="en-US" sz="14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endParaRPr>
              </a:p>
            </p:txBody>
          </p:sp>
          <p:cxnSp>
            <p:nvCxnSpPr>
              <p:cNvPr id="151" name="Straight Connector 256">
                <a:extLst>
                  <a:ext uri="{FF2B5EF4-FFF2-40B4-BE49-F238E27FC236}">
                    <a16:creationId xmlns:a16="http://schemas.microsoft.com/office/drawing/2014/main" id="{0F0CD142-8EC1-2F8F-EF26-BDD509323D71}"/>
                  </a:ext>
                </a:extLst>
              </p:cNvPr>
              <p:cNvCxnSpPr>
                <a:cxnSpLocks/>
              </p:cNvCxnSpPr>
              <p:nvPr/>
            </p:nvCxnSpPr>
            <p:spPr>
              <a:xfrm>
                <a:off x="1878954" y="2045135"/>
                <a:ext cx="0" cy="1911869"/>
              </a:xfrm>
              <a:prstGeom prst="line">
                <a:avLst/>
              </a:prstGeom>
              <a:noFill/>
              <a:ln w="12700" cap="rnd" cmpd="sng" algn="ctr">
                <a:solidFill>
                  <a:srgbClr val="295E7E"/>
                </a:solidFill>
                <a:prstDash val="solid"/>
                <a:round/>
                <a:headEnd type="none" w="med" len="med"/>
                <a:tailEnd type="none" w="med" len="med"/>
              </a:ln>
              <a:effectLst/>
            </p:spPr>
          </p:cxnSp>
        </p:grpSp>
      </p:grpSp>
      <p:cxnSp>
        <p:nvCxnSpPr>
          <p:cNvPr id="152" name="直線コネクタ 272">
            <a:extLst>
              <a:ext uri="{FF2B5EF4-FFF2-40B4-BE49-F238E27FC236}">
                <a16:creationId xmlns:a16="http://schemas.microsoft.com/office/drawing/2014/main" id="{0F5E33F5-9D3D-99D0-1E5C-12CF58142A6C}"/>
              </a:ext>
            </a:extLst>
          </p:cNvPr>
          <p:cNvCxnSpPr>
            <a:cxnSpLocks/>
          </p:cNvCxnSpPr>
          <p:nvPr/>
        </p:nvCxnSpPr>
        <p:spPr>
          <a:xfrm>
            <a:off x="1112947" y="2259528"/>
            <a:ext cx="9212152" cy="0"/>
          </a:xfrm>
          <a:prstGeom prst="line">
            <a:avLst/>
          </a:prstGeom>
          <a:noFill/>
          <a:ln w="9525" cap="rnd" cmpd="sng" algn="ctr">
            <a:solidFill>
              <a:srgbClr val="9A9A9A"/>
            </a:solidFill>
            <a:prstDash val="sysDot"/>
          </a:ln>
          <a:effectLst/>
        </p:spPr>
      </p:cxnSp>
      <p:grpSp>
        <p:nvGrpSpPr>
          <p:cNvPr id="20" name="Group 19">
            <a:extLst>
              <a:ext uri="{FF2B5EF4-FFF2-40B4-BE49-F238E27FC236}">
                <a16:creationId xmlns:a16="http://schemas.microsoft.com/office/drawing/2014/main" id="{E40CA720-AB1F-4FEB-FFF8-E7D65D5FE609}"/>
              </a:ext>
            </a:extLst>
          </p:cNvPr>
          <p:cNvGrpSpPr/>
          <p:nvPr/>
        </p:nvGrpSpPr>
        <p:grpSpPr>
          <a:xfrm>
            <a:off x="1112948" y="3838708"/>
            <a:ext cx="9212152" cy="504000"/>
            <a:chOff x="1112948" y="3784398"/>
            <a:chExt cx="9212152" cy="615690"/>
          </a:xfrm>
        </p:grpSpPr>
        <p:sp>
          <p:nvSpPr>
            <p:cNvPr id="154" name="Rectangle 153">
              <a:extLst>
                <a:ext uri="{FF2B5EF4-FFF2-40B4-BE49-F238E27FC236}">
                  <a16:creationId xmlns:a16="http://schemas.microsoft.com/office/drawing/2014/main" id="{0D64AB32-FED4-15F6-124D-DCF5E6EC0980}"/>
                </a:ext>
              </a:extLst>
            </p:cNvPr>
            <p:cNvSpPr/>
            <p:nvPr/>
          </p:nvSpPr>
          <p:spPr>
            <a:xfrm>
              <a:off x="2955086" y="3784398"/>
              <a:ext cx="7370014" cy="615690"/>
            </a:xfrm>
            <a:prstGeom prst="rect">
              <a:avLst/>
            </a:prstGeom>
            <a:noFill/>
            <a:ln w="9525" cap="rnd" cmpd="sng" algn="ctr">
              <a:noFill/>
              <a:prstDash val="solid"/>
              <a:round/>
              <a:headEnd type="none" w="sm" len="sm"/>
              <a:tailEnd type="none" w="sm" len="sm"/>
            </a:ln>
            <a:effectLst/>
            <a:extLst>
              <a:ext uri="{91240B29-F687-4F45-9708-019B960494DF}">
                <a14:hiddenLine xmlns:a14="http://schemas.microsoft.com/office/drawing/2010/main" w="9525" cap="rnd" cmpd="sng" algn="ctr">
                  <a:solidFill>
                    <a:srgbClr val="9A9A9A"/>
                  </a:solidFill>
                  <a:prstDash val="solid"/>
                  <a:round/>
                  <a:headEnd type="none" w="sm" len="sm"/>
                  <a:tailEnd type="none" w="sm" len="sm"/>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324000" marR="0" lvl="1" indent="-216000" defTabSz="914400" eaLnBrk="1" fontAlgn="auto" latinLnBrk="0" hangingPunct="1">
                <a:lnSpc>
                  <a:spcPct val="100000"/>
                </a:lnSpc>
                <a:spcAft>
                  <a:spcPts val="0"/>
                </a:spcAft>
                <a:buClr>
                  <a:schemeClr val="tx2"/>
                </a:buClr>
                <a:buSzTx/>
                <a:buFont typeface="Trebuchet MS" panose="020B0603020202020204" pitchFamily="34" charset="0"/>
                <a:buChar char="•"/>
                <a:tabLst>
                  <a:tab pos="117475" algn="l"/>
                </a:tabLst>
                <a:defRPr/>
              </a:pPr>
              <a:r>
                <a:rPr kumimoji="0" lang="ja-JP" altLang="en-US" sz="14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バッジが有効な形式で、署名・発行日・失効情報が信頼できること</a:t>
              </a:r>
              <a:endParaRPr kumimoji="0" lang="en-US" altLang="ja-JP" sz="14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endParaRPr>
            </a:p>
            <a:p>
              <a:pPr marL="648000" marR="0" lvl="2" indent="-216000" algn="l" defTabSz="914400" rtl="0" eaLnBrk="1" fontAlgn="auto" latinLnBrk="0" hangingPunct="1">
                <a:lnSpc>
                  <a:spcPct val="100000"/>
                </a:lnSpc>
                <a:spcBef>
                  <a:spcPts val="0"/>
                </a:spcBef>
                <a:spcAft>
                  <a:spcPts val="0"/>
                </a:spcAft>
                <a:buClr>
                  <a:srgbClr val="000000"/>
                </a:buClr>
                <a:buSzTx/>
                <a:buFont typeface="Trebuchet MS" panose="020B0603020202020204" pitchFamily="34" charset="0"/>
                <a:buChar char="–"/>
                <a:tabLst>
                  <a:tab pos="117475" algn="l"/>
                </a:tabLst>
                <a:defRPr/>
              </a:pPr>
              <a:r>
                <a:rPr kumimoji="0" lang="ja-JP" altLang="en-US" sz="14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日付の有効性チェック、形式破損チェック、署名済チェック</a:t>
              </a:r>
              <a:endParaRPr kumimoji="0" lang="en-US" altLang="ja-JP" sz="14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endParaRPr>
            </a:p>
          </p:txBody>
        </p:sp>
        <p:grpSp>
          <p:nvGrpSpPr>
            <p:cNvPr id="155" name="Group 154">
              <a:extLst>
                <a:ext uri="{FF2B5EF4-FFF2-40B4-BE49-F238E27FC236}">
                  <a16:creationId xmlns:a16="http://schemas.microsoft.com/office/drawing/2014/main" id="{28711D12-DFE2-C2CC-5B63-B5AF12F45ED0}"/>
                </a:ext>
              </a:extLst>
            </p:cNvPr>
            <p:cNvGrpSpPr/>
            <p:nvPr/>
          </p:nvGrpSpPr>
          <p:grpSpPr>
            <a:xfrm>
              <a:off x="1112948" y="3784398"/>
              <a:ext cx="1842142" cy="615690"/>
              <a:chOff x="641076" y="2045135"/>
              <a:chExt cx="1237878" cy="1911869"/>
            </a:xfrm>
          </p:grpSpPr>
          <p:sp>
            <p:nvSpPr>
              <p:cNvPr id="156" name="Rectangle 6">
                <a:extLst>
                  <a:ext uri="{FF2B5EF4-FFF2-40B4-BE49-F238E27FC236}">
                    <a16:creationId xmlns:a16="http://schemas.microsoft.com/office/drawing/2014/main" id="{553D29F9-5754-3B0B-DACC-56C3C9B2CAA4}"/>
                  </a:ext>
                </a:extLst>
              </p:cNvPr>
              <p:cNvSpPr/>
              <p:nvPr/>
            </p:nvSpPr>
            <p:spPr>
              <a:xfrm>
                <a:off x="641076" y="2045135"/>
                <a:ext cx="1237875" cy="1911868"/>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rgbClr val="177B57"/>
                    </a:solidFill>
                  </a14:hiddenFill>
                </a:ext>
                <a:ext uri="{91240B29-F687-4F45-9708-019B960494DF}">
                  <a14:hiddenLine xmlns:a14="http://schemas.microsoft.com/office/drawing/2010/main" w="9525" cap="flat" cmpd="sng" algn="ctr">
                    <a:solidFill>
                      <a:srgbClr val="9A9A9A"/>
                    </a:solidFill>
                    <a:prstDash val="solid"/>
                    <a:round/>
                    <a:headEnd type="none" w="med" len="med"/>
                    <a:tailEnd type="none" w="med" len="med"/>
                  </a14:hiddenLine>
                </a:ext>
              </a:extLst>
            </p:spPr>
            <p:txBody>
              <a:bodyPr vert="horz" wrap="square" lIns="0" tIns="0" rIns="36000" bIns="0" rtlCol="0" anchor="t"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4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rPr>
                  <a:t>有効性</a:t>
                </a:r>
              </a:p>
            </p:txBody>
          </p:sp>
          <p:cxnSp>
            <p:nvCxnSpPr>
              <p:cNvPr id="157" name="Straight Connector 256">
                <a:extLst>
                  <a:ext uri="{FF2B5EF4-FFF2-40B4-BE49-F238E27FC236}">
                    <a16:creationId xmlns:a16="http://schemas.microsoft.com/office/drawing/2014/main" id="{DD1B98B0-54B3-0C7A-BAEF-2CCBADD380BF}"/>
                  </a:ext>
                </a:extLst>
              </p:cNvPr>
              <p:cNvCxnSpPr>
                <a:cxnSpLocks/>
              </p:cNvCxnSpPr>
              <p:nvPr/>
            </p:nvCxnSpPr>
            <p:spPr>
              <a:xfrm>
                <a:off x="1878954" y="2045135"/>
                <a:ext cx="0" cy="1911869"/>
              </a:xfrm>
              <a:prstGeom prst="line">
                <a:avLst/>
              </a:prstGeom>
              <a:noFill/>
              <a:ln w="12700" cap="rnd" cmpd="sng" algn="ctr">
                <a:solidFill>
                  <a:srgbClr val="295E7E"/>
                </a:solidFill>
                <a:prstDash val="solid"/>
                <a:round/>
                <a:headEnd type="none" w="med" len="med"/>
                <a:tailEnd type="none" w="med" len="med"/>
              </a:ln>
              <a:effectLst/>
            </p:spPr>
          </p:cxnSp>
        </p:grpSp>
      </p:grpSp>
      <p:cxnSp>
        <p:nvCxnSpPr>
          <p:cNvPr id="158" name="直線コネクタ 272">
            <a:extLst>
              <a:ext uri="{FF2B5EF4-FFF2-40B4-BE49-F238E27FC236}">
                <a16:creationId xmlns:a16="http://schemas.microsoft.com/office/drawing/2014/main" id="{BEE0BA5E-C4EE-5B94-B277-2CA3EF529640}"/>
              </a:ext>
            </a:extLst>
          </p:cNvPr>
          <p:cNvCxnSpPr>
            <a:cxnSpLocks/>
          </p:cNvCxnSpPr>
          <p:nvPr/>
        </p:nvCxnSpPr>
        <p:spPr>
          <a:xfrm>
            <a:off x="1112947" y="4447290"/>
            <a:ext cx="9212152" cy="0"/>
          </a:xfrm>
          <a:prstGeom prst="line">
            <a:avLst/>
          </a:prstGeom>
          <a:noFill/>
          <a:ln w="9525" cap="rnd" cmpd="sng" algn="ctr">
            <a:solidFill>
              <a:srgbClr val="9A9A9A"/>
            </a:solidFill>
            <a:prstDash val="sysDot"/>
          </a:ln>
          <a:effectLst/>
        </p:spPr>
      </p:cxnSp>
      <p:grpSp>
        <p:nvGrpSpPr>
          <p:cNvPr id="15" name="Group 14">
            <a:extLst>
              <a:ext uri="{FF2B5EF4-FFF2-40B4-BE49-F238E27FC236}">
                <a16:creationId xmlns:a16="http://schemas.microsoft.com/office/drawing/2014/main" id="{DEC06614-11E2-FF1D-51FF-59C72AE0A56D}"/>
              </a:ext>
            </a:extLst>
          </p:cNvPr>
          <p:cNvGrpSpPr/>
          <p:nvPr/>
        </p:nvGrpSpPr>
        <p:grpSpPr>
          <a:xfrm>
            <a:off x="1112948" y="1648696"/>
            <a:ext cx="9212152" cy="504000"/>
            <a:chOff x="1112948" y="1618472"/>
            <a:chExt cx="9212152" cy="615690"/>
          </a:xfrm>
        </p:grpSpPr>
        <p:sp>
          <p:nvSpPr>
            <p:cNvPr id="159" name="Rectangle 158">
              <a:extLst>
                <a:ext uri="{FF2B5EF4-FFF2-40B4-BE49-F238E27FC236}">
                  <a16:creationId xmlns:a16="http://schemas.microsoft.com/office/drawing/2014/main" id="{4997308A-4B03-06D9-EDEE-F09B48B90D80}"/>
                </a:ext>
              </a:extLst>
            </p:cNvPr>
            <p:cNvSpPr/>
            <p:nvPr/>
          </p:nvSpPr>
          <p:spPr>
            <a:xfrm>
              <a:off x="2955086" y="1618472"/>
              <a:ext cx="7370014" cy="615690"/>
            </a:xfrm>
            <a:prstGeom prst="rect">
              <a:avLst/>
            </a:prstGeom>
            <a:noFill/>
            <a:ln w="9525" cap="rnd" cmpd="sng" algn="ctr">
              <a:noFill/>
              <a:prstDash val="solid"/>
              <a:round/>
              <a:headEnd type="none" w="sm" len="sm"/>
              <a:tailEnd type="none" w="sm" len="sm"/>
            </a:ln>
            <a:effectLst/>
            <a:extLst>
              <a:ext uri="{91240B29-F687-4F45-9708-019B960494DF}">
                <a14:hiddenLine xmlns:a14="http://schemas.microsoft.com/office/drawing/2010/main" w="9525" cap="rnd" cmpd="sng" algn="ctr">
                  <a:solidFill>
                    <a:srgbClr val="9A9A9A"/>
                  </a:solidFill>
                  <a:prstDash val="solid"/>
                  <a:round/>
                  <a:headEnd type="none" w="sm" len="sm"/>
                  <a:tailEnd type="none" w="sm" len="sm"/>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324000" marR="0" lvl="1" indent="-216000" defTabSz="914400" eaLnBrk="1" fontAlgn="auto" latinLnBrk="0" hangingPunct="1">
                <a:lnSpc>
                  <a:spcPct val="100000"/>
                </a:lnSpc>
                <a:spcAft>
                  <a:spcPts val="0"/>
                </a:spcAft>
                <a:buClr>
                  <a:schemeClr val="tx2"/>
                </a:buClr>
                <a:buSzTx/>
                <a:buFont typeface="Trebuchet MS" panose="020B0603020202020204" pitchFamily="34" charset="0"/>
                <a:buChar char="•"/>
                <a:tabLst>
                  <a:tab pos="117475" algn="l"/>
                </a:tabLst>
                <a:defRPr/>
              </a:pPr>
              <a:r>
                <a:rPr lang="ja-JP" altLang="en-US" sz="1400">
                  <a:solidFill>
                    <a:srgbClr val="575757"/>
                  </a:solidFill>
                  <a:latin typeface="Trebuchet MS" panose="020B0603020202020204" pitchFamily="34" charset="0"/>
                  <a:ea typeface="Meiryo UI" panose="020B0604030504040204" pitchFamily="50" charset="-128"/>
                  <a:sym typeface="Trebuchet MS" panose="020B0603020202020204" pitchFamily="34" charset="0"/>
                </a:rPr>
                <a:t>許容する</a:t>
              </a:r>
              <a:r>
                <a:rPr kumimoji="0" lang="en-US" altLang="ja-JP" sz="14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Open Badges</a:t>
              </a:r>
              <a:r>
                <a:rPr kumimoji="0" lang="ja-JP" altLang="en-US" sz="14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仕様に合っているか（</a:t>
              </a:r>
              <a:r>
                <a:rPr kumimoji="0" lang="en-US" altLang="ja-JP" sz="14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JSON-LD</a:t>
              </a:r>
              <a:r>
                <a:rPr kumimoji="0" lang="ja-JP" altLang="en-US" sz="14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構造、必須フィールドがあるか）等</a:t>
              </a:r>
              <a:endParaRPr kumimoji="0" lang="en-US" altLang="ja-JP" sz="1400" b="0" i="0" u="none" strike="noStrike" kern="0" cap="none" spc="0" normalizeH="0" baseline="0" noProof="0">
                <a:ln>
                  <a:noFill/>
                </a:ln>
                <a:solidFill>
                  <a:srgbClr val="575757"/>
                </a:solidFill>
                <a:effectLst/>
                <a:uLnTx/>
                <a:uFillTx/>
                <a:latin typeface="Trebuchet MS"/>
                <a:ea typeface="Meiryo UI" panose="020B0604030504040204" pitchFamily="50" charset="-128"/>
                <a:cs typeface="+mn-cs"/>
                <a:sym typeface="Trebuchet MS" panose="020B0603020202020204" pitchFamily="34" charset="0"/>
              </a:endParaRPr>
            </a:p>
          </p:txBody>
        </p:sp>
        <p:grpSp>
          <p:nvGrpSpPr>
            <p:cNvPr id="160" name="Group 159">
              <a:extLst>
                <a:ext uri="{FF2B5EF4-FFF2-40B4-BE49-F238E27FC236}">
                  <a16:creationId xmlns:a16="http://schemas.microsoft.com/office/drawing/2014/main" id="{B0F2EBB4-B2E2-D8A1-0738-182E4DD79BB1}"/>
                </a:ext>
              </a:extLst>
            </p:cNvPr>
            <p:cNvGrpSpPr/>
            <p:nvPr/>
          </p:nvGrpSpPr>
          <p:grpSpPr>
            <a:xfrm>
              <a:off x="1112948" y="1618472"/>
              <a:ext cx="1842142" cy="615690"/>
              <a:chOff x="641076" y="2045135"/>
              <a:chExt cx="1237878" cy="1911869"/>
            </a:xfrm>
          </p:grpSpPr>
          <p:sp>
            <p:nvSpPr>
              <p:cNvPr id="161" name="Rectangle 6">
                <a:extLst>
                  <a:ext uri="{FF2B5EF4-FFF2-40B4-BE49-F238E27FC236}">
                    <a16:creationId xmlns:a16="http://schemas.microsoft.com/office/drawing/2014/main" id="{D979C515-D9FF-F29E-612B-EF3FA3ACC2C9}"/>
                  </a:ext>
                </a:extLst>
              </p:cNvPr>
              <p:cNvSpPr/>
              <p:nvPr/>
            </p:nvSpPr>
            <p:spPr>
              <a:xfrm>
                <a:off x="641076" y="2045135"/>
                <a:ext cx="1237875" cy="1911868"/>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rgbClr val="177B57"/>
                    </a:solidFill>
                  </a14:hiddenFill>
                </a:ext>
                <a:ext uri="{91240B29-F687-4F45-9708-019B960494DF}">
                  <a14:hiddenLine xmlns:a14="http://schemas.microsoft.com/office/drawing/2010/main" w="9525" cap="flat" cmpd="sng" algn="ctr">
                    <a:solidFill>
                      <a:srgbClr val="9A9A9A"/>
                    </a:solidFill>
                    <a:prstDash val="solid"/>
                    <a:round/>
                    <a:headEnd type="none" w="med" len="med"/>
                    <a:tailEnd type="none" w="med" len="med"/>
                  </a14:hiddenLine>
                </a:ext>
              </a:extLst>
            </p:spPr>
            <p:txBody>
              <a:bodyPr vert="horz" wrap="square" lIns="0" tIns="0" rIns="36000" bIns="0" rtlCol="0" anchor="t"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400" kern="0">
                    <a:solidFill>
                      <a:srgbClr val="295E7E"/>
                    </a:solidFill>
                    <a:latin typeface="Trebuchet MS" panose="020B0603020202020204" pitchFamily="34" charset="0"/>
                    <a:ea typeface="Meiryo UI" panose="020B0604030504040204" pitchFamily="50" charset="-128"/>
                    <a:sym typeface="Meiryo" panose="020B0604030504040204" pitchFamily="34" charset="-128"/>
                  </a:rPr>
                  <a:t>フォーマットの整合性</a:t>
                </a:r>
                <a:endParaRPr kumimoji="1" lang="ja-JP" altLang="en-US" sz="14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endParaRPr>
              </a:p>
            </p:txBody>
          </p:sp>
          <p:cxnSp>
            <p:nvCxnSpPr>
              <p:cNvPr id="162" name="Straight Connector 256">
                <a:extLst>
                  <a:ext uri="{FF2B5EF4-FFF2-40B4-BE49-F238E27FC236}">
                    <a16:creationId xmlns:a16="http://schemas.microsoft.com/office/drawing/2014/main" id="{354D160D-48C9-CCC7-8525-0783402A86E8}"/>
                  </a:ext>
                </a:extLst>
              </p:cNvPr>
              <p:cNvCxnSpPr>
                <a:cxnSpLocks/>
              </p:cNvCxnSpPr>
              <p:nvPr/>
            </p:nvCxnSpPr>
            <p:spPr>
              <a:xfrm>
                <a:off x="1878954" y="2045135"/>
                <a:ext cx="0" cy="1911869"/>
              </a:xfrm>
              <a:prstGeom prst="line">
                <a:avLst/>
              </a:prstGeom>
              <a:noFill/>
              <a:ln w="12700" cap="rnd" cmpd="sng" algn="ctr">
                <a:solidFill>
                  <a:srgbClr val="295E7E"/>
                </a:solidFill>
                <a:prstDash val="solid"/>
                <a:round/>
                <a:headEnd type="none" w="med" len="med"/>
                <a:tailEnd type="none" w="med" len="med"/>
              </a:ln>
              <a:effectLst/>
            </p:spPr>
          </p:cxnSp>
        </p:grpSp>
      </p:grpSp>
      <p:cxnSp>
        <p:nvCxnSpPr>
          <p:cNvPr id="163" name="直線コネクタ 272">
            <a:extLst>
              <a:ext uri="{FF2B5EF4-FFF2-40B4-BE49-F238E27FC236}">
                <a16:creationId xmlns:a16="http://schemas.microsoft.com/office/drawing/2014/main" id="{934FDA73-FFCF-81E5-CEA0-FB443508BDC9}"/>
              </a:ext>
            </a:extLst>
          </p:cNvPr>
          <p:cNvCxnSpPr>
            <a:cxnSpLocks/>
          </p:cNvCxnSpPr>
          <p:nvPr/>
        </p:nvCxnSpPr>
        <p:spPr>
          <a:xfrm>
            <a:off x="1112947" y="5176544"/>
            <a:ext cx="9212152" cy="0"/>
          </a:xfrm>
          <a:prstGeom prst="line">
            <a:avLst/>
          </a:prstGeom>
          <a:noFill/>
          <a:ln w="9525" cap="rnd" cmpd="sng" algn="ctr">
            <a:solidFill>
              <a:srgbClr val="9A9A9A"/>
            </a:solidFill>
            <a:prstDash val="sysDot"/>
          </a:ln>
          <a:effectLst/>
        </p:spPr>
      </p:cxnSp>
      <p:grpSp>
        <p:nvGrpSpPr>
          <p:cNvPr id="21" name="Group 20">
            <a:extLst>
              <a:ext uri="{FF2B5EF4-FFF2-40B4-BE49-F238E27FC236}">
                <a16:creationId xmlns:a16="http://schemas.microsoft.com/office/drawing/2014/main" id="{ED7D86ED-5938-0873-590F-EEDBD6C1E11D}"/>
              </a:ext>
            </a:extLst>
          </p:cNvPr>
          <p:cNvGrpSpPr/>
          <p:nvPr/>
        </p:nvGrpSpPr>
        <p:grpSpPr>
          <a:xfrm>
            <a:off x="1112948" y="4568712"/>
            <a:ext cx="9212152" cy="504000"/>
            <a:chOff x="1112948" y="4556810"/>
            <a:chExt cx="9212152" cy="615690"/>
          </a:xfrm>
        </p:grpSpPr>
        <p:sp>
          <p:nvSpPr>
            <p:cNvPr id="164" name="Rectangle 163">
              <a:extLst>
                <a:ext uri="{FF2B5EF4-FFF2-40B4-BE49-F238E27FC236}">
                  <a16:creationId xmlns:a16="http://schemas.microsoft.com/office/drawing/2014/main" id="{4A3BA590-2BA0-DC02-AA92-B3D0CB84B162}"/>
                </a:ext>
              </a:extLst>
            </p:cNvPr>
            <p:cNvSpPr/>
            <p:nvPr/>
          </p:nvSpPr>
          <p:spPr>
            <a:xfrm>
              <a:off x="2955086" y="4556810"/>
              <a:ext cx="7370014" cy="615690"/>
            </a:xfrm>
            <a:prstGeom prst="rect">
              <a:avLst/>
            </a:prstGeom>
            <a:noFill/>
            <a:ln w="9525" cap="rnd" cmpd="sng" algn="ctr">
              <a:noFill/>
              <a:prstDash val="solid"/>
              <a:round/>
              <a:headEnd type="none" w="sm" len="sm"/>
              <a:tailEnd type="none" w="sm" len="sm"/>
            </a:ln>
            <a:effectLst/>
            <a:extLst>
              <a:ext uri="{91240B29-F687-4F45-9708-019B960494DF}">
                <a14:hiddenLine xmlns:a14="http://schemas.microsoft.com/office/drawing/2010/main" w="9525" cap="rnd" cmpd="sng" algn="ctr">
                  <a:solidFill>
                    <a:srgbClr val="9A9A9A"/>
                  </a:solidFill>
                  <a:prstDash val="solid"/>
                  <a:round/>
                  <a:headEnd type="none" w="sm" len="sm"/>
                  <a:tailEnd type="none" w="sm" len="sm"/>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324000" marR="0" lvl="1" indent="-216000" defTabSz="914400" eaLnBrk="1" fontAlgn="auto" latinLnBrk="0" hangingPunct="1">
                <a:lnSpc>
                  <a:spcPct val="100000"/>
                </a:lnSpc>
                <a:spcAft>
                  <a:spcPts val="0"/>
                </a:spcAft>
                <a:buClr>
                  <a:schemeClr val="tx2"/>
                </a:buClr>
                <a:buSzTx/>
                <a:buFont typeface="Trebuchet MS" panose="020B0603020202020204" pitchFamily="34" charset="0"/>
                <a:buChar char="•"/>
                <a:tabLst>
                  <a:tab pos="117475" algn="l"/>
                </a:tabLst>
                <a:defRPr/>
              </a:pPr>
              <a:r>
                <a:rPr kumimoji="0" lang="ja-JP" altLang="en-US" sz="14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そのバッジの発行元（例：バッジ</a:t>
              </a:r>
              <a:r>
                <a:rPr kumimoji="0" lang="en-US" altLang="ja-JP" sz="14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URL</a:t>
              </a:r>
              <a:r>
                <a:rPr kumimoji="0" lang="ja-JP" altLang="en-US" sz="14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のドメイン）が信頼できる団体・企業・システムか</a:t>
              </a:r>
              <a:endParaRPr kumimoji="0" lang="en-US" altLang="ja-JP" sz="14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endParaRPr>
            </a:p>
            <a:p>
              <a:pPr marL="648000" marR="0" lvl="2" indent="-216000" algn="l" defTabSz="914400" rtl="0" eaLnBrk="1" fontAlgn="auto" latinLnBrk="0" hangingPunct="1">
                <a:lnSpc>
                  <a:spcPct val="100000"/>
                </a:lnSpc>
                <a:spcBef>
                  <a:spcPts val="0"/>
                </a:spcBef>
                <a:spcAft>
                  <a:spcPts val="0"/>
                </a:spcAft>
                <a:buClr>
                  <a:srgbClr val="000000"/>
                </a:buClr>
                <a:buSzTx/>
                <a:buFont typeface="Trebuchet MS" panose="020B0603020202020204" pitchFamily="34" charset="0"/>
                <a:buChar char="–"/>
                <a:tabLst>
                  <a:tab pos="117475" algn="l"/>
                </a:tabLst>
                <a:defRPr/>
              </a:pPr>
              <a:r>
                <a:rPr kumimoji="0" lang="en-US" altLang="ja-JP" sz="14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issuer</a:t>
              </a:r>
              <a:r>
                <a:rPr kumimoji="0" lang="ja-JP" altLang="en-US" sz="14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（例：</a:t>
              </a:r>
              <a:r>
                <a:rPr kumimoji="0" lang="en-US" altLang="ja-JP" sz="14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URL</a:t>
              </a:r>
              <a:r>
                <a:rPr kumimoji="0" lang="ja-JP" altLang="en-US" sz="14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）のドメインを信頼済みのホワイトリストで照合</a:t>
              </a:r>
              <a:endParaRPr kumimoji="0" lang="en-US" altLang="ja-JP" sz="14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endParaRPr>
            </a:p>
            <a:p>
              <a:pPr marL="648000" marR="0" lvl="2" indent="-216000" algn="l" defTabSz="914400" rtl="0" eaLnBrk="1" fontAlgn="auto" latinLnBrk="0" hangingPunct="1">
                <a:lnSpc>
                  <a:spcPct val="100000"/>
                </a:lnSpc>
                <a:spcBef>
                  <a:spcPts val="0"/>
                </a:spcBef>
                <a:spcAft>
                  <a:spcPts val="0"/>
                </a:spcAft>
                <a:buClr>
                  <a:srgbClr val="000000"/>
                </a:buClr>
                <a:buSzTx/>
                <a:buFont typeface="Trebuchet MS" panose="020B0603020202020204" pitchFamily="34" charset="0"/>
                <a:buChar char="–"/>
                <a:tabLst>
                  <a:tab pos="117475" algn="l"/>
                </a:tabLst>
                <a:defRPr/>
              </a:pPr>
              <a:endParaRPr kumimoji="0" lang="en-US" altLang="ja-JP" sz="14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endParaRPr>
            </a:p>
          </p:txBody>
        </p:sp>
        <p:grpSp>
          <p:nvGrpSpPr>
            <p:cNvPr id="165" name="Group 164">
              <a:extLst>
                <a:ext uri="{FF2B5EF4-FFF2-40B4-BE49-F238E27FC236}">
                  <a16:creationId xmlns:a16="http://schemas.microsoft.com/office/drawing/2014/main" id="{7F71517B-E5D6-F35C-2D35-82C4C796EEA5}"/>
                </a:ext>
              </a:extLst>
            </p:cNvPr>
            <p:cNvGrpSpPr/>
            <p:nvPr/>
          </p:nvGrpSpPr>
          <p:grpSpPr>
            <a:xfrm>
              <a:off x="1112948" y="4556810"/>
              <a:ext cx="1842142" cy="615690"/>
              <a:chOff x="641076" y="2045135"/>
              <a:chExt cx="1237878" cy="1911869"/>
            </a:xfrm>
          </p:grpSpPr>
          <p:sp>
            <p:nvSpPr>
              <p:cNvPr id="166" name="Rectangle 6">
                <a:extLst>
                  <a:ext uri="{FF2B5EF4-FFF2-40B4-BE49-F238E27FC236}">
                    <a16:creationId xmlns:a16="http://schemas.microsoft.com/office/drawing/2014/main" id="{1852C7D0-9C64-4534-71CB-FC4940AEC6ED}"/>
                  </a:ext>
                </a:extLst>
              </p:cNvPr>
              <p:cNvSpPr/>
              <p:nvPr/>
            </p:nvSpPr>
            <p:spPr>
              <a:xfrm>
                <a:off x="641076" y="2045135"/>
                <a:ext cx="1237875" cy="1911868"/>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rgbClr val="177B57"/>
                    </a:solidFill>
                  </a14:hiddenFill>
                </a:ext>
                <a:ext uri="{91240B29-F687-4F45-9708-019B960494DF}">
                  <a14:hiddenLine xmlns:a14="http://schemas.microsoft.com/office/drawing/2010/main" w="9525" cap="flat" cmpd="sng" algn="ctr">
                    <a:solidFill>
                      <a:srgbClr val="9A9A9A"/>
                    </a:solidFill>
                    <a:prstDash val="solid"/>
                    <a:round/>
                    <a:headEnd type="none" w="med" len="med"/>
                    <a:tailEnd type="none" w="med" len="med"/>
                  </a14:hiddenLine>
                </a:ext>
              </a:extLst>
            </p:spPr>
            <p:txBody>
              <a:bodyPr vert="horz" wrap="square" lIns="0" tIns="0" rIns="36000" bIns="0" rtlCol="0" anchor="t"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4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rPr>
                  <a:t>発行者</a:t>
                </a:r>
              </a:p>
            </p:txBody>
          </p:sp>
          <p:cxnSp>
            <p:nvCxnSpPr>
              <p:cNvPr id="167" name="Straight Connector 256">
                <a:extLst>
                  <a:ext uri="{FF2B5EF4-FFF2-40B4-BE49-F238E27FC236}">
                    <a16:creationId xmlns:a16="http://schemas.microsoft.com/office/drawing/2014/main" id="{DEE8AC60-A70C-1AD3-CFD5-EE5CC760A890}"/>
                  </a:ext>
                </a:extLst>
              </p:cNvPr>
              <p:cNvCxnSpPr>
                <a:cxnSpLocks/>
              </p:cNvCxnSpPr>
              <p:nvPr/>
            </p:nvCxnSpPr>
            <p:spPr>
              <a:xfrm>
                <a:off x="1878954" y="2045135"/>
                <a:ext cx="0" cy="1911869"/>
              </a:xfrm>
              <a:prstGeom prst="line">
                <a:avLst/>
              </a:prstGeom>
              <a:noFill/>
              <a:ln w="12700" cap="rnd" cmpd="sng" algn="ctr">
                <a:solidFill>
                  <a:srgbClr val="295E7E"/>
                </a:solidFill>
                <a:prstDash val="solid"/>
                <a:round/>
                <a:headEnd type="none" w="med" len="med"/>
                <a:tailEnd type="none" w="med" len="med"/>
              </a:ln>
              <a:effectLst/>
            </p:spPr>
          </p:cxnSp>
        </p:grpSp>
      </p:grpSp>
      <p:cxnSp>
        <p:nvCxnSpPr>
          <p:cNvPr id="58" name="直線コネクタ 272">
            <a:extLst>
              <a:ext uri="{FF2B5EF4-FFF2-40B4-BE49-F238E27FC236}">
                <a16:creationId xmlns:a16="http://schemas.microsoft.com/office/drawing/2014/main" id="{53EAB2FB-1028-43A4-E2D3-69131A4A4C38}"/>
              </a:ext>
            </a:extLst>
          </p:cNvPr>
          <p:cNvCxnSpPr>
            <a:cxnSpLocks/>
          </p:cNvCxnSpPr>
          <p:nvPr/>
        </p:nvCxnSpPr>
        <p:spPr>
          <a:xfrm>
            <a:off x="1112947" y="5905798"/>
            <a:ext cx="9212152" cy="0"/>
          </a:xfrm>
          <a:prstGeom prst="line">
            <a:avLst/>
          </a:prstGeom>
          <a:noFill/>
          <a:ln w="9525" cap="rnd" cmpd="sng" algn="ctr">
            <a:solidFill>
              <a:srgbClr val="9A9A9A"/>
            </a:solidFill>
            <a:prstDash val="sysDot"/>
          </a:ln>
          <a:effectLst/>
        </p:spPr>
      </p:cxnSp>
      <p:grpSp>
        <p:nvGrpSpPr>
          <p:cNvPr id="4" name="Group 3">
            <a:extLst>
              <a:ext uri="{FF2B5EF4-FFF2-40B4-BE49-F238E27FC236}">
                <a16:creationId xmlns:a16="http://schemas.microsoft.com/office/drawing/2014/main" id="{6BB3E439-EC37-F7D1-DA1D-EDBD0154012A}"/>
              </a:ext>
            </a:extLst>
          </p:cNvPr>
          <p:cNvGrpSpPr/>
          <p:nvPr/>
        </p:nvGrpSpPr>
        <p:grpSpPr>
          <a:xfrm>
            <a:off x="1112948" y="5298716"/>
            <a:ext cx="9212152" cy="504000"/>
            <a:chOff x="1112948" y="5287256"/>
            <a:chExt cx="9212152" cy="615690"/>
          </a:xfrm>
        </p:grpSpPr>
        <p:sp>
          <p:nvSpPr>
            <p:cNvPr id="59" name="Rectangle 58">
              <a:extLst>
                <a:ext uri="{FF2B5EF4-FFF2-40B4-BE49-F238E27FC236}">
                  <a16:creationId xmlns:a16="http://schemas.microsoft.com/office/drawing/2014/main" id="{F6F24D85-77B0-4492-8511-87F4AE319DE5}"/>
                </a:ext>
              </a:extLst>
            </p:cNvPr>
            <p:cNvSpPr/>
            <p:nvPr/>
          </p:nvSpPr>
          <p:spPr>
            <a:xfrm>
              <a:off x="2955086" y="5287256"/>
              <a:ext cx="7370014" cy="615690"/>
            </a:xfrm>
            <a:prstGeom prst="rect">
              <a:avLst/>
            </a:prstGeom>
            <a:noFill/>
            <a:ln w="9525" cap="rnd" cmpd="sng" algn="ctr">
              <a:noFill/>
              <a:prstDash val="solid"/>
              <a:round/>
              <a:headEnd type="none" w="sm" len="sm"/>
              <a:tailEnd type="none" w="sm" len="sm"/>
            </a:ln>
            <a:effectLst/>
            <a:extLst>
              <a:ext uri="{91240B29-F687-4F45-9708-019B960494DF}">
                <a14:hiddenLine xmlns:a14="http://schemas.microsoft.com/office/drawing/2010/main" w="9525" cap="rnd" cmpd="sng" algn="ctr">
                  <a:solidFill>
                    <a:srgbClr val="9A9A9A"/>
                  </a:solidFill>
                  <a:prstDash val="solid"/>
                  <a:round/>
                  <a:headEnd type="none" w="sm" len="sm"/>
                  <a:tailEnd type="none" w="sm" len="sm"/>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324000" marR="0" lvl="1" indent="-216000" defTabSz="914400" eaLnBrk="1" fontAlgn="auto" latinLnBrk="0" hangingPunct="1">
                <a:lnSpc>
                  <a:spcPct val="100000"/>
                </a:lnSpc>
                <a:spcAft>
                  <a:spcPts val="0"/>
                </a:spcAft>
                <a:buClr>
                  <a:schemeClr val="tx2"/>
                </a:buClr>
                <a:buSzTx/>
                <a:buFont typeface="Trebuchet MS" panose="020B0603020202020204" pitchFamily="34" charset="0"/>
                <a:buChar char="•"/>
                <a:tabLst>
                  <a:tab pos="117475" algn="l"/>
                </a:tabLst>
                <a:defRPr/>
              </a:pPr>
              <a:r>
                <a:rPr kumimoji="0" lang="ja-JP" altLang="en-US" sz="14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同じユーザーが同じバッジ</a:t>
              </a:r>
              <a:r>
                <a:rPr kumimoji="0" lang="en-US" altLang="ja-JP" sz="14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URL</a:t>
              </a:r>
              <a:r>
                <a:rPr kumimoji="0" lang="ja-JP" altLang="en-US" sz="14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やバッジ</a:t>
              </a:r>
              <a:r>
                <a:rPr kumimoji="0" lang="en-US" altLang="ja-JP" sz="14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ID</a:t>
              </a:r>
              <a:r>
                <a:rPr kumimoji="0" lang="ja-JP" altLang="en-US" sz="14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を何度も登録しないか</a:t>
              </a:r>
              <a:endParaRPr kumimoji="0" lang="en-US" altLang="ja-JP" sz="14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endParaRPr>
            </a:p>
            <a:p>
              <a:pPr marL="648000" marR="0" lvl="2" indent="-216000" algn="l" defTabSz="914400" rtl="0" eaLnBrk="1" fontAlgn="auto" latinLnBrk="0" hangingPunct="1">
                <a:lnSpc>
                  <a:spcPct val="100000"/>
                </a:lnSpc>
                <a:spcBef>
                  <a:spcPts val="0"/>
                </a:spcBef>
                <a:spcAft>
                  <a:spcPts val="0"/>
                </a:spcAft>
                <a:buClr>
                  <a:srgbClr val="000000"/>
                </a:buClr>
                <a:buSzTx/>
                <a:buFont typeface="Trebuchet MS" panose="020B0603020202020204" pitchFamily="34" charset="0"/>
                <a:buChar char="–"/>
                <a:tabLst>
                  <a:tab pos="117475" algn="l"/>
                </a:tabLst>
                <a:defRPr/>
              </a:pPr>
              <a:r>
                <a:rPr kumimoji="0" lang="en-US" altLang="ja-JP" sz="1400" b="0" i="0" u="none" strike="noStrike" kern="1200" cap="none" spc="0" normalizeH="0" baseline="0" noProof="0" err="1">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user_id</a:t>
              </a:r>
              <a:r>
                <a:rPr kumimoji="0" lang="en-US" altLang="ja-JP" sz="14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 × badge.id</a:t>
              </a:r>
              <a:r>
                <a:rPr kumimoji="0" lang="ja-JP" altLang="en-US" sz="14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（または </a:t>
              </a:r>
              <a:r>
                <a:rPr kumimoji="0" lang="en-US" altLang="ja-JP" sz="14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badge.url</a:t>
              </a:r>
              <a:r>
                <a:rPr kumimoji="0" lang="ja-JP" altLang="en-US" sz="14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）の一意制約を</a:t>
              </a:r>
              <a:r>
                <a:rPr kumimoji="0" lang="en-US" altLang="ja-JP" sz="14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DB</a:t>
              </a:r>
              <a:r>
                <a:rPr kumimoji="0" lang="ja-JP" altLang="en-US" sz="14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に設ける </a:t>
              </a:r>
            </a:p>
            <a:p>
              <a:pPr marL="324000" marR="0" lvl="1" indent="-216000" defTabSz="914400" eaLnBrk="1" fontAlgn="auto" latinLnBrk="0" hangingPunct="1">
                <a:lnSpc>
                  <a:spcPct val="100000"/>
                </a:lnSpc>
                <a:spcAft>
                  <a:spcPts val="0"/>
                </a:spcAft>
                <a:buClr>
                  <a:schemeClr val="tx2"/>
                </a:buClr>
                <a:buSzTx/>
                <a:buFont typeface="Trebuchet MS" panose="020B0603020202020204" pitchFamily="34" charset="0"/>
                <a:buChar char="•"/>
                <a:tabLst>
                  <a:tab pos="117475" algn="l"/>
                </a:tabLst>
                <a:defRPr/>
              </a:pPr>
              <a:endParaRPr kumimoji="0" lang="en-US" altLang="ja-JP" sz="1400" b="0" i="0" u="none" strike="noStrike" kern="0" cap="none" spc="0" normalizeH="0" baseline="0" noProof="0">
                <a:ln>
                  <a:noFill/>
                </a:ln>
                <a:solidFill>
                  <a:srgbClr val="575757"/>
                </a:solidFill>
                <a:effectLst/>
                <a:uLnTx/>
                <a:uFillTx/>
                <a:latin typeface="Trebuchet MS"/>
                <a:ea typeface="Meiryo UI" panose="020B0604030504040204" pitchFamily="50" charset="-128"/>
                <a:cs typeface="+mn-cs"/>
                <a:sym typeface="Trebuchet MS" panose="020B0603020202020204" pitchFamily="34" charset="0"/>
              </a:endParaRPr>
            </a:p>
          </p:txBody>
        </p:sp>
        <p:grpSp>
          <p:nvGrpSpPr>
            <p:cNvPr id="60" name="Group 59">
              <a:extLst>
                <a:ext uri="{FF2B5EF4-FFF2-40B4-BE49-F238E27FC236}">
                  <a16:creationId xmlns:a16="http://schemas.microsoft.com/office/drawing/2014/main" id="{19481A59-86EA-D0F7-ACC2-0693AB747DB5}"/>
                </a:ext>
              </a:extLst>
            </p:cNvPr>
            <p:cNvGrpSpPr/>
            <p:nvPr/>
          </p:nvGrpSpPr>
          <p:grpSpPr>
            <a:xfrm>
              <a:off x="1112948" y="5287256"/>
              <a:ext cx="1842142" cy="615690"/>
              <a:chOff x="641076" y="2045135"/>
              <a:chExt cx="1237878" cy="1911869"/>
            </a:xfrm>
          </p:grpSpPr>
          <p:sp>
            <p:nvSpPr>
              <p:cNvPr id="61" name="Rectangle 6">
                <a:extLst>
                  <a:ext uri="{FF2B5EF4-FFF2-40B4-BE49-F238E27FC236}">
                    <a16:creationId xmlns:a16="http://schemas.microsoft.com/office/drawing/2014/main" id="{343C3EAD-16AA-1673-711B-54212920E9FA}"/>
                  </a:ext>
                </a:extLst>
              </p:cNvPr>
              <p:cNvSpPr/>
              <p:nvPr/>
            </p:nvSpPr>
            <p:spPr>
              <a:xfrm>
                <a:off x="641076" y="2045135"/>
                <a:ext cx="1237875" cy="1911868"/>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rgbClr val="177B57"/>
                    </a:solidFill>
                  </a14:hiddenFill>
                </a:ext>
                <a:ext uri="{91240B29-F687-4F45-9708-019B960494DF}">
                  <a14:hiddenLine xmlns:a14="http://schemas.microsoft.com/office/drawing/2010/main" w="9525" cap="flat" cmpd="sng" algn="ctr">
                    <a:solidFill>
                      <a:srgbClr val="9A9A9A"/>
                    </a:solidFill>
                    <a:prstDash val="solid"/>
                    <a:round/>
                    <a:headEnd type="none" w="med" len="med"/>
                    <a:tailEnd type="none" w="med" len="med"/>
                  </a14:hiddenLine>
                </a:ext>
              </a:extLst>
            </p:spPr>
            <p:txBody>
              <a:bodyPr vert="horz" wrap="square" lIns="0" tIns="0" rIns="36000" bIns="0" rtlCol="0" anchor="t" anchorCtr="0">
                <a:noAutofit/>
              </a:bodyPr>
              <a:lstStyle/>
              <a:p>
                <a:pPr>
                  <a:defRPr/>
                </a:pPr>
                <a:r>
                  <a:rPr kumimoji="1" lang="ja-JP" altLang="en-US" sz="14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rPr>
                  <a:t>重複登録</a:t>
                </a:r>
              </a:p>
            </p:txBody>
          </p:sp>
          <p:cxnSp>
            <p:nvCxnSpPr>
              <p:cNvPr id="62" name="Straight Connector 256">
                <a:extLst>
                  <a:ext uri="{FF2B5EF4-FFF2-40B4-BE49-F238E27FC236}">
                    <a16:creationId xmlns:a16="http://schemas.microsoft.com/office/drawing/2014/main" id="{F5F7FF76-E2DA-88A0-C8ED-01A61ABBD8A2}"/>
                  </a:ext>
                </a:extLst>
              </p:cNvPr>
              <p:cNvCxnSpPr>
                <a:cxnSpLocks/>
              </p:cNvCxnSpPr>
              <p:nvPr/>
            </p:nvCxnSpPr>
            <p:spPr>
              <a:xfrm>
                <a:off x="1878954" y="2045135"/>
                <a:ext cx="0" cy="1911869"/>
              </a:xfrm>
              <a:prstGeom prst="line">
                <a:avLst/>
              </a:prstGeom>
              <a:noFill/>
              <a:ln w="12700" cap="rnd" cmpd="sng" algn="ctr">
                <a:solidFill>
                  <a:srgbClr val="295E7E"/>
                </a:solidFill>
                <a:prstDash val="solid"/>
                <a:round/>
                <a:headEnd type="none" w="med" len="med"/>
                <a:tailEnd type="none" w="med" len="med"/>
              </a:ln>
              <a:effectLst/>
            </p:spPr>
          </p:cxnSp>
        </p:grpSp>
      </p:grpSp>
      <p:cxnSp>
        <p:nvCxnSpPr>
          <p:cNvPr id="68" name="直線コネクタ 272">
            <a:extLst>
              <a:ext uri="{FF2B5EF4-FFF2-40B4-BE49-F238E27FC236}">
                <a16:creationId xmlns:a16="http://schemas.microsoft.com/office/drawing/2014/main" id="{8D71C869-3A35-66B2-6869-C2D8D1C19B99}"/>
              </a:ext>
            </a:extLst>
          </p:cNvPr>
          <p:cNvCxnSpPr>
            <a:cxnSpLocks/>
          </p:cNvCxnSpPr>
          <p:nvPr/>
        </p:nvCxnSpPr>
        <p:spPr>
          <a:xfrm>
            <a:off x="1112947" y="6635054"/>
            <a:ext cx="9212152" cy="0"/>
          </a:xfrm>
          <a:prstGeom prst="line">
            <a:avLst/>
          </a:prstGeom>
          <a:noFill/>
          <a:ln w="9525" cap="rnd" cmpd="sng" algn="ctr">
            <a:solidFill>
              <a:srgbClr val="9A9A9A"/>
            </a:solidFill>
            <a:prstDash val="sysDot"/>
          </a:ln>
          <a:effectLst/>
        </p:spPr>
      </p:cxnSp>
      <p:grpSp>
        <p:nvGrpSpPr>
          <p:cNvPr id="5" name="Group 4">
            <a:extLst>
              <a:ext uri="{FF2B5EF4-FFF2-40B4-BE49-F238E27FC236}">
                <a16:creationId xmlns:a16="http://schemas.microsoft.com/office/drawing/2014/main" id="{9E50C3D4-7F1C-752E-0578-5CA03A0F1132}"/>
              </a:ext>
            </a:extLst>
          </p:cNvPr>
          <p:cNvGrpSpPr/>
          <p:nvPr/>
        </p:nvGrpSpPr>
        <p:grpSpPr>
          <a:xfrm>
            <a:off x="1112948" y="6028718"/>
            <a:ext cx="9212152" cy="504000"/>
            <a:chOff x="1112948" y="5985794"/>
            <a:chExt cx="9212152" cy="615690"/>
          </a:xfrm>
        </p:grpSpPr>
        <p:sp>
          <p:nvSpPr>
            <p:cNvPr id="69" name="Rectangle 68">
              <a:extLst>
                <a:ext uri="{FF2B5EF4-FFF2-40B4-BE49-F238E27FC236}">
                  <a16:creationId xmlns:a16="http://schemas.microsoft.com/office/drawing/2014/main" id="{43735DD8-029A-1F77-4375-00657E463DC0}"/>
                </a:ext>
              </a:extLst>
            </p:cNvPr>
            <p:cNvSpPr/>
            <p:nvPr/>
          </p:nvSpPr>
          <p:spPr>
            <a:xfrm>
              <a:off x="2955086" y="5985794"/>
              <a:ext cx="7370014" cy="615690"/>
            </a:xfrm>
            <a:prstGeom prst="rect">
              <a:avLst/>
            </a:prstGeom>
            <a:noFill/>
            <a:ln w="9525" cap="rnd" cmpd="sng" algn="ctr">
              <a:noFill/>
              <a:prstDash val="solid"/>
              <a:round/>
              <a:headEnd type="none" w="sm" len="sm"/>
              <a:tailEnd type="none" w="sm" len="sm"/>
            </a:ln>
            <a:effectLst/>
            <a:extLst>
              <a:ext uri="{91240B29-F687-4F45-9708-019B960494DF}">
                <a14:hiddenLine xmlns:a14="http://schemas.microsoft.com/office/drawing/2010/main" w="9525" cap="rnd" cmpd="sng" algn="ctr">
                  <a:solidFill>
                    <a:srgbClr val="9A9A9A"/>
                  </a:solidFill>
                  <a:prstDash val="solid"/>
                  <a:round/>
                  <a:headEnd type="none" w="sm" len="sm"/>
                  <a:tailEnd type="none" w="sm" len="sm"/>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324000" marR="0" lvl="1" indent="-216000" defTabSz="914400" eaLnBrk="1" fontAlgn="auto" latinLnBrk="0" hangingPunct="1">
                <a:lnSpc>
                  <a:spcPct val="100000"/>
                </a:lnSpc>
                <a:spcAft>
                  <a:spcPts val="0"/>
                </a:spcAft>
                <a:buClr>
                  <a:schemeClr val="tx2"/>
                </a:buClr>
                <a:buSzTx/>
                <a:buFont typeface="Trebuchet MS" panose="020B0603020202020204" pitchFamily="34" charset="0"/>
                <a:buChar char="•"/>
                <a:tabLst>
                  <a:tab pos="117475" algn="l"/>
                </a:tabLst>
                <a:defRPr/>
              </a:pPr>
              <a:r>
                <a:rPr lang="ja-JP" altLang="en-US" sz="1400">
                  <a:solidFill>
                    <a:srgbClr val="575757"/>
                  </a:solidFill>
                  <a:latin typeface="Trebuchet MS" panose="020B0603020202020204" pitchFamily="34" charset="0"/>
                  <a:ea typeface="Meiryo UI" panose="020B0604030504040204" pitchFamily="50" charset="-128"/>
                  <a:sym typeface="Trebuchet MS" panose="020B0603020202020204" pitchFamily="34" charset="0"/>
                </a:rPr>
                <a:t>埋め込み</a:t>
              </a:r>
              <a:r>
                <a:rPr kumimoji="0" lang="ja-JP" altLang="en-US" sz="14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画像や</a:t>
              </a:r>
              <a:r>
                <a:rPr kumimoji="0" lang="en-US" altLang="ja-JP" sz="14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URL</a:t>
              </a:r>
              <a:r>
                <a:rPr kumimoji="0" lang="ja-JP" altLang="en-US" sz="14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にマルウェア・リダイレクト等の悪意がないか</a:t>
              </a:r>
              <a:endParaRPr kumimoji="0" lang="en-US" altLang="ja-JP" sz="1400" b="0" i="0" u="none" strike="noStrike"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endParaRPr>
            </a:p>
            <a:p>
              <a:pPr marL="648000" marR="0" lvl="2" indent="-216000" algn="l" defTabSz="914400" rtl="0" eaLnBrk="1" fontAlgn="auto" latinLnBrk="0" hangingPunct="1">
                <a:lnSpc>
                  <a:spcPct val="100000"/>
                </a:lnSpc>
                <a:spcBef>
                  <a:spcPts val="0"/>
                </a:spcBef>
                <a:spcAft>
                  <a:spcPts val="0"/>
                </a:spcAft>
                <a:buClr>
                  <a:srgbClr val="000000"/>
                </a:buClr>
                <a:buSzTx/>
                <a:buFont typeface="Trebuchet MS" panose="020B0603020202020204" pitchFamily="34" charset="0"/>
                <a:buChar char="–"/>
                <a:tabLst>
                  <a:tab pos="117475" algn="l"/>
                </a:tabLst>
                <a:defRPr/>
              </a:pPr>
              <a:r>
                <a:rPr kumimoji="0" lang="ja-JP" altLang="en-US" sz="14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画像の</a:t>
              </a:r>
              <a:r>
                <a:rPr lang="ja-JP" altLang="en-US" sz="1400">
                  <a:solidFill>
                    <a:srgbClr val="575757"/>
                  </a:solidFill>
                  <a:latin typeface="Trebuchet MS" panose="020B0603020202020204" pitchFamily="34" charset="0"/>
                  <a:ea typeface="Meiryo UI" panose="020B0604030504040204" pitchFamily="50" charset="-128"/>
                  <a:sym typeface="Trebuchet MS" panose="020B0603020202020204" pitchFamily="34" charset="0"/>
                </a:rPr>
                <a:t>拡張子</a:t>
              </a:r>
              <a:r>
                <a:rPr kumimoji="0" lang="ja-JP" altLang="en-US" sz="14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、コンテンツタイプ、</a:t>
              </a:r>
              <a:r>
                <a:rPr lang="en-US" altLang="ja-JP" sz="1400">
                  <a:solidFill>
                    <a:srgbClr val="575757"/>
                  </a:solidFill>
                  <a:latin typeface="Trebuchet MS" panose="020B0603020202020204" pitchFamily="34" charset="0"/>
                  <a:ea typeface="Meiryo UI" panose="020B0604030504040204" pitchFamily="50" charset="-128"/>
                  <a:sym typeface="Trebuchet MS" panose="020B0603020202020204" pitchFamily="34" charset="0"/>
                </a:rPr>
                <a:t>HTTP</a:t>
              </a:r>
              <a:r>
                <a:rPr lang="ja-JP" altLang="en-US" sz="1400">
                  <a:solidFill>
                    <a:srgbClr val="575757"/>
                  </a:solidFill>
                  <a:latin typeface="Trebuchet MS" panose="020B0603020202020204" pitchFamily="34" charset="0"/>
                  <a:ea typeface="Meiryo UI" panose="020B0604030504040204" pitchFamily="50" charset="-128"/>
                  <a:sym typeface="Trebuchet MS" panose="020B0603020202020204" pitchFamily="34" charset="0"/>
                </a:rPr>
                <a:t>ヘッダー確認</a:t>
              </a:r>
              <a:endParaRPr kumimoji="0" lang="en-US" altLang="ja-JP" sz="1400" b="0" i="0" u="none" strike="noStrike" kern="0" cap="none" spc="0" normalizeH="0" baseline="0" noProof="0">
                <a:ln>
                  <a:noFill/>
                </a:ln>
                <a:solidFill>
                  <a:srgbClr val="575757"/>
                </a:solidFill>
                <a:effectLst/>
                <a:uLnTx/>
                <a:uFillTx/>
                <a:latin typeface="Trebuchet MS"/>
                <a:ea typeface="Meiryo UI" panose="020B0604030504040204" pitchFamily="50" charset="-128"/>
                <a:sym typeface="Trebuchet MS" panose="020B0603020202020204" pitchFamily="34" charset="0"/>
              </a:endParaRPr>
            </a:p>
          </p:txBody>
        </p:sp>
        <p:grpSp>
          <p:nvGrpSpPr>
            <p:cNvPr id="70" name="Group 69">
              <a:extLst>
                <a:ext uri="{FF2B5EF4-FFF2-40B4-BE49-F238E27FC236}">
                  <a16:creationId xmlns:a16="http://schemas.microsoft.com/office/drawing/2014/main" id="{3EA4A75E-C97D-3259-BA13-E4AFC32384E3}"/>
                </a:ext>
              </a:extLst>
            </p:cNvPr>
            <p:cNvGrpSpPr/>
            <p:nvPr/>
          </p:nvGrpSpPr>
          <p:grpSpPr>
            <a:xfrm>
              <a:off x="1112948" y="5985794"/>
              <a:ext cx="1842142" cy="615690"/>
              <a:chOff x="641076" y="2045135"/>
              <a:chExt cx="1237878" cy="1911869"/>
            </a:xfrm>
          </p:grpSpPr>
          <p:sp>
            <p:nvSpPr>
              <p:cNvPr id="71" name="Rectangle 6">
                <a:extLst>
                  <a:ext uri="{FF2B5EF4-FFF2-40B4-BE49-F238E27FC236}">
                    <a16:creationId xmlns:a16="http://schemas.microsoft.com/office/drawing/2014/main" id="{AC2BD825-6D75-8B14-C876-36DE343A242A}"/>
                  </a:ext>
                </a:extLst>
              </p:cNvPr>
              <p:cNvSpPr/>
              <p:nvPr/>
            </p:nvSpPr>
            <p:spPr>
              <a:xfrm>
                <a:off x="641076" y="2045135"/>
                <a:ext cx="1237875" cy="1911868"/>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rgbClr val="177B57"/>
                    </a:solidFill>
                  </a14:hiddenFill>
                </a:ext>
                <a:ext uri="{91240B29-F687-4F45-9708-019B960494DF}">
                  <a14:hiddenLine xmlns:a14="http://schemas.microsoft.com/office/drawing/2010/main" w="9525" cap="flat" cmpd="sng" algn="ctr">
                    <a:solidFill>
                      <a:srgbClr val="9A9A9A"/>
                    </a:solidFill>
                    <a:prstDash val="solid"/>
                    <a:round/>
                    <a:headEnd type="none" w="med" len="med"/>
                    <a:tailEnd type="none" w="med" len="med"/>
                  </a14:hiddenLine>
                </a:ext>
              </a:extLst>
            </p:spPr>
            <p:txBody>
              <a:bodyPr vert="horz" wrap="square" lIns="0" tIns="0" rIns="36000" bIns="0" rtlCol="0" anchor="t" anchorCtr="0">
                <a:noAutofit/>
              </a:bodyPr>
              <a:lstStyle/>
              <a:p>
                <a:pPr>
                  <a:defRPr/>
                </a:pPr>
                <a:r>
                  <a:rPr kumimoji="1" lang="ja-JP" altLang="en-US" sz="1400" b="0" i="0" u="none" strike="noStrike" kern="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sym typeface="Meiryo" panose="020B0604030504040204" pitchFamily="34" charset="-128"/>
                  </a:rPr>
                  <a:t>セキュリティ</a:t>
                </a:r>
              </a:p>
            </p:txBody>
          </p:sp>
          <p:cxnSp>
            <p:nvCxnSpPr>
              <p:cNvPr id="72" name="Straight Connector 256">
                <a:extLst>
                  <a:ext uri="{FF2B5EF4-FFF2-40B4-BE49-F238E27FC236}">
                    <a16:creationId xmlns:a16="http://schemas.microsoft.com/office/drawing/2014/main" id="{5BAB8E43-B48D-DF61-4A84-635D0F6DB3EF}"/>
                  </a:ext>
                </a:extLst>
              </p:cNvPr>
              <p:cNvCxnSpPr>
                <a:cxnSpLocks/>
              </p:cNvCxnSpPr>
              <p:nvPr/>
            </p:nvCxnSpPr>
            <p:spPr>
              <a:xfrm>
                <a:off x="1878954" y="2045135"/>
                <a:ext cx="0" cy="1911869"/>
              </a:xfrm>
              <a:prstGeom prst="line">
                <a:avLst/>
              </a:prstGeom>
              <a:noFill/>
              <a:ln w="12700" cap="rnd" cmpd="sng" algn="ctr">
                <a:solidFill>
                  <a:srgbClr val="295E7E"/>
                </a:solidFill>
                <a:prstDash val="solid"/>
                <a:round/>
                <a:headEnd type="none" w="med" len="med"/>
                <a:tailEnd type="none" w="med" len="med"/>
              </a:ln>
              <a:effectLst/>
            </p:spPr>
          </p:cxnSp>
        </p:grpSp>
      </p:grpSp>
      <p:sp>
        <p:nvSpPr>
          <p:cNvPr id="153" name="テキスト ボックス 15">
            <a:extLst>
              <a:ext uri="{FF2B5EF4-FFF2-40B4-BE49-F238E27FC236}">
                <a16:creationId xmlns:a16="http://schemas.microsoft.com/office/drawing/2014/main" id="{32A042BF-B8C4-1628-01C1-1013C6E663AB}"/>
              </a:ext>
            </a:extLst>
          </p:cNvPr>
          <p:cNvSpPr txBox="1"/>
          <p:nvPr/>
        </p:nvSpPr>
        <p:spPr>
          <a:xfrm>
            <a:off x="344544" y="723741"/>
            <a:ext cx="11476651" cy="591298"/>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3" defTabSz="914400" rtl="0" eaLnBrk="1" fontAlgn="auto" latinLnBrk="0" hangingPunct="1">
              <a:spcBef>
                <a:spcPts val="0"/>
              </a:spcBef>
              <a:spcAft>
                <a:spcPts val="0"/>
              </a:spcAft>
              <a:buClrTx/>
              <a:buSzTx/>
              <a:tabLst/>
              <a:defRPr/>
            </a:pPr>
            <a:r>
              <a:rPr lang="ja-JP" altLang="en-US">
                <a:solidFill>
                  <a:srgbClr val="000000"/>
                </a:solidFill>
                <a:latin typeface="+mj-lt"/>
                <a:ea typeface="Meiryo UI" panose="020B0604030504040204" pitchFamily="50" charset="-128"/>
              </a:rPr>
              <a:t>外部のバッジを登録・認証する際の主なチェック観点</a:t>
            </a:r>
          </a:p>
        </p:txBody>
      </p:sp>
    </p:spTree>
    <p:extLst>
      <p:ext uri="{BB962C8B-B14F-4D97-AF65-F5344CB8AC3E}">
        <p14:creationId xmlns:p14="http://schemas.microsoft.com/office/powerpoint/2010/main" val="256308040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B35886-D66D-24CE-485C-D7151BF4165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EB0E9-46C3-0470-FDFD-31AB28A52886}"/>
              </a:ext>
            </a:extLst>
          </p:cNvPr>
          <p:cNvSpPr>
            <a:spLocks noGrp="1"/>
          </p:cNvSpPr>
          <p:nvPr>
            <p:ph type="title"/>
          </p:nvPr>
        </p:nvSpPr>
        <p:spPr/>
        <p:txBody>
          <a:bodyPr vert="horz"/>
          <a:lstStyle/>
          <a:p>
            <a:r>
              <a:rPr lang="en-US" altLang="ja-JP" sz="4400"/>
              <a:t>1-10</a:t>
            </a:r>
            <a:r>
              <a:rPr lang="ja-JP" altLang="en-US" sz="4400"/>
              <a:t>：アナリティクス</a:t>
            </a:r>
            <a:r>
              <a:rPr lang="en-US" altLang="ja-JP" sz="4400"/>
              <a:t>(C)</a:t>
            </a:r>
            <a:endParaRPr lang="en-US" sz="4400"/>
          </a:p>
        </p:txBody>
      </p:sp>
    </p:spTree>
    <p:extLst>
      <p:ext uri="{BB962C8B-B14F-4D97-AF65-F5344CB8AC3E}">
        <p14:creationId xmlns:p14="http://schemas.microsoft.com/office/powerpoint/2010/main" val="23778504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7C75C5-E0DB-AE42-BD6F-1AD0EEF32A61}"/>
            </a:ext>
          </a:extLst>
        </p:cNvPr>
        <p:cNvGrpSpPr/>
        <p:nvPr/>
      </p:nvGrpSpPr>
      <p:grpSpPr>
        <a:xfrm>
          <a:off x="0" y="0"/>
          <a:ext cx="0" cy="0"/>
          <a:chOff x="0" y="0"/>
          <a:chExt cx="0" cy="0"/>
        </a:xfrm>
      </p:grpSpPr>
      <p:sp>
        <p:nvSpPr>
          <p:cNvPr id="3" name="タイトル 140">
            <a:extLst>
              <a:ext uri="{FF2B5EF4-FFF2-40B4-BE49-F238E27FC236}">
                <a16:creationId xmlns:a16="http://schemas.microsoft.com/office/drawing/2014/main" id="{28CBE31B-F22B-D06D-3B1B-410A45490D89}"/>
              </a:ext>
            </a:extLst>
          </p:cNvPr>
          <p:cNvSpPr txBox="1">
            <a:spLocks/>
          </p:cNvSpPr>
          <p:nvPr/>
        </p:nvSpPr>
        <p:spPr>
          <a:xfrm>
            <a:off x="372826" y="97662"/>
            <a:ext cx="10561874" cy="461905"/>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2400" b="1" kern="1200">
                <a:solidFill>
                  <a:schemeClr val="bg1"/>
                </a:solidFill>
                <a:latin typeface="+mj-lt"/>
                <a:ea typeface="+mj-ea"/>
                <a:cs typeface="+mj-cs"/>
                <a:sym typeface="Trebuchet MS" panose="020B0603020202020204" pitchFamily="34" charset="0"/>
              </a:defRPr>
            </a:lvl1pPr>
          </a:lstStyle>
          <a:p>
            <a:pPr>
              <a:buSzPts val="2400"/>
            </a:pPr>
            <a:br>
              <a:rPr lang="en-US" altLang="ja-JP" sz="1400">
                <a:ea typeface="Meiryo UI" panose="020B0604030504040204" pitchFamily="50" charset="-128"/>
              </a:rPr>
            </a:br>
            <a:r>
              <a:rPr lang="ja-JP" altLang="en-US">
                <a:ea typeface="Meiryo UI" panose="020B0604030504040204" pitchFamily="50" charset="-128"/>
              </a:rPr>
              <a:t>システム機能概要</a:t>
            </a:r>
            <a:r>
              <a:rPr lang="en-US" altLang="ja-JP">
                <a:ea typeface="Meiryo UI" panose="020B0604030504040204" pitchFamily="50" charset="-128"/>
              </a:rPr>
              <a:t> | </a:t>
            </a:r>
            <a:r>
              <a:rPr lang="ja-JP" altLang="en-US">
                <a:ea typeface="Meiryo UI" panose="020B0604030504040204" pitchFamily="50" charset="-128"/>
              </a:rPr>
              <a:t>アナリティクス</a:t>
            </a:r>
            <a:r>
              <a:rPr lang="en-US" altLang="ja-JP">
                <a:solidFill>
                  <a:srgbClr val="C8C8C8"/>
                </a:solidFill>
                <a:ea typeface="Meiryo UI" panose="020B0604030504040204" pitchFamily="50" charset="-128"/>
              </a:rPr>
              <a:t>(C)</a:t>
            </a:r>
          </a:p>
        </p:txBody>
      </p:sp>
      <p:grpSp>
        <p:nvGrpSpPr>
          <p:cNvPr id="108" name="Group 107">
            <a:extLst>
              <a:ext uri="{FF2B5EF4-FFF2-40B4-BE49-F238E27FC236}">
                <a16:creationId xmlns:a16="http://schemas.microsoft.com/office/drawing/2014/main" id="{1D9B805D-AB9E-376A-0744-2A05D5C3D2A5}"/>
              </a:ext>
            </a:extLst>
          </p:cNvPr>
          <p:cNvGrpSpPr/>
          <p:nvPr/>
        </p:nvGrpSpPr>
        <p:grpSpPr>
          <a:xfrm>
            <a:off x="6047117" y="1327182"/>
            <a:ext cx="3405279" cy="5340317"/>
            <a:chOff x="924235" y="3207061"/>
            <a:chExt cx="3405279" cy="5340317"/>
          </a:xfrm>
        </p:grpSpPr>
        <p:sp>
          <p:nvSpPr>
            <p:cNvPr id="109" name="Rectangle 108">
              <a:extLst>
                <a:ext uri="{FF2B5EF4-FFF2-40B4-BE49-F238E27FC236}">
                  <a16:creationId xmlns:a16="http://schemas.microsoft.com/office/drawing/2014/main" id="{8C16F47E-4416-07A2-5FE4-C97C5F6B12EC}"/>
                </a:ext>
              </a:extLst>
            </p:cNvPr>
            <p:cNvSpPr/>
            <p:nvPr/>
          </p:nvSpPr>
          <p:spPr>
            <a:xfrm>
              <a:off x="924235" y="3207061"/>
              <a:ext cx="3405279" cy="5340317"/>
            </a:xfrm>
            <a:prstGeom prst="rect">
              <a:avLst/>
            </a:prstGeom>
            <a:solidFill>
              <a:srgbClr val="FDFDFD"/>
            </a:solid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a typeface="Meiryo UI" panose="020B0604030504040204" pitchFamily="50" charset="-128"/>
              </a:endParaRPr>
            </a:p>
          </p:txBody>
        </p:sp>
        <p:grpSp>
          <p:nvGrpSpPr>
            <p:cNvPr id="110" name="Group 109">
              <a:extLst>
                <a:ext uri="{FF2B5EF4-FFF2-40B4-BE49-F238E27FC236}">
                  <a16:creationId xmlns:a16="http://schemas.microsoft.com/office/drawing/2014/main" id="{09E52553-7AB0-B24C-8CFD-14EDBEC3665C}"/>
                </a:ext>
              </a:extLst>
            </p:cNvPr>
            <p:cNvGrpSpPr/>
            <p:nvPr/>
          </p:nvGrpSpPr>
          <p:grpSpPr>
            <a:xfrm>
              <a:off x="924235" y="3207062"/>
              <a:ext cx="3405279" cy="283783"/>
              <a:chOff x="924235" y="3207062"/>
              <a:chExt cx="3405279" cy="283783"/>
            </a:xfrm>
          </p:grpSpPr>
          <p:sp>
            <p:nvSpPr>
              <p:cNvPr id="111" name="Rectangle 110">
                <a:extLst>
                  <a:ext uri="{FF2B5EF4-FFF2-40B4-BE49-F238E27FC236}">
                    <a16:creationId xmlns:a16="http://schemas.microsoft.com/office/drawing/2014/main" id="{D4D027C0-488A-D3BC-E664-6558261B092E}"/>
                  </a:ext>
                </a:extLst>
              </p:cNvPr>
              <p:cNvSpPr/>
              <p:nvPr/>
            </p:nvSpPr>
            <p:spPr>
              <a:xfrm>
                <a:off x="924235" y="3207062"/>
                <a:ext cx="3405279" cy="283783"/>
              </a:xfrm>
              <a:prstGeom prst="rect">
                <a:avLst/>
              </a:prstGeom>
              <a:solidFill>
                <a:srgbClr val="EAEAEA"/>
              </a:solidFill>
              <a:ln w="317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a typeface="Meiryo UI" panose="020B0604030504040204" pitchFamily="50" charset="-128"/>
                </a:endParaRPr>
              </a:p>
            </p:txBody>
          </p:sp>
          <p:pic>
            <p:nvPicPr>
              <p:cNvPr id="112" name="Picture 111">
                <a:extLst>
                  <a:ext uri="{FF2B5EF4-FFF2-40B4-BE49-F238E27FC236}">
                    <a16:creationId xmlns:a16="http://schemas.microsoft.com/office/drawing/2014/main" id="{18B4A0FE-273C-6F1B-A451-80E8E3E3D12D}"/>
                  </a:ext>
                </a:extLst>
              </p:cNvPr>
              <p:cNvPicPr>
                <a:picLocks noChangeAspect="1"/>
              </p:cNvPicPr>
              <p:nvPr/>
            </p:nvPicPr>
            <p:blipFill>
              <a:blip r:embed="rId3">
                <a:duotone>
                  <a:schemeClr val="bg2">
                    <a:shade val="45000"/>
                    <a:satMod val="135000"/>
                  </a:schemeClr>
                  <a:prstClr val="white"/>
                </a:duotone>
              </a:blip>
              <a:stretch>
                <a:fillRect/>
              </a:stretch>
            </p:blipFill>
            <p:spPr>
              <a:xfrm>
                <a:off x="1017625" y="3257972"/>
                <a:ext cx="652094" cy="191050"/>
              </a:xfrm>
              <a:prstGeom prst="rect">
                <a:avLst/>
              </a:prstGeom>
            </p:spPr>
          </p:pic>
          <p:grpSp>
            <p:nvGrpSpPr>
              <p:cNvPr id="113" name="Group 112">
                <a:extLst>
                  <a:ext uri="{FF2B5EF4-FFF2-40B4-BE49-F238E27FC236}">
                    <a16:creationId xmlns:a16="http://schemas.microsoft.com/office/drawing/2014/main" id="{67AB96FA-FEB0-57E8-CC41-F37000AA47F2}"/>
                  </a:ext>
                </a:extLst>
              </p:cNvPr>
              <p:cNvGrpSpPr/>
              <p:nvPr/>
            </p:nvGrpSpPr>
            <p:grpSpPr>
              <a:xfrm>
                <a:off x="3293165" y="3381616"/>
                <a:ext cx="992089" cy="79160"/>
                <a:chOff x="3338410" y="3381616"/>
                <a:chExt cx="992089" cy="79160"/>
              </a:xfrm>
            </p:grpSpPr>
            <p:sp>
              <p:nvSpPr>
                <p:cNvPr id="114" name="TextBox 113">
                  <a:extLst>
                    <a:ext uri="{FF2B5EF4-FFF2-40B4-BE49-F238E27FC236}">
                      <a16:creationId xmlns:a16="http://schemas.microsoft.com/office/drawing/2014/main" id="{2308052B-DD95-DD31-B066-FA7337F25E57}"/>
                    </a:ext>
                  </a:extLst>
                </p:cNvPr>
                <p:cNvSpPr txBox="1"/>
                <p:nvPr/>
              </p:nvSpPr>
              <p:spPr>
                <a:xfrm>
                  <a:off x="3338410" y="3381616"/>
                  <a:ext cx="284186" cy="7916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p>
                  <a:pPr algn="ctr"/>
                  <a:r>
                    <a:rPr lang="ja-JP" altLang="en-US" sz="500">
                      <a:solidFill>
                        <a:schemeClr val="bg1">
                          <a:lumMod val="65000"/>
                        </a:schemeClr>
                      </a:solidFill>
                      <a:ea typeface="Meiryo UI" panose="020B0604030504040204" pitchFamily="50" charset="-128"/>
                    </a:rPr>
                    <a:t>学習プラン</a:t>
                  </a:r>
                  <a:endParaRPr lang="en-US" sz="500">
                    <a:solidFill>
                      <a:schemeClr val="bg1">
                        <a:lumMod val="65000"/>
                      </a:schemeClr>
                    </a:solidFill>
                    <a:ea typeface="Meiryo UI" panose="020B0604030504040204" pitchFamily="50" charset="-128"/>
                  </a:endParaRPr>
                </a:p>
              </p:txBody>
            </p:sp>
            <p:sp>
              <p:nvSpPr>
                <p:cNvPr id="115" name="TextBox 114">
                  <a:extLst>
                    <a:ext uri="{FF2B5EF4-FFF2-40B4-BE49-F238E27FC236}">
                      <a16:creationId xmlns:a16="http://schemas.microsoft.com/office/drawing/2014/main" id="{2632FAD9-1C32-624A-9A1B-7E5D69413C9B}"/>
                    </a:ext>
                  </a:extLst>
                </p:cNvPr>
                <p:cNvSpPr txBox="1"/>
                <p:nvPr/>
              </p:nvSpPr>
              <p:spPr>
                <a:xfrm>
                  <a:off x="3692361" y="3381616"/>
                  <a:ext cx="284186" cy="7916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p>
                  <a:pPr algn="ctr"/>
                  <a:r>
                    <a:rPr lang="ja-JP" altLang="en-US" sz="500">
                      <a:solidFill>
                        <a:schemeClr val="bg1">
                          <a:lumMod val="65000"/>
                        </a:schemeClr>
                      </a:solidFill>
                      <a:ea typeface="Meiryo UI" panose="020B0604030504040204" pitchFamily="50" charset="-128"/>
                    </a:rPr>
                    <a:t>お気に入り</a:t>
                  </a:r>
                  <a:endParaRPr lang="en-US" sz="500">
                    <a:solidFill>
                      <a:schemeClr val="bg1">
                        <a:lumMod val="65000"/>
                      </a:schemeClr>
                    </a:solidFill>
                    <a:ea typeface="Meiryo UI" panose="020B0604030504040204" pitchFamily="50" charset="-128"/>
                  </a:endParaRPr>
                </a:p>
              </p:txBody>
            </p:sp>
            <p:sp>
              <p:nvSpPr>
                <p:cNvPr id="116" name="TextBox 115">
                  <a:extLst>
                    <a:ext uri="{FF2B5EF4-FFF2-40B4-BE49-F238E27FC236}">
                      <a16:creationId xmlns:a16="http://schemas.microsoft.com/office/drawing/2014/main" id="{D2BF7C75-AE1F-B29E-56AC-27CC72B57AD4}"/>
                    </a:ext>
                  </a:extLst>
                </p:cNvPr>
                <p:cNvSpPr txBox="1"/>
                <p:nvPr/>
              </p:nvSpPr>
              <p:spPr>
                <a:xfrm>
                  <a:off x="4046313" y="3381616"/>
                  <a:ext cx="284186" cy="7916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p>
                  <a:pPr algn="ctr"/>
                  <a:r>
                    <a:rPr lang="ja-JP" altLang="en-US" sz="500">
                      <a:solidFill>
                        <a:schemeClr val="bg1">
                          <a:lumMod val="65000"/>
                        </a:schemeClr>
                      </a:solidFill>
                      <a:ea typeface="Meiryo UI" panose="020B0604030504040204" pitchFamily="50" charset="-128"/>
                    </a:rPr>
                    <a:t>ログイン</a:t>
                  </a:r>
                  <a:endParaRPr lang="en-US" sz="500">
                    <a:solidFill>
                      <a:schemeClr val="bg1">
                        <a:lumMod val="65000"/>
                      </a:schemeClr>
                    </a:solidFill>
                    <a:ea typeface="Meiryo UI" panose="020B0604030504040204" pitchFamily="50" charset="-128"/>
                  </a:endParaRPr>
                </a:p>
              </p:txBody>
            </p:sp>
          </p:grpSp>
        </p:grpSp>
      </p:grpSp>
      <p:grpSp>
        <p:nvGrpSpPr>
          <p:cNvPr id="117" name="Group 116">
            <a:extLst>
              <a:ext uri="{FF2B5EF4-FFF2-40B4-BE49-F238E27FC236}">
                <a16:creationId xmlns:a16="http://schemas.microsoft.com/office/drawing/2014/main" id="{9873CC0C-354D-D077-FEDE-85EFA6EF7FC7}"/>
              </a:ext>
            </a:extLst>
          </p:cNvPr>
          <p:cNvGrpSpPr/>
          <p:nvPr/>
        </p:nvGrpSpPr>
        <p:grpSpPr>
          <a:xfrm>
            <a:off x="7958489" y="1777879"/>
            <a:ext cx="383625" cy="130132"/>
            <a:chOff x="1110235" y="3787805"/>
            <a:chExt cx="1324382" cy="494178"/>
          </a:xfrm>
        </p:grpSpPr>
        <p:sp>
          <p:nvSpPr>
            <p:cNvPr id="118" name="Rectangle 117">
              <a:extLst>
                <a:ext uri="{FF2B5EF4-FFF2-40B4-BE49-F238E27FC236}">
                  <a16:creationId xmlns:a16="http://schemas.microsoft.com/office/drawing/2014/main" id="{C7C69686-EDEE-601A-9DB5-B917566016A9}"/>
                </a:ext>
              </a:extLst>
            </p:cNvPr>
            <p:cNvSpPr/>
            <p:nvPr/>
          </p:nvSpPr>
          <p:spPr>
            <a:xfrm>
              <a:off x="1110235" y="3787805"/>
              <a:ext cx="1324382" cy="494178"/>
            </a:xfrm>
            <a:prstGeom prst="rect">
              <a:avLst/>
            </a:prstGeom>
            <a:solidFill>
              <a:srgbClr val="F2F2F2"/>
            </a:solid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a typeface="Meiryo UI" panose="020B0604030504040204" pitchFamily="50" charset="-128"/>
              </a:endParaRPr>
            </a:p>
          </p:txBody>
        </p:sp>
        <p:cxnSp>
          <p:nvCxnSpPr>
            <p:cNvPr id="119" name="Straight Connector 118">
              <a:extLst>
                <a:ext uri="{FF2B5EF4-FFF2-40B4-BE49-F238E27FC236}">
                  <a16:creationId xmlns:a16="http://schemas.microsoft.com/office/drawing/2014/main" id="{548E6CE4-7988-20C0-ADAE-D0D932514405}"/>
                </a:ext>
              </a:extLst>
            </p:cNvPr>
            <p:cNvCxnSpPr>
              <a:cxnSpLocks/>
            </p:cNvCxnSpPr>
            <p:nvPr/>
          </p:nvCxnSpPr>
          <p:spPr>
            <a:xfrm flipV="1">
              <a:off x="1110235" y="3787805"/>
              <a:ext cx="1324382" cy="494178"/>
            </a:xfrm>
            <a:prstGeom prst="line">
              <a:avLst/>
            </a:prstGeom>
            <a:pattFill prst="pct5">
              <a:fgClr>
                <a:srgbClr val="FDFDFD"/>
              </a:fgClr>
              <a:bgClr>
                <a:schemeClr val="bg1"/>
              </a:bgClr>
            </a:patt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20" name="Straight Connector 119">
              <a:extLst>
                <a:ext uri="{FF2B5EF4-FFF2-40B4-BE49-F238E27FC236}">
                  <a16:creationId xmlns:a16="http://schemas.microsoft.com/office/drawing/2014/main" id="{1AAD9EE5-A0EF-4343-0A58-8FCE0D0B2F9C}"/>
                </a:ext>
              </a:extLst>
            </p:cNvPr>
            <p:cNvCxnSpPr>
              <a:cxnSpLocks/>
            </p:cNvCxnSpPr>
            <p:nvPr/>
          </p:nvCxnSpPr>
          <p:spPr>
            <a:xfrm>
              <a:off x="1110235" y="3787805"/>
              <a:ext cx="1324382" cy="494178"/>
            </a:xfrm>
            <a:prstGeom prst="line">
              <a:avLst/>
            </a:prstGeom>
            <a:pattFill prst="pct5">
              <a:fgClr>
                <a:srgbClr val="FDFDFD"/>
              </a:fgClr>
              <a:bgClr>
                <a:schemeClr val="bg1"/>
              </a:bgClr>
            </a:patt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grpSp>
      <p:grpSp>
        <p:nvGrpSpPr>
          <p:cNvPr id="121" name="Group 120">
            <a:extLst>
              <a:ext uri="{FF2B5EF4-FFF2-40B4-BE49-F238E27FC236}">
                <a16:creationId xmlns:a16="http://schemas.microsoft.com/office/drawing/2014/main" id="{D895DA19-9579-B923-7DFD-54D215B33640}"/>
              </a:ext>
            </a:extLst>
          </p:cNvPr>
          <p:cNvGrpSpPr/>
          <p:nvPr/>
        </p:nvGrpSpPr>
        <p:grpSpPr>
          <a:xfrm>
            <a:off x="8425557" y="1777879"/>
            <a:ext cx="383625" cy="130132"/>
            <a:chOff x="1110235" y="3787805"/>
            <a:chExt cx="1324382" cy="494178"/>
          </a:xfrm>
        </p:grpSpPr>
        <p:sp>
          <p:nvSpPr>
            <p:cNvPr id="122" name="Rectangle 121">
              <a:extLst>
                <a:ext uri="{FF2B5EF4-FFF2-40B4-BE49-F238E27FC236}">
                  <a16:creationId xmlns:a16="http://schemas.microsoft.com/office/drawing/2014/main" id="{F39973E3-1822-1BE5-7EA6-68E68BBEE2FF}"/>
                </a:ext>
              </a:extLst>
            </p:cNvPr>
            <p:cNvSpPr/>
            <p:nvPr/>
          </p:nvSpPr>
          <p:spPr>
            <a:xfrm>
              <a:off x="1110235" y="3787805"/>
              <a:ext cx="1324382" cy="494178"/>
            </a:xfrm>
            <a:prstGeom prst="rect">
              <a:avLst/>
            </a:prstGeom>
            <a:solidFill>
              <a:srgbClr val="F2F2F2"/>
            </a:solid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a typeface="Meiryo UI" panose="020B0604030504040204" pitchFamily="50" charset="-128"/>
              </a:endParaRPr>
            </a:p>
          </p:txBody>
        </p:sp>
        <p:cxnSp>
          <p:nvCxnSpPr>
            <p:cNvPr id="123" name="Straight Connector 122">
              <a:extLst>
                <a:ext uri="{FF2B5EF4-FFF2-40B4-BE49-F238E27FC236}">
                  <a16:creationId xmlns:a16="http://schemas.microsoft.com/office/drawing/2014/main" id="{7126E4C6-BB38-808B-01AB-E481D423E77D}"/>
                </a:ext>
              </a:extLst>
            </p:cNvPr>
            <p:cNvCxnSpPr>
              <a:cxnSpLocks/>
            </p:cNvCxnSpPr>
            <p:nvPr/>
          </p:nvCxnSpPr>
          <p:spPr>
            <a:xfrm flipV="1">
              <a:off x="1110235" y="3787805"/>
              <a:ext cx="1324382" cy="494178"/>
            </a:xfrm>
            <a:prstGeom prst="line">
              <a:avLst/>
            </a:prstGeom>
            <a:pattFill prst="pct5">
              <a:fgClr>
                <a:srgbClr val="FDFDFD"/>
              </a:fgClr>
              <a:bgClr>
                <a:schemeClr val="bg1"/>
              </a:bgClr>
            </a:patt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24" name="Straight Connector 123">
              <a:extLst>
                <a:ext uri="{FF2B5EF4-FFF2-40B4-BE49-F238E27FC236}">
                  <a16:creationId xmlns:a16="http://schemas.microsoft.com/office/drawing/2014/main" id="{D32917D5-D985-7018-23DC-5A225F450D7B}"/>
                </a:ext>
              </a:extLst>
            </p:cNvPr>
            <p:cNvCxnSpPr>
              <a:cxnSpLocks/>
            </p:cNvCxnSpPr>
            <p:nvPr/>
          </p:nvCxnSpPr>
          <p:spPr>
            <a:xfrm>
              <a:off x="1110235" y="3787805"/>
              <a:ext cx="1324382" cy="494178"/>
            </a:xfrm>
            <a:prstGeom prst="line">
              <a:avLst/>
            </a:prstGeom>
            <a:pattFill prst="pct5">
              <a:fgClr>
                <a:srgbClr val="FDFDFD"/>
              </a:fgClr>
              <a:bgClr>
                <a:schemeClr val="bg1"/>
              </a:bgClr>
            </a:patt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grpSp>
      <p:grpSp>
        <p:nvGrpSpPr>
          <p:cNvPr id="125" name="Group 124">
            <a:extLst>
              <a:ext uri="{FF2B5EF4-FFF2-40B4-BE49-F238E27FC236}">
                <a16:creationId xmlns:a16="http://schemas.microsoft.com/office/drawing/2014/main" id="{238D1244-D7E8-3F41-F481-25B918AB88C1}"/>
              </a:ext>
            </a:extLst>
          </p:cNvPr>
          <p:cNvGrpSpPr/>
          <p:nvPr/>
        </p:nvGrpSpPr>
        <p:grpSpPr>
          <a:xfrm>
            <a:off x="8905410" y="1777879"/>
            <a:ext cx="383625" cy="130132"/>
            <a:chOff x="1110235" y="3787805"/>
            <a:chExt cx="1324382" cy="494178"/>
          </a:xfrm>
        </p:grpSpPr>
        <p:sp>
          <p:nvSpPr>
            <p:cNvPr id="126" name="Rectangle 125">
              <a:extLst>
                <a:ext uri="{FF2B5EF4-FFF2-40B4-BE49-F238E27FC236}">
                  <a16:creationId xmlns:a16="http://schemas.microsoft.com/office/drawing/2014/main" id="{6AE483A6-7115-BC90-248C-600A04C874B3}"/>
                </a:ext>
              </a:extLst>
            </p:cNvPr>
            <p:cNvSpPr/>
            <p:nvPr/>
          </p:nvSpPr>
          <p:spPr>
            <a:xfrm>
              <a:off x="1110235" y="3787805"/>
              <a:ext cx="1324382" cy="494178"/>
            </a:xfrm>
            <a:prstGeom prst="rect">
              <a:avLst/>
            </a:prstGeom>
            <a:solidFill>
              <a:srgbClr val="F2F2F2"/>
            </a:solid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a typeface="Meiryo UI" panose="020B0604030504040204" pitchFamily="50" charset="-128"/>
              </a:endParaRPr>
            </a:p>
          </p:txBody>
        </p:sp>
        <p:cxnSp>
          <p:nvCxnSpPr>
            <p:cNvPr id="127" name="Straight Connector 126">
              <a:extLst>
                <a:ext uri="{FF2B5EF4-FFF2-40B4-BE49-F238E27FC236}">
                  <a16:creationId xmlns:a16="http://schemas.microsoft.com/office/drawing/2014/main" id="{F9D1C570-4CB3-51DF-0F51-7CAEA51E1F5B}"/>
                </a:ext>
              </a:extLst>
            </p:cNvPr>
            <p:cNvCxnSpPr>
              <a:cxnSpLocks/>
            </p:cNvCxnSpPr>
            <p:nvPr/>
          </p:nvCxnSpPr>
          <p:spPr>
            <a:xfrm flipV="1">
              <a:off x="1110235" y="3787805"/>
              <a:ext cx="1324382" cy="494178"/>
            </a:xfrm>
            <a:prstGeom prst="line">
              <a:avLst/>
            </a:prstGeom>
            <a:pattFill prst="pct5">
              <a:fgClr>
                <a:srgbClr val="FDFDFD"/>
              </a:fgClr>
              <a:bgClr>
                <a:schemeClr val="bg1"/>
              </a:bgClr>
            </a:patt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28" name="Straight Connector 127">
              <a:extLst>
                <a:ext uri="{FF2B5EF4-FFF2-40B4-BE49-F238E27FC236}">
                  <a16:creationId xmlns:a16="http://schemas.microsoft.com/office/drawing/2014/main" id="{0BC80401-EDDE-CCC6-2BF8-71DB2827F255}"/>
                </a:ext>
              </a:extLst>
            </p:cNvPr>
            <p:cNvCxnSpPr>
              <a:cxnSpLocks/>
            </p:cNvCxnSpPr>
            <p:nvPr/>
          </p:nvCxnSpPr>
          <p:spPr>
            <a:xfrm>
              <a:off x="1110235" y="3787805"/>
              <a:ext cx="1324382" cy="494178"/>
            </a:xfrm>
            <a:prstGeom prst="line">
              <a:avLst/>
            </a:prstGeom>
            <a:pattFill prst="pct5">
              <a:fgClr>
                <a:srgbClr val="FDFDFD"/>
              </a:fgClr>
              <a:bgClr>
                <a:schemeClr val="bg1"/>
              </a:bgClr>
            </a:patt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grpSp>
      <p:grpSp>
        <p:nvGrpSpPr>
          <p:cNvPr id="129" name="Group 128">
            <a:extLst>
              <a:ext uri="{FF2B5EF4-FFF2-40B4-BE49-F238E27FC236}">
                <a16:creationId xmlns:a16="http://schemas.microsoft.com/office/drawing/2014/main" id="{E4A4FE91-B59A-019F-F080-EE3E8CF83E36}"/>
              </a:ext>
            </a:extLst>
          </p:cNvPr>
          <p:cNvGrpSpPr/>
          <p:nvPr/>
        </p:nvGrpSpPr>
        <p:grpSpPr>
          <a:xfrm>
            <a:off x="6246647" y="2260629"/>
            <a:ext cx="1059833" cy="153469"/>
            <a:chOff x="5321890" y="1728206"/>
            <a:chExt cx="1625010" cy="185698"/>
          </a:xfrm>
        </p:grpSpPr>
        <p:sp>
          <p:nvSpPr>
            <p:cNvPr id="130" name="Rectangle: Rounded Corners 129">
              <a:extLst>
                <a:ext uri="{FF2B5EF4-FFF2-40B4-BE49-F238E27FC236}">
                  <a16:creationId xmlns:a16="http://schemas.microsoft.com/office/drawing/2014/main" id="{99D61CC0-7A7B-EAC4-EE70-1415FD2AAB35}"/>
                </a:ext>
              </a:extLst>
            </p:cNvPr>
            <p:cNvSpPr/>
            <p:nvPr/>
          </p:nvSpPr>
          <p:spPr>
            <a:xfrm>
              <a:off x="5321890" y="1728206"/>
              <a:ext cx="1625010" cy="185698"/>
            </a:xfrm>
            <a:prstGeom prst="roundRect">
              <a:avLst>
                <a:gd name="adj" fmla="val 5766"/>
              </a:avLst>
            </a:prstGeom>
            <a:solidFill>
              <a:srgbClr val="FFFFFF"/>
            </a:solid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800">
                  <a:solidFill>
                    <a:srgbClr val="575757"/>
                  </a:solidFill>
                  <a:ea typeface="Meiryo UI" panose="020B0604030504040204" pitchFamily="50" charset="-128"/>
                </a:rPr>
                <a:t>製造業</a:t>
              </a:r>
              <a:endParaRPr lang="en-US" altLang="ja-JP" sz="800">
                <a:solidFill>
                  <a:srgbClr val="575757"/>
                </a:solidFill>
                <a:ea typeface="Meiryo UI" panose="020B0604030504040204" pitchFamily="50" charset="-128"/>
              </a:endParaRPr>
            </a:p>
          </p:txBody>
        </p:sp>
        <p:sp>
          <p:nvSpPr>
            <p:cNvPr id="131" name="Isosceles Triangle 130">
              <a:extLst>
                <a:ext uri="{FF2B5EF4-FFF2-40B4-BE49-F238E27FC236}">
                  <a16:creationId xmlns:a16="http://schemas.microsoft.com/office/drawing/2014/main" id="{D1ED3DE4-C210-EBDB-A55F-9294500E41B2}"/>
                </a:ext>
              </a:extLst>
            </p:cNvPr>
            <p:cNvSpPr/>
            <p:nvPr/>
          </p:nvSpPr>
          <p:spPr>
            <a:xfrm rot="10800000">
              <a:off x="6705957" y="1797181"/>
              <a:ext cx="143175" cy="66937"/>
            </a:xfrm>
            <a:prstGeom prst="triangle">
              <a:avLst/>
            </a:prstGeom>
            <a:solidFill>
              <a:schemeClr val="bg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a typeface="Meiryo UI" panose="020B0604030504040204" pitchFamily="50" charset="-128"/>
              </a:endParaRPr>
            </a:p>
          </p:txBody>
        </p:sp>
      </p:grpSp>
      <p:sp>
        <p:nvSpPr>
          <p:cNvPr id="132" name="Rectangle: Rounded Corners 131">
            <a:extLst>
              <a:ext uri="{FF2B5EF4-FFF2-40B4-BE49-F238E27FC236}">
                <a16:creationId xmlns:a16="http://schemas.microsoft.com/office/drawing/2014/main" id="{E0CE3AC1-82CA-BA4B-6B42-F1D8872418DF}"/>
              </a:ext>
            </a:extLst>
          </p:cNvPr>
          <p:cNvSpPr/>
          <p:nvPr/>
        </p:nvSpPr>
        <p:spPr>
          <a:xfrm>
            <a:off x="6246648" y="2597093"/>
            <a:ext cx="1048257" cy="413934"/>
          </a:xfrm>
          <a:prstGeom prst="roundRect">
            <a:avLst>
              <a:gd name="adj" fmla="val 5766"/>
            </a:avLst>
          </a:prstGeom>
          <a:solidFill>
            <a:srgbClr val="FFFFFF"/>
          </a:solid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tLang="ja-JP" sz="1200">
              <a:solidFill>
                <a:srgbClr val="FFFFFF"/>
              </a:solidFill>
              <a:ea typeface="Meiryo UI" panose="020B0604030504040204" pitchFamily="50" charset="-128"/>
            </a:endParaRPr>
          </a:p>
        </p:txBody>
      </p:sp>
      <p:sp>
        <p:nvSpPr>
          <p:cNvPr id="133" name="Rectangle: Rounded Corners 132">
            <a:extLst>
              <a:ext uri="{FF2B5EF4-FFF2-40B4-BE49-F238E27FC236}">
                <a16:creationId xmlns:a16="http://schemas.microsoft.com/office/drawing/2014/main" id="{EFE6BF10-C5A1-FD58-A452-61972FC988EE}"/>
              </a:ext>
            </a:extLst>
          </p:cNvPr>
          <p:cNvSpPr/>
          <p:nvPr/>
        </p:nvSpPr>
        <p:spPr>
          <a:xfrm rot="16200000">
            <a:off x="6702836" y="2528999"/>
            <a:ext cx="98260" cy="648228"/>
          </a:xfrm>
          <a:prstGeom prst="roundRect">
            <a:avLst>
              <a:gd name="adj" fmla="val 1042"/>
            </a:avLst>
          </a:prstGeom>
          <a:gradFill>
            <a:gsLst>
              <a:gs pos="39000">
                <a:schemeClr val="bg1"/>
              </a:gs>
              <a:gs pos="1000">
                <a:schemeClr val="bg2"/>
              </a:gs>
              <a:gs pos="100000">
                <a:schemeClr val="bg2">
                  <a:lumMod val="20000"/>
                  <a:lumOff val="80000"/>
                </a:schemeClr>
              </a:gs>
            </a:gsLst>
            <a:lin ang="5400000" scaled="1"/>
          </a:gradFill>
          <a:ln w="19050">
            <a:noFill/>
            <a:prstDash val="sysDash"/>
            <a:tailEnd type="oval"/>
          </a:ln>
          <a:effectLst/>
        </p:spPr>
        <p:style>
          <a:lnRef idx="1">
            <a:schemeClr val="accent1"/>
          </a:lnRef>
          <a:fillRef idx="3">
            <a:schemeClr val="accent1"/>
          </a:fillRef>
          <a:effectRef idx="2">
            <a:schemeClr val="accent1"/>
          </a:effectRef>
          <a:fontRef idx="minor">
            <a:schemeClr val="lt1"/>
          </a:fontRef>
        </p:style>
        <p:txBody>
          <a:bodyPr vert="horz" wrap="none" lIns="36000" tIns="36000" rIns="36000" bIns="36000" rtlCol="0" anchor="ctr"/>
          <a:lstStyle/>
          <a:p>
            <a:endParaRPr lang="en-US" altLang="ja-JP" sz="1050">
              <a:solidFill>
                <a:srgbClr val="336699"/>
              </a:solidFill>
              <a:latin typeface="Meiryo UI" panose="020B0604030504040204" pitchFamily="50" charset="-128"/>
              <a:ea typeface="Meiryo UI" panose="020B0604030504040204" pitchFamily="50" charset="-128"/>
            </a:endParaRPr>
          </a:p>
        </p:txBody>
      </p:sp>
      <p:sp>
        <p:nvSpPr>
          <p:cNvPr id="134" name="Isosceles Triangle 133">
            <a:extLst>
              <a:ext uri="{FF2B5EF4-FFF2-40B4-BE49-F238E27FC236}">
                <a16:creationId xmlns:a16="http://schemas.microsoft.com/office/drawing/2014/main" id="{59A6441F-83E9-F85C-9FBC-9B48B9E1B8A5}"/>
              </a:ext>
            </a:extLst>
          </p:cNvPr>
          <p:cNvSpPr/>
          <p:nvPr/>
        </p:nvSpPr>
        <p:spPr>
          <a:xfrm rot="10800000">
            <a:off x="6653541" y="2729936"/>
            <a:ext cx="88900" cy="66937"/>
          </a:xfrm>
          <a:prstGeom prst="triangle">
            <a:avLst/>
          </a:prstGeom>
          <a:solidFill>
            <a:schemeClr val="bg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a typeface="Meiryo UI" panose="020B0604030504040204" pitchFamily="50" charset="-128"/>
            </a:endParaRPr>
          </a:p>
        </p:txBody>
      </p:sp>
      <p:sp>
        <p:nvSpPr>
          <p:cNvPr id="135" name="TextBox 134">
            <a:extLst>
              <a:ext uri="{FF2B5EF4-FFF2-40B4-BE49-F238E27FC236}">
                <a16:creationId xmlns:a16="http://schemas.microsoft.com/office/drawing/2014/main" id="{9121065B-6C4F-AA8E-C4AF-2F442CCC9C9A}"/>
              </a:ext>
            </a:extLst>
          </p:cNvPr>
          <p:cNvSpPr txBox="1"/>
          <p:nvPr/>
        </p:nvSpPr>
        <p:spPr>
          <a:xfrm>
            <a:off x="6555898" y="2620367"/>
            <a:ext cx="284186" cy="7916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p>
            <a:pPr algn="ctr"/>
            <a:r>
              <a:rPr lang="en-US" sz="500">
                <a:solidFill>
                  <a:schemeClr val="bg1">
                    <a:lumMod val="65000"/>
                  </a:schemeClr>
                </a:solidFill>
                <a:ea typeface="Meiryo UI" panose="020B0604030504040204" pitchFamily="50" charset="-128"/>
              </a:rPr>
              <a:t>42%</a:t>
            </a:r>
          </a:p>
        </p:txBody>
      </p:sp>
      <p:sp>
        <p:nvSpPr>
          <p:cNvPr id="136" name="Rectangle: Rounded Corners 135">
            <a:extLst>
              <a:ext uri="{FF2B5EF4-FFF2-40B4-BE49-F238E27FC236}">
                <a16:creationId xmlns:a16="http://schemas.microsoft.com/office/drawing/2014/main" id="{5FC206F3-784C-67E8-B14A-56541C53C144}"/>
              </a:ext>
            </a:extLst>
          </p:cNvPr>
          <p:cNvSpPr/>
          <p:nvPr/>
        </p:nvSpPr>
        <p:spPr>
          <a:xfrm>
            <a:off x="7372542" y="2597093"/>
            <a:ext cx="1738473" cy="413934"/>
          </a:xfrm>
          <a:prstGeom prst="roundRect">
            <a:avLst>
              <a:gd name="adj" fmla="val 5766"/>
            </a:avLst>
          </a:prstGeom>
          <a:solidFill>
            <a:srgbClr val="FFFFFF"/>
          </a:solid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tLang="ja-JP" sz="1200">
              <a:solidFill>
                <a:srgbClr val="FFFFFF"/>
              </a:solidFill>
              <a:ea typeface="Meiryo UI" panose="020B0604030504040204" pitchFamily="50" charset="-128"/>
            </a:endParaRPr>
          </a:p>
        </p:txBody>
      </p:sp>
      <p:grpSp>
        <p:nvGrpSpPr>
          <p:cNvPr id="137" name="Group 136">
            <a:extLst>
              <a:ext uri="{FF2B5EF4-FFF2-40B4-BE49-F238E27FC236}">
                <a16:creationId xmlns:a16="http://schemas.microsoft.com/office/drawing/2014/main" id="{F0B4C0BA-CE7B-AD3F-145A-EE76ADBA975F}"/>
              </a:ext>
            </a:extLst>
          </p:cNvPr>
          <p:cNvGrpSpPr/>
          <p:nvPr/>
        </p:nvGrpSpPr>
        <p:grpSpPr>
          <a:xfrm>
            <a:off x="7372542" y="2260629"/>
            <a:ext cx="1310329" cy="153469"/>
            <a:chOff x="5321890" y="1728206"/>
            <a:chExt cx="2009088" cy="185698"/>
          </a:xfrm>
        </p:grpSpPr>
        <p:sp>
          <p:nvSpPr>
            <p:cNvPr id="138" name="Rectangle: Rounded Corners 137">
              <a:extLst>
                <a:ext uri="{FF2B5EF4-FFF2-40B4-BE49-F238E27FC236}">
                  <a16:creationId xmlns:a16="http://schemas.microsoft.com/office/drawing/2014/main" id="{78D99CC0-2ACD-6699-2CC5-84CF1253079E}"/>
                </a:ext>
              </a:extLst>
            </p:cNvPr>
            <p:cNvSpPr/>
            <p:nvPr/>
          </p:nvSpPr>
          <p:spPr>
            <a:xfrm>
              <a:off x="5321890" y="1728206"/>
              <a:ext cx="2009088" cy="185698"/>
            </a:xfrm>
            <a:prstGeom prst="roundRect">
              <a:avLst>
                <a:gd name="adj" fmla="val 5766"/>
              </a:avLst>
            </a:prstGeom>
            <a:solidFill>
              <a:srgbClr val="FFFFFF"/>
            </a:solid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800">
                  <a:solidFill>
                    <a:srgbClr val="575757"/>
                  </a:solidFill>
                  <a:ea typeface="Meiryo UI" panose="020B0604030504040204" pitchFamily="50" charset="-128"/>
                </a:rPr>
                <a:t>ソフトウェアエンジニア</a:t>
              </a:r>
              <a:endParaRPr lang="en-US" altLang="ja-JP" sz="800">
                <a:solidFill>
                  <a:srgbClr val="575757"/>
                </a:solidFill>
                <a:ea typeface="Meiryo UI" panose="020B0604030504040204" pitchFamily="50" charset="-128"/>
              </a:endParaRPr>
            </a:p>
          </p:txBody>
        </p:sp>
        <p:sp>
          <p:nvSpPr>
            <p:cNvPr id="139" name="Isosceles Triangle 138">
              <a:extLst>
                <a:ext uri="{FF2B5EF4-FFF2-40B4-BE49-F238E27FC236}">
                  <a16:creationId xmlns:a16="http://schemas.microsoft.com/office/drawing/2014/main" id="{3C0C30D6-694B-2C4D-07FE-1C98846C4123}"/>
                </a:ext>
              </a:extLst>
            </p:cNvPr>
            <p:cNvSpPr/>
            <p:nvPr/>
          </p:nvSpPr>
          <p:spPr>
            <a:xfrm rot="10800000">
              <a:off x="7041872" y="1797181"/>
              <a:ext cx="143175" cy="66937"/>
            </a:xfrm>
            <a:prstGeom prst="triangle">
              <a:avLst/>
            </a:prstGeom>
            <a:solidFill>
              <a:schemeClr val="bg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a typeface="Meiryo UI" panose="020B0604030504040204" pitchFamily="50" charset="-128"/>
              </a:endParaRPr>
            </a:p>
          </p:txBody>
        </p:sp>
      </p:grpSp>
      <p:grpSp>
        <p:nvGrpSpPr>
          <p:cNvPr id="140" name="Group 139">
            <a:extLst>
              <a:ext uri="{FF2B5EF4-FFF2-40B4-BE49-F238E27FC236}">
                <a16:creationId xmlns:a16="http://schemas.microsoft.com/office/drawing/2014/main" id="{D6A51086-C53E-CAFB-9B07-DC0F6FDF521B}"/>
              </a:ext>
            </a:extLst>
          </p:cNvPr>
          <p:cNvGrpSpPr/>
          <p:nvPr/>
        </p:nvGrpSpPr>
        <p:grpSpPr>
          <a:xfrm>
            <a:off x="7447611" y="2670379"/>
            <a:ext cx="1567302" cy="281044"/>
            <a:chOff x="5143972" y="2571750"/>
            <a:chExt cx="1256828" cy="531003"/>
          </a:xfrm>
        </p:grpSpPr>
        <p:cxnSp>
          <p:nvCxnSpPr>
            <p:cNvPr id="141" name="Straight Connector 140">
              <a:extLst>
                <a:ext uri="{FF2B5EF4-FFF2-40B4-BE49-F238E27FC236}">
                  <a16:creationId xmlns:a16="http://schemas.microsoft.com/office/drawing/2014/main" id="{AEB8A7D3-FD08-211A-3C12-83A692176E16}"/>
                </a:ext>
              </a:extLst>
            </p:cNvPr>
            <p:cNvCxnSpPr>
              <a:cxnSpLocks/>
            </p:cNvCxnSpPr>
            <p:nvPr/>
          </p:nvCxnSpPr>
          <p:spPr>
            <a:xfrm>
              <a:off x="5143972" y="3102753"/>
              <a:ext cx="1256828" cy="0"/>
            </a:xfrm>
            <a:prstGeom prst="line">
              <a:avLst/>
            </a:prstGeom>
            <a:pattFill prst="pct5">
              <a:fgClr>
                <a:srgbClr val="FDFDFD"/>
              </a:fgClr>
              <a:bgClr>
                <a:schemeClr val="bg1"/>
              </a:bgClr>
            </a:patt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42" name="Straight Connector 141">
              <a:extLst>
                <a:ext uri="{FF2B5EF4-FFF2-40B4-BE49-F238E27FC236}">
                  <a16:creationId xmlns:a16="http://schemas.microsoft.com/office/drawing/2014/main" id="{3157DC83-83BA-F224-EDB1-3D68CD7E6B86}"/>
                </a:ext>
              </a:extLst>
            </p:cNvPr>
            <p:cNvCxnSpPr>
              <a:cxnSpLocks/>
            </p:cNvCxnSpPr>
            <p:nvPr/>
          </p:nvCxnSpPr>
          <p:spPr>
            <a:xfrm flipV="1">
              <a:off x="5143972" y="2571750"/>
              <a:ext cx="0" cy="531003"/>
            </a:xfrm>
            <a:prstGeom prst="line">
              <a:avLst/>
            </a:prstGeom>
            <a:pattFill prst="pct5">
              <a:fgClr>
                <a:srgbClr val="FDFDFD"/>
              </a:fgClr>
              <a:bgClr>
                <a:schemeClr val="bg1"/>
              </a:bgClr>
            </a:patt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grpSp>
      <p:cxnSp>
        <p:nvCxnSpPr>
          <p:cNvPr id="143" name="Straight Connector 142">
            <a:extLst>
              <a:ext uri="{FF2B5EF4-FFF2-40B4-BE49-F238E27FC236}">
                <a16:creationId xmlns:a16="http://schemas.microsoft.com/office/drawing/2014/main" id="{A08E133F-42AA-E196-4163-0825CCDDA0E6}"/>
              </a:ext>
            </a:extLst>
          </p:cNvPr>
          <p:cNvCxnSpPr>
            <a:cxnSpLocks/>
          </p:cNvCxnSpPr>
          <p:nvPr/>
        </p:nvCxnSpPr>
        <p:spPr>
          <a:xfrm flipH="1">
            <a:off x="7531298" y="2803982"/>
            <a:ext cx="113348" cy="98261"/>
          </a:xfrm>
          <a:prstGeom prst="line">
            <a:avLst/>
          </a:prstGeom>
          <a:pattFill prst="pct5">
            <a:fgClr>
              <a:srgbClr val="FDFDFD"/>
            </a:fgClr>
            <a:bgClr>
              <a:schemeClr val="bg1"/>
            </a:bgClr>
          </a:patt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44" name="Straight Connector 143">
            <a:extLst>
              <a:ext uri="{FF2B5EF4-FFF2-40B4-BE49-F238E27FC236}">
                <a16:creationId xmlns:a16="http://schemas.microsoft.com/office/drawing/2014/main" id="{7AC271B2-5F90-EFBA-23B8-D7887F9DF0EC}"/>
              </a:ext>
            </a:extLst>
          </p:cNvPr>
          <p:cNvCxnSpPr>
            <a:cxnSpLocks/>
          </p:cNvCxnSpPr>
          <p:nvPr/>
        </p:nvCxnSpPr>
        <p:spPr>
          <a:xfrm flipH="1" flipV="1">
            <a:off x="7644646" y="2804016"/>
            <a:ext cx="158756" cy="61248"/>
          </a:xfrm>
          <a:prstGeom prst="line">
            <a:avLst/>
          </a:prstGeom>
          <a:pattFill prst="pct5">
            <a:fgClr>
              <a:srgbClr val="FDFDFD"/>
            </a:fgClr>
            <a:bgClr>
              <a:schemeClr val="bg1"/>
            </a:bgClr>
          </a:patt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45" name="Straight Connector 144">
            <a:extLst>
              <a:ext uri="{FF2B5EF4-FFF2-40B4-BE49-F238E27FC236}">
                <a16:creationId xmlns:a16="http://schemas.microsoft.com/office/drawing/2014/main" id="{4D97016D-696D-25D0-A4C0-5039C512EA40}"/>
              </a:ext>
            </a:extLst>
          </p:cNvPr>
          <p:cNvCxnSpPr>
            <a:cxnSpLocks/>
          </p:cNvCxnSpPr>
          <p:nvPr/>
        </p:nvCxnSpPr>
        <p:spPr>
          <a:xfrm flipH="1">
            <a:off x="7803402" y="2749921"/>
            <a:ext cx="158756" cy="113855"/>
          </a:xfrm>
          <a:prstGeom prst="line">
            <a:avLst/>
          </a:prstGeom>
          <a:pattFill prst="pct5">
            <a:fgClr>
              <a:srgbClr val="FDFDFD"/>
            </a:fgClr>
            <a:bgClr>
              <a:schemeClr val="bg1"/>
            </a:bgClr>
          </a:patt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46" name="Straight Connector 145">
            <a:extLst>
              <a:ext uri="{FF2B5EF4-FFF2-40B4-BE49-F238E27FC236}">
                <a16:creationId xmlns:a16="http://schemas.microsoft.com/office/drawing/2014/main" id="{927AB140-CCDB-FDD8-8D93-D3BC53147F98}"/>
              </a:ext>
            </a:extLst>
          </p:cNvPr>
          <p:cNvCxnSpPr>
            <a:cxnSpLocks/>
          </p:cNvCxnSpPr>
          <p:nvPr/>
        </p:nvCxnSpPr>
        <p:spPr>
          <a:xfrm flipH="1">
            <a:off x="7962158" y="2749921"/>
            <a:ext cx="266559" cy="0"/>
          </a:xfrm>
          <a:prstGeom prst="line">
            <a:avLst/>
          </a:prstGeom>
          <a:pattFill prst="pct5">
            <a:fgClr>
              <a:srgbClr val="FDFDFD"/>
            </a:fgClr>
            <a:bgClr>
              <a:schemeClr val="bg1"/>
            </a:bgClr>
          </a:patt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47" name="Straight Connector 146">
            <a:extLst>
              <a:ext uri="{FF2B5EF4-FFF2-40B4-BE49-F238E27FC236}">
                <a16:creationId xmlns:a16="http://schemas.microsoft.com/office/drawing/2014/main" id="{31F6500B-6510-7A8B-1E4C-C74385064F12}"/>
              </a:ext>
            </a:extLst>
          </p:cNvPr>
          <p:cNvCxnSpPr>
            <a:cxnSpLocks/>
          </p:cNvCxnSpPr>
          <p:nvPr/>
        </p:nvCxnSpPr>
        <p:spPr>
          <a:xfrm flipH="1">
            <a:off x="8228717" y="2693238"/>
            <a:ext cx="196622" cy="56683"/>
          </a:xfrm>
          <a:prstGeom prst="line">
            <a:avLst/>
          </a:prstGeom>
          <a:pattFill prst="pct5">
            <a:fgClr>
              <a:srgbClr val="FDFDFD"/>
            </a:fgClr>
            <a:bgClr>
              <a:schemeClr val="bg1"/>
            </a:bgClr>
          </a:patt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48" name="Straight Connector 147">
            <a:extLst>
              <a:ext uri="{FF2B5EF4-FFF2-40B4-BE49-F238E27FC236}">
                <a16:creationId xmlns:a16="http://schemas.microsoft.com/office/drawing/2014/main" id="{4C64C3D5-55FF-A1F1-0BBE-3A00996502FF}"/>
              </a:ext>
            </a:extLst>
          </p:cNvPr>
          <p:cNvCxnSpPr>
            <a:cxnSpLocks/>
          </p:cNvCxnSpPr>
          <p:nvPr/>
        </p:nvCxnSpPr>
        <p:spPr>
          <a:xfrm flipH="1">
            <a:off x="8425339" y="2693238"/>
            <a:ext cx="218212" cy="0"/>
          </a:xfrm>
          <a:prstGeom prst="line">
            <a:avLst/>
          </a:prstGeom>
          <a:pattFill prst="pct5">
            <a:fgClr>
              <a:srgbClr val="FDFDFD"/>
            </a:fgClr>
            <a:bgClr>
              <a:schemeClr val="bg1"/>
            </a:bgClr>
          </a:patt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49" name="Straight Connector 148">
            <a:extLst>
              <a:ext uri="{FF2B5EF4-FFF2-40B4-BE49-F238E27FC236}">
                <a16:creationId xmlns:a16="http://schemas.microsoft.com/office/drawing/2014/main" id="{AA790B16-41F2-4F48-4B91-F876910CFAAA}"/>
              </a:ext>
            </a:extLst>
          </p:cNvPr>
          <p:cNvCxnSpPr>
            <a:cxnSpLocks/>
          </p:cNvCxnSpPr>
          <p:nvPr/>
        </p:nvCxnSpPr>
        <p:spPr>
          <a:xfrm flipH="1" flipV="1">
            <a:off x="8643551" y="2693238"/>
            <a:ext cx="196622" cy="36698"/>
          </a:xfrm>
          <a:prstGeom prst="line">
            <a:avLst/>
          </a:prstGeom>
          <a:pattFill prst="pct5">
            <a:fgClr>
              <a:srgbClr val="FDFDFD"/>
            </a:fgClr>
            <a:bgClr>
              <a:schemeClr val="bg1"/>
            </a:bgClr>
          </a:patt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50" name="Straight Connector 149">
            <a:extLst>
              <a:ext uri="{FF2B5EF4-FFF2-40B4-BE49-F238E27FC236}">
                <a16:creationId xmlns:a16="http://schemas.microsoft.com/office/drawing/2014/main" id="{1EF01752-CCE6-71E6-E39A-D503F1DD7364}"/>
              </a:ext>
            </a:extLst>
          </p:cNvPr>
          <p:cNvCxnSpPr>
            <a:cxnSpLocks/>
          </p:cNvCxnSpPr>
          <p:nvPr/>
        </p:nvCxnSpPr>
        <p:spPr>
          <a:xfrm flipH="1">
            <a:off x="8840173" y="2673336"/>
            <a:ext cx="113348" cy="56600"/>
          </a:xfrm>
          <a:prstGeom prst="line">
            <a:avLst/>
          </a:prstGeom>
          <a:pattFill prst="pct5">
            <a:fgClr>
              <a:srgbClr val="FDFDFD"/>
            </a:fgClr>
            <a:bgClr>
              <a:schemeClr val="bg1"/>
            </a:bgClr>
          </a:patt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
        <p:nvSpPr>
          <p:cNvPr id="151" name="TextBox 150">
            <a:extLst>
              <a:ext uri="{FF2B5EF4-FFF2-40B4-BE49-F238E27FC236}">
                <a16:creationId xmlns:a16="http://schemas.microsoft.com/office/drawing/2014/main" id="{28870A17-19F2-9A3E-4503-C83DB02A39B0}"/>
              </a:ext>
            </a:extLst>
          </p:cNvPr>
          <p:cNvSpPr txBox="1"/>
          <p:nvPr/>
        </p:nvSpPr>
        <p:spPr>
          <a:xfrm>
            <a:off x="6251411" y="2438854"/>
            <a:ext cx="671884" cy="12748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p>
            <a:r>
              <a:rPr lang="ja-JP" altLang="en-US" sz="500">
                <a:solidFill>
                  <a:srgbClr val="575757"/>
                </a:solidFill>
                <a:ea typeface="Meiryo UI" panose="020B0604030504040204" pitchFamily="50" charset="-128"/>
              </a:rPr>
              <a:t>需給ギャップ</a:t>
            </a:r>
            <a:endParaRPr lang="en-US" sz="500">
              <a:solidFill>
                <a:srgbClr val="575757"/>
              </a:solidFill>
              <a:ea typeface="Meiryo UI" panose="020B0604030504040204" pitchFamily="50" charset="-128"/>
            </a:endParaRPr>
          </a:p>
        </p:txBody>
      </p:sp>
      <p:sp>
        <p:nvSpPr>
          <p:cNvPr id="152" name="TextBox 151">
            <a:extLst>
              <a:ext uri="{FF2B5EF4-FFF2-40B4-BE49-F238E27FC236}">
                <a16:creationId xmlns:a16="http://schemas.microsoft.com/office/drawing/2014/main" id="{AEC4DA0C-2D52-F74C-44E9-A38FBBD9E192}"/>
              </a:ext>
            </a:extLst>
          </p:cNvPr>
          <p:cNvSpPr txBox="1"/>
          <p:nvPr/>
        </p:nvSpPr>
        <p:spPr>
          <a:xfrm>
            <a:off x="7388082" y="2438854"/>
            <a:ext cx="671884" cy="12748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p>
            <a:r>
              <a:rPr lang="ja-JP" altLang="en-US" sz="500">
                <a:solidFill>
                  <a:srgbClr val="575757"/>
                </a:solidFill>
                <a:ea typeface="Meiryo UI" panose="020B0604030504040204" pitchFamily="50" charset="-128"/>
              </a:rPr>
              <a:t>求人件数</a:t>
            </a:r>
            <a:endParaRPr lang="en-US" sz="500">
              <a:solidFill>
                <a:srgbClr val="575757"/>
              </a:solidFill>
              <a:ea typeface="Meiryo UI" panose="020B0604030504040204" pitchFamily="50" charset="-128"/>
            </a:endParaRPr>
          </a:p>
        </p:txBody>
      </p:sp>
      <p:sp>
        <p:nvSpPr>
          <p:cNvPr id="154" name="TextBox 153">
            <a:extLst>
              <a:ext uri="{FF2B5EF4-FFF2-40B4-BE49-F238E27FC236}">
                <a16:creationId xmlns:a16="http://schemas.microsoft.com/office/drawing/2014/main" id="{101391F3-8FA1-9CA7-C2FD-0795B090E711}"/>
              </a:ext>
            </a:extLst>
          </p:cNvPr>
          <p:cNvSpPr txBox="1"/>
          <p:nvPr/>
        </p:nvSpPr>
        <p:spPr>
          <a:xfrm>
            <a:off x="6226824" y="2048293"/>
            <a:ext cx="1417821" cy="12748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p>
            <a:r>
              <a:rPr lang="ja-JP" altLang="en-US" sz="800">
                <a:solidFill>
                  <a:srgbClr val="575757"/>
                </a:solidFill>
                <a:ea typeface="Meiryo UI" panose="020B0604030504040204" pitchFamily="50" charset="-128"/>
              </a:rPr>
              <a:t>業種別・スキル別需給ギャップ</a:t>
            </a:r>
            <a:endParaRPr lang="en-US" sz="800">
              <a:solidFill>
                <a:srgbClr val="575757"/>
              </a:solidFill>
              <a:ea typeface="Meiryo UI" panose="020B0604030504040204" pitchFamily="50" charset="-128"/>
            </a:endParaRPr>
          </a:p>
        </p:txBody>
      </p:sp>
      <p:cxnSp>
        <p:nvCxnSpPr>
          <p:cNvPr id="155" name="Straight Connector 154">
            <a:extLst>
              <a:ext uri="{FF2B5EF4-FFF2-40B4-BE49-F238E27FC236}">
                <a16:creationId xmlns:a16="http://schemas.microsoft.com/office/drawing/2014/main" id="{4720EAE4-784E-5C7A-B0D0-50DCA7BA469D}"/>
              </a:ext>
            </a:extLst>
          </p:cNvPr>
          <p:cNvCxnSpPr>
            <a:cxnSpLocks/>
          </p:cNvCxnSpPr>
          <p:nvPr/>
        </p:nvCxnSpPr>
        <p:spPr>
          <a:xfrm>
            <a:off x="6054994" y="4038490"/>
            <a:ext cx="3395541" cy="0"/>
          </a:xfrm>
          <a:prstGeom prst="line">
            <a:avLst/>
          </a:prstGeom>
          <a:pattFill prst="pct5">
            <a:fgClr>
              <a:srgbClr val="FDFDFD"/>
            </a:fgClr>
            <a:bgClr>
              <a:schemeClr val="bg1"/>
            </a:bgClr>
          </a:pattFill>
          <a:ln w="3175" cap="rnd" cmpd="sng" algn="ctr">
            <a:solidFill>
              <a:schemeClr val="bg2">
                <a:lumMod val="20000"/>
                <a:lumOff val="80000"/>
              </a:schemeClr>
            </a:solidFill>
            <a:prstDash val="lg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
        <p:nvSpPr>
          <p:cNvPr id="159" name="Rectangle: Rounded Corners 158">
            <a:extLst>
              <a:ext uri="{FF2B5EF4-FFF2-40B4-BE49-F238E27FC236}">
                <a16:creationId xmlns:a16="http://schemas.microsoft.com/office/drawing/2014/main" id="{70205589-2D50-809B-3C07-3C19E490822F}"/>
              </a:ext>
            </a:extLst>
          </p:cNvPr>
          <p:cNvSpPr/>
          <p:nvPr/>
        </p:nvSpPr>
        <p:spPr>
          <a:xfrm>
            <a:off x="6338620" y="4340087"/>
            <a:ext cx="616424" cy="485487"/>
          </a:xfrm>
          <a:prstGeom prst="roundRect">
            <a:avLst>
              <a:gd name="adj" fmla="val 5766"/>
            </a:avLst>
          </a:prstGeom>
          <a:solidFill>
            <a:srgbClr val="FFFFFF"/>
          </a:solid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tLang="ja-JP" sz="1200">
              <a:solidFill>
                <a:srgbClr val="FFFFFF"/>
              </a:solidFill>
              <a:ea typeface="Meiryo UI" panose="020B0604030504040204" pitchFamily="50" charset="-128"/>
            </a:endParaRPr>
          </a:p>
        </p:txBody>
      </p:sp>
      <p:grpSp>
        <p:nvGrpSpPr>
          <p:cNvPr id="160" name="Group 159">
            <a:extLst>
              <a:ext uri="{FF2B5EF4-FFF2-40B4-BE49-F238E27FC236}">
                <a16:creationId xmlns:a16="http://schemas.microsoft.com/office/drawing/2014/main" id="{399D7125-C240-05D3-6CC0-3F795DC115A2}"/>
              </a:ext>
            </a:extLst>
          </p:cNvPr>
          <p:cNvGrpSpPr/>
          <p:nvPr/>
        </p:nvGrpSpPr>
        <p:grpSpPr>
          <a:xfrm>
            <a:off x="7324872" y="3188202"/>
            <a:ext cx="1256828" cy="765851"/>
            <a:chOff x="5143972" y="2571750"/>
            <a:chExt cx="1256828" cy="531003"/>
          </a:xfrm>
        </p:grpSpPr>
        <p:cxnSp>
          <p:nvCxnSpPr>
            <p:cNvPr id="161" name="Straight Connector 160">
              <a:extLst>
                <a:ext uri="{FF2B5EF4-FFF2-40B4-BE49-F238E27FC236}">
                  <a16:creationId xmlns:a16="http://schemas.microsoft.com/office/drawing/2014/main" id="{5CD53CB5-C438-98F4-99C9-A977C6839DE2}"/>
                </a:ext>
              </a:extLst>
            </p:cNvPr>
            <p:cNvCxnSpPr>
              <a:cxnSpLocks/>
            </p:cNvCxnSpPr>
            <p:nvPr/>
          </p:nvCxnSpPr>
          <p:spPr>
            <a:xfrm>
              <a:off x="5143972" y="3102753"/>
              <a:ext cx="1256828" cy="0"/>
            </a:xfrm>
            <a:prstGeom prst="line">
              <a:avLst/>
            </a:prstGeom>
            <a:pattFill prst="pct5">
              <a:fgClr>
                <a:srgbClr val="FDFDFD"/>
              </a:fgClr>
              <a:bgClr>
                <a:schemeClr val="bg1"/>
              </a:bgClr>
            </a:patt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62" name="Straight Connector 161">
              <a:extLst>
                <a:ext uri="{FF2B5EF4-FFF2-40B4-BE49-F238E27FC236}">
                  <a16:creationId xmlns:a16="http://schemas.microsoft.com/office/drawing/2014/main" id="{4B2DDB6D-2614-8F8B-7E25-F817546AA23D}"/>
                </a:ext>
              </a:extLst>
            </p:cNvPr>
            <p:cNvCxnSpPr>
              <a:cxnSpLocks/>
            </p:cNvCxnSpPr>
            <p:nvPr/>
          </p:nvCxnSpPr>
          <p:spPr>
            <a:xfrm flipV="1">
              <a:off x="5143972" y="2571750"/>
              <a:ext cx="0" cy="531003"/>
            </a:xfrm>
            <a:prstGeom prst="line">
              <a:avLst/>
            </a:prstGeom>
            <a:pattFill prst="pct5">
              <a:fgClr>
                <a:srgbClr val="FDFDFD"/>
              </a:fgClr>
              <a:bgClr>
                <a:schemeClr val="bg1"/>
              </a:bgClr>
            </a:patt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grpSp>
      <p:grpSp>
        <p:nvGrpSpPr>
          <p:cNvPr id="163" name="Group 162">
            <a:extLst>
              <a:ext uri="{FF2B5EF4-FFF2-40B4-BE49-F238E27FC236}">
                <a16:creationId xmlns:a16="http://schemas.microsoft.com/office/drawing/2014/main" id="{B3726636-54DF-1F2A-A914-17101AA4B3C4}"/>
              </a:ext>
            </a:extLst>
          </p:cNvPr>
          <p:cNvGrpSpPr/>
          <p:nvPr/>
        </p:nvGrpSpPr>
        <p:grpSpPr>
          <a:xfrm>
            <a:off x="8353464" y="3103585"/>
            <a:ext cx="757264" cy="147802"/>
            <a:chOff x="7428706" y="2722585"/>
            <a:chExt cx="757264" cy="147802"/>
          </a:xfrm>
        </p:grpSpPr>
        <p:sp>
          <p:nvSpPr>
            <p:cNvPr id="164" name="Rectangle: Rounded Corners 163">
              <a:extLst>
                <a:ext uri="{FF2B5EF4-FFF2-40B4-BE49-F238E27FC236}">
                  <a16:creationId xmlns:a16="http://schemas.microsoft.com/office/drawing/2014/main" id="{13FD9246-2CCD-A650-CB8E-7E7DCEFBFA6D}"/>
                </a:ext>
              </a:extLst>
            </p:cNvPr>
            <p:cNvSpPr/>
            <p:nvPr/>
          </p:nvSpPr>
          <p:spPr>
            <a:xfrm rot="16200000">
              <a:off x="8068042" y="2655528"/>
              <a:ext cx="50871" cy="184985"/>
            </a:xfrm>
            <a:prstGeom prst="roundRect">
              <a:avLst>
                <a:gd name="adj" fmla="val 1042"/>
              </a:avLst>
            </a:prstGeom>
            <a:solidFill>
              <a:srgbClr val="FFFFFF"/>
            </a:solidFill>
            <a:ln w="3175" cap="rnd" cmpd="sng" algn="ctr">
              <a:solidFill>
                <a:schemeClr val="bg2">
                  <a:lumMod val="40000"/>
                  <a:lumOff val="60000"/>
                </a:schemeClr>
              </a:solidFill>
              <a:prstDash val="lg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tLang="ja-JP" sz="500">
                <a:solidFill>
                  <a:srgbClr val="FFFFFF"/>
                </a:solidFill>
                <a:ea typeface="Meiryo UI" panose="020B0604030504040204" pitchFamily="50" charset="-128"/>
              </a:endParaRPr>
            </a:p>
          </p:txBody>
        </p:sp>
        <p:sp>
          <p:nvSpPr>
            <p:cNvPr id="165" name="Rectangle: Rounded Corners 164">
              <a:extLst>
                <a:ext uri="{FF2B5EF4-FFF2-40B4-BE49-F238E27FC236}">
                  <a16:creationId xmlns:a16="http://schemas.microsoft.com/office/drawing/2014/main" id="{2E70787C-AA65-AD71-8415-299C892E5056}"/>
                </a:ext>
              </a:extLst>
            </p:cNvPr>
            <p:cNvSpPr/>
            <p:nvPr/>
          </p:nvSpPr>
          <p:spPr>
            <a:xfrm rot="16200000">
              <a:off x="8068042" y="2748157"/>
              <a:ext cx="50871" cy="184985"/>
            </a:xfrm>
            <a:prstGeom prst="roundRect">
              <a:avLst>
                <a:gd name="adj" fmla="val 1042"/>
              </a:avLst>
            </a:prstGeom>
            <a:solidFill>
              <a:srgbClr val="E1E1E2"/>
            </a:solidFill>
            <a:ln w="19050">
              <a:noFill/>
              <a:prstDash val="sysDash"/>
              <a:tailEnd type="oval"/>
            </a:ln>
            <a:effectLst/>
          </p:spPr>
          <p:style>
            <a:lnRef idx="1">
              <a:schemeClr val="accent1"/>
            </a:lnRef>
            <a:fillRef idx="3">
              <a:schemeClr val="accent1"/>
            </a:fillRef>
            <a:effectRef idx="2">
              <a:schemeClr val="accent1"/>
            </a:effectRef>
            <a:fontRef idx="minor">
              <a:schemeClr val="lt1"/>
            </a:fontRef>
          </p:style>
          <p:txBody>
            <a:bodyPr vert="horz" wrap="none" lIns="36000" tIns="36000" rIns="36000" bIns="36000" rtlCol="0" anchor="ctr"/>
            <a:lstStyle/>
            <a:p>
              <a:endParaRPr lang="en-US" altLang="ja-JP" sz="500">
                <a:solidFill>
                  <a:srgbClr val="336699"/>
                </a:solidFill>
                <a:latin typeface="Meiryo UI" panose="020B0604030504040204" pitchFamily="50" charset="-128"/>
                <a:ea typeface="Meiryo UI" panose="020B0604030504040204" pitchFamily="50" charset="-128"/>
              </a:endParaRPr>
            </a:p>
          </p:txBody>
        </p:sp>
        <p:sp>
          <p:nvSpPr>
            <p:cNvPr id="166" name="TextBox 165">
              <a:extLst>
                <a:ext uri="{FF2B5EF4-FFF2-40B4-BE49-F238E27FC236}">
                  <a16:creationId xmlns:a16="http://schemas.microsoft.com/office/drawing/2014/main" id="{F1920D5D-5C0B-12E0-9908-8B1AADB120F4}"/>
                </a:ext>
              </a:extLst>
            </p:cNvPr>
            <p:cNvSpPr txBox="1"/>
            <p:nvPr/>
          </p:nvSpPr>
          <p:spPr>
            <a:xfrm>
              <a:off x="7805126" y="2810912"/>
              <a:ext cx="184985" cy="5947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p>
              <a:r>
                <a:rPr lang="ja-JP" altLang="en-US" sz="500">
                  <a:solidFill>
                    <a:srgbClr val="575757"/>
                  </a:solidFill>
                  <a:ea typeface="Meiryo UI" panose="020B0604030504040204" pitchFamily="50" charset="-128"/>
                </a:rPr>
                <a:t>あなた</a:t>
              </a:r>
              <a:endParaRPr lang="en-US" sz="500">
                <a:solidFill>
                  <a:srgbClr val="575757"/>
                </a:solidFill>
                <a:ea typeface="Meiryo UI" panose="020B0604030504040204" pitchFamily="50" charset="-128"/>
              </a:endParaRPr>
            </a:p>
          </p:txBody>
        </p:sp>
        <p:sp>
          <p:nvSpPr>
            <p:cNvPr id="167" name="TextBox 166">
              <a:extLst>
                <a:ext uri="{FF2B5EF4-FFF2-40B4-BE49-F238E27FC236}">
                  <a16:creationId xmlns:a16="http://schemas.microsoft.com/office/drawing/2014/main" id="{E703294C-8911-D4D9-36DC-8C087B93AE23}"/>
                </a:ext>
              </a:extLst>
            </p:cNvPr>
            <p:cNvSpPr txBox="1"/>
            <p:nvPr/>
          </p:nvSpPr>
          <p:spPr>
            <a:xfrm>
              <a:off x="7428706" y="2729535"/>
              <a:ext cx="339155" cy="5947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p>
              <a:r>
                <a:rPr lang="ja-JP" altLang="en-US" sz="500">
                  <a:solidFill>
                    <a:srgbClr val="575757"/>
                  </a:solidFill>
                  <a:ea typeface="Meiryo UI" panose="020B0604030504040204" pitchFamily="50" charset="-128"/>
                </a:rPr>
                <a:t>求められるスキル平均</a:t>
              </a:r>
              <a:endParaRPr lang="en-US" sz="500">
                <a:solidFill>
                  <a:srgbClr val="575757"/>
                </a:solidFill>
                <a:ea typeface="Meiryo UI" panose="020B0604030504040204" pitchFamily="50" charset="-128"/>
              </a:endParaRPr>
            </a:p>
          </p:txBody>
        </p:sp>
      </p:grpSp>
      <p:sp>
        <p:nvSpPr>
          <p:cNvPr id="168" name="TextBox 167">
            <a:extLst>
              <a:ext uri="{FF2B5EF4-FFF2-40B4-BE49-F238E27FC236}">
                <a16:creationId xmlns:a16="http://schemas.microsoft.com/office/drawing/2014/main" id="{1D9D069F-19D0-2FCF-6379-71BAB420F1C3}"/>
              </a:ext>
            </a:extLst>
          </p:cNvPr>
          <p:cNvSpPr txBox="1"/>
          <p:nvPr/>
        </p:nvSpPr>
        <p:spPr>
          <a:xfrm>
            <a:off x="6251411" y="3058209"/>
            <a:ext cx="671884" cy="12748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p>
            <a:r>
              <a:rPr lang="ja-JP" altLang="en-US" sz="500">
                <a:solidFill>
                  <a:srgbClr val="575757"/>
                </a:solidFill>
                <a:ea typeface="Meiryo UI" panose="020B0604030504040204" pitchFamily="50" charset="-128"/>
              </a:rPr>
              <a:t>業界で求められるスキルレベル</a:t>
            </a:r>
            <a:r>
              <a:rPr lang="en-US" altLang="ja-JP" sz="500">
                <a:solidFill>
                  <a:srgbClr val="575757"/>
                </a:solidFill>
                <a:ea typeface="Meiryo UI" panose="020B0604030504040204" pitchFamily="50" charset="-128"/>
              </a:rPr>
              <a:t>(TOP5)</a:t>
            </a:r>
            <a:endParaRPr lang="en-US" sz="500">
              <a:solidFill>
                <a:srgbClr val="575757"/>
              </a:solidFill>
              <a:ea typeface="Meiryo UI" panose="020B0604030504040204" pitchFamily="50" charset="-128"/>
            </a:endParaRPr>
          </a:p>
        </p:txBody>
      </p:sp>
      <p:sp>
        <p:nvSpPr>
          <p:cNvPr id="169" name="TextBox 168">
            <a:extLst>
              <a:ext uri="{FF2B5EF4-FFF2-40B4-BE49-F238E27FC236}">
                <a16:creationId xmlns:a16="http://schemas.microsoft.com/office/drawing/2014/main" id="{F5A7EAF9-68CF-DC2F-8BE1-4FB59A3182CC}"/>
              </a:ext>
            </a:extLst>
          </p:cNvPr>
          <p:cNvSpPr txBox="1"/>
          <p:nvPr/>
        </p:nvSpPr>
        <p:spPr>
          <a:xfrm>
            <a:off x="6426671" y="3226591"/>
            <a:ext cx="671884" cy="72469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p>
            <a:r>
              <a:rPr lang="ja-JP" altLang="en-US" sz="500">
                <a:solidFill>
                  <a:srgbClr val="575757"/>
                </a:solidFill>
                <a:ea typeface="Meiryo UI" panose="020B0604030504040204" pitchFamily="50" charset="-128"/>
              </a:rPr>
              <a:t>１．・・・・・・・・・・・・・・・・・・・・</a:t>
            </a:r>
            <a:endParaRPr lang="en-US" altLang="ja-JP" sz="500">
              <a:solidFill>
                <a:srgbClr val="575757"/>
              </a:solidFill>
              <a:ea typeface="Meiryo UI" panose="020B0604030504040204" pitchFamily="50" charset="-128"/>
            </a:endParaRPr>
          </a:p>
          <a:p>
            <a:endParaRPr lang="en-US" altLang="ja-JP" sz="500">
              <a:solidFill>
                <a:srgbClr val="575757"/>
              </a:solidFill>
              <a:ea typeface="Meiryo UI" panose="020B0604030504040204" pitchFamily="50" charset="-128"/>
            </a:endParaRPr>
          </a:p>
          <a:p>
            <a:r>
              <a:rPr lang="ja-JP" altLang="en-US" sz="500">
                <a:solidFill>
                  <a:srgbClr val="575757"/>
                </a:solidFill>
                <a:ea typeface="Meiryo UI" panose="020B0604030504040204" pitchFamily="50" charset="-128"/>
              </a:rPr>
              <a:t>２．・・・・・・・・・・・・・・・・・・・・</a:t>
            </a:r>
            <a:endParaRPr lang="en-US" sz="500">
              <a:solidFill>
                <a:srgbClr val="575757"/>
              </a:solidFill>
              <a:ea typeface="Meiryo UI" panose="020B0604030504040204" pitchFamily="50" charset="-128"/>
            </a:endParaRPr>
          </a:p>
          <a:p>
            <a:endParaRPr lang="en-US" altLang="ja-JP" sz="500">
              <a:solidFill>
                <a:srgbClr val="575757"/>
              </a:solidFill>
              <a:ea typeface="Meiryo UI" panose="020B0604030504040204" pitchFamily="50" charset="-128"/>
            </a:endParaRPr>
          </a:p>
          <a:p>
            <a:r>
              <a:rPr lang="ja-JP" altLang="en-US" sz="500">
                <a:solidFill>
                  <a:srgbClr val="575757"/>
                </a:solidFill>
                <a:ea typeface="Meiryo UI" panose="020B0604030504040204" pitchFamily="50" charset="-128"/>
              </a:rPr>
              <a:t>３．・・・・・・・・・・・・・・・・・・・・</a:t>
            </a:r>
            <a:endParaRPr lang="en-US" sz="500">
              <a:solidFill>
                <a:srgbClr val="575757"/>
              </a:solidFill>
              <a:ea typeface="Meiryo UI" panose="020B0604030504040204" pitchFamily="50" charset="-128"/>
            </a:endParaRPr>
          </a:p>
          <a:p>
            <a:endParaRPr lang="en-US" altLang="ja-JP" sz="500">
              <a:solidFill>
                <a:srgbClr val="575757"/>
              </a:solidFill>
              <a:ea typeface="Meiryo UI" panose="020B0604030504040204" pitchFamily="50" charset="-128"/>
            </a:endParaRPr>
          </a:p>
          <a:p>
            <a:r>
              <a:rPr lang="ja-JP" altLang="en-US" sz="500">
                <a:solidFill>
                  <a:srgbClr val="575757"/>
                </a:solidFill>
                <a:ea typeface="Meiryo UI" panose="020B0604030504040204" pitchFamily="50" charset="-128"/>
              </a:rPr>
              <a:t>４．・・・・・・・・・・・・・・・・・・・・</a:t>
            </a:r>
            <a:endParaRPr lang="en-US" sz="500">
              <a:solidFill>
                <a:srgbClr val="575757"/>
              </a:solidFill>
              <a:ea typeface="Meiryo UI" panose="020B0604030504040204" pitchFamily="50" charset="-128"/>
            </a:endParaRPr>
          </a:p>
          <a:p>
            <a:endParaRPr lang="en-US" altLang="ja-JP" sz="500">
              <a:solidFill>
                <a:srgbClr val="575757"/>
              </a:solidFill>
              <a:ea typeface="Meiryo UI" panose="020B0604030504040204" pitchFamily="50" charset="-128"/>
            </a:endParaRPr>
          </a:p>
          <a:p>
            <a:r>
              <a:rPr lang="ja-JP" altLang="en-US" sz="500">
                <a:solidFill>
                  <a:srgbClr val="575757"/>
                </a:solidFill>
                <a:ea typeface="Meiryo UI" panose="020B0604030504040204" pitchFamily="50" charset="-128"/>
              </a:rPr>
              <a:t>５．・・・・・・・・・・・・・・・・・・・・</a:t>
            </a:r>
            <a:endParaRPr lang="en-US" sz="500">
              <a:solidFill>
                <a:srgbClr val="575757"/>
              </a:solidFill>
              <a:ea typeface="Meiryo UI" panose="020B0604030504040204" pitchFamily="50" charset="-128"/>
            </a:endParaRPr>
          </a:p>
        </p:txBody>
      </p:sp>
      <p:grpSp>
        <p:nvGrpSpPr>
          <p:cNvPr id="170" name="Group 169">
            <a:extLst>
              <a:ext uri="{FF2B5EF4-FFF2-40B4-BE49-F238E27FC236}">
                <a16:creationId xmlns:a16="http://schemas.microsoft.com/office/drawing/2014/main" id="{1CF99273-BCD6-8F94-A712-CF77572A0973}"/>
              </a:ext>
            </a:extLst>
          </p:cNvPr>
          <p:cNvGrpSpPr/>
          <p:nvPr/>
        </p:nvGrpSpPr>
        <p:grpSpPr>
          <a:xfrm>
            <a:off x="7330997" y="3231714"/>
            <a:ext cx="1028504" cy="702730"/>
            <a:chOff x="6512919" y="2850714"/>
            <a:chExt cx="1028504" cy="702730"/>
          </a:xfrm>
        </p:grpSpPr>
        <p:sp>
          <p:nvSpPr>
            <p:cNvPr id="171" name="Rectangle: Rounded Corners 170">
              <a:extLst>
                <a:ext uri="{FF2B5EF4-FFF2-40B4-BE49-F238E27FC236}">
                  <a16:creationId xmlns:a16="http://schemas.microsoft.com/office/drawing/2014/main" id="{18441DB4-FF4B-A3E6-CC26-A8782F045DD3}"/>
                </a:ext>
              </a:extLst>
            </p:cNvPr>
            <p:cNvSpPr/>
            <p:nvPr/>
          </p:nvSpPr>
          <p:spPr>
            <a:xfrm rot="16200000">
              <a:off x="7001661" y="2361972"/>
              <a:ext cx="51018" cy="1028501"/>
            </a:xfrm>
            <a:prstGeom prst="roundRect">
              <a:avLst>
                <a:gd name="adj" fmla="val 1042"/>
              </a:avLst>
            </a:prstGeom>
            <a:solidFill>
              <a:srgbClr val="FFFFFF"/>
            </a:solidFill>
            <a:ln w="3175" cap="rnd" cmpd="sng" algn="ctr">
              <a:solidFill>
                <a:schemeClr val="bg2">
                  <a:lumMod val="40000"/>
                  <a:lumOff val="60000"/>
                </a:schemeClr>
              </a:solidFill>
              <a:prstDash val="lg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tLang="ja-JP" sz="1200">
                <a:solidFill>
                  <a:srgbClr val="FFFFFF"/>
                </a:solidFill>
                <a:ea typeface="Meiryo UI" panose="020B0604030504040204" pitchFamily="50" charset="-128"/>
              </a:endParaRPr>
            </a:p>
          </p:txBody>
        </p:sp>
        <p:sp>
          <p:nvSpPr>
            <p:cNvPr id="172" name="Rectangle: Rounded Corners 171">
              <a:extLst>
                <a:ext uri="{FF2B5EF4-FFF2-40B4-BE49-F238E27FC236}">
                  <a16:creationId xmlns:a16="http://schemas.microsoft.com/office/drawing/2014/main" id="{996E765A-615D-A1B1-8A99-E3BA0F25FA4C}"/>
                </a:ext>
              </a:extLst>
            </p:cNvPr>
            <p:cNvSpPr/>
            <p:nvPr/>
          </p:nvSpPr>
          <p:spPr>
            <a:xfrm rot="16200000">
              <a:off x="6927844" y="2499206"/>
              <a:ext cx="51018" cy="880863"/>
            </a:xfrm>
            <a:prstGeom prst="roundRect">
              <a:avLst>
                <a:gd name="adj" fmla="val 1042"/>
              </a:avLst>
            </a:prstGeom>
            <a:solidFill>
              <a:srgbClr val="E1E1E2"/>
            </a:solidFill>
            <a:ln w="19050">
              <a:noFill/>
              <a:prstDash val="sysDash"/>
              <a:tailEnd type="oval"/>
            </a:ln>
            <a:effectLst/>
          </p:spPr>
          <p:style>
            <a:lnRef idx="1">
              <a:schemeClr val="accent1"/>
            </a:lnRef>
            <a:fillRef idx="3">
              <a:schemeClr val="accent1"/>
            </a:fillRef>
            <a:effectRef idx="2">
              <a:schemeClr val="accent1"/>
            </a:effectRef>
            <a:fontRef idx="minor">
              <a:schemeClr val="lt1"/>
            </a:fontRef>
          </p:style>
          <p:txBody>
            <a:bodyPr vert="horz" wrap="none" lIns="36000" tIns="36000" rIns="36000" bIns="36000" rtlCol="0" anchor="ctr"/>
            <a:lstStyle/>
            <a:p>
              <a:endParaRPr lang="en-US" altLang="ja-JP" sz="1050">
                <a:solidFill>
                  <a:srgbClr val="336699"/>
                </a:solidFill>
                <a:latin typeface="Meiryo UI" panose="020B0604030504040204" pitchFamily="50" charset="-128"/>
                <a:ea typeface="Meiryo UI" panose="020B0604030504040204" pitchFamily="50" charset="-128"/>
              </a:endParaRPr>
            </a:p>
          </p:txBody>
        </p:sp>
        <p:sp>
          <p:nvSpPr>
            <p:cNvPr id="173" name="Rectangle: Rounded Corners 172">
              <a:extLst>
                <a:ext uri="{FF2B5EF4-FFF2-40B4-BE49-F238E27FC236}">
                  <a16:creationId xmlns:a16="http://schemas.microsoft.com/office/drawing/2014/main" id="{896792C2-66A8-737B-1092-4450651025BB}"/>
                </a:ext>
              </a:extLst>
            </p:cNvPr>
            <p:cNvSpPr/>
            <p:nvPr/>
          </p:nvSpPr>
          <p:spPr>
            <a:xfrm rot="16200000">
              <a:off x="6882933" y="2630694"/>
              <a:ext cx="51018" cy="791040"/>
            </a:xfrm>
            <a:prstGeom prst="roundRect">
              <a:avLst>
                <a:gd name="adj" fmla="val 1042"/>
              </a:avLst>
            </a:prstGeom>
            <a:solidFill>
              <a:srgbClr val="FFFFFF"/>
            </a:solidFill>
            <a:ln w="3175" cap="rnd" cmpd="sng" algn="ctr">
              <a:solidFill>
                <a:schemeClr val="bg2">
                  <a:lumMod val="40000"/>
                  <a:lumOff val="60000"/>
                </a:schemeClr>
              </a:solidFill>
              <a:prstDash val="lg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tLang="ja-JP" sz="1200">
                <a:solidFill>
                  <a:srgbClr val="FFFFFF"/>
                </a:solidFill>
                <a:ea typeface="Meiryo UI" panose="020B0604030504040204" pitchFamily="50" charset="-128"/>
              </a:endParaRPr>
            </a:p>
          </p:txBody>
        </p:sp>
        <p:sp>
          <p:nvSpPr>
            <p:cNvPr id="174" name="Rectangle: Rounded Corners 173">
              <a:extLst>
                <a:ext uri="{FF2B5EF4-FFF2-40B4-BE49-F238E27FC236}">
                  <a16:creationId xmlns:a16="http://schemas.microsoft.com/office/drawing/2014/main" id="{B77E1604-809C-47FA-97F1-C505D19B77DD}"/>
                </a:ext>
              </a:extLst>
            </p:cNvPr>
            <p:cNvSpPr/>
            <p:nvPr/>
          </p:nvSpPr>
          <p:spPr>
            <a:xfrm rot="16200000">
              <a:off x="7001664" y="2575380"/>
              <a:ext cx="51018" cy="1028500"/>
            </a:xfrm>
            <a:prstGeom prst="roundRect">
              <a:avLst>
                <a:gd name="adj" fmla="val 1042"/>
              </a:avLst>
            </a:prstGeom>
            <a:solidFill>
              <a:srgbClr val="E1E1E2"/>
            </a:solidFill>
            <a:ln w="19050">
              <a:noFill/>
              <a:prstDash val="sysDash"/>
              <a:tailEnd type="oval"/>
            </a:ln>
            <a:effectLst/>
          </p:spPr>
          <p:style>
            <a:lnRef idx="1">
              <a:schemeClr val="accent1"/>
            </a:lnRef>
            <a:fillRef idx="3">
              <a:schemeClr val="accent1"/>
            </a:fillRef>
            <a:effectRef idx="2">
              <a:schemeClr val="accent1"/>
            </a:effectRef>
            <a:fontRef idx="minor">
              <a:schemeClr val="lt1"/>
            </a:fontRef>
          </p:style>
          <p:txBody>
            <a:bodyPr vert="horz" wrap="none" lIns="36000" tIns="36000" rIns="36000" bIns="36000" rtlCol="0" anchor="ctr"/>
            <a:lstStyle/>
            <a:p>
              <a:endParaRPr lang="en-US" altLang="ja-JP" sz="1050">
                <a:solidFill>
                  <a:srgbClr val="336699"/>
                </a:solidFill>
                <a:latin typeface="Meiryo UI" panose="020B0604030504040204" pitchFamily="50" charset="-128"/>
                <a:ea typeface="Meiryo UI" panose="020B0604030504040204" pitchFamily="50" charset="-128"/>
              </a:endParaRPr>
            </a:p>
          </p:txBody>
        </p:sp>
        <p:sp>
          <p:nvSpPr>
            <p:cNvPr id="175" name="Rectangle: Rounded Corners 174">
              <a:extLst>
                <a:ext uri="{FF2B5EF4-FFF2-40B4-BE49-F238E27FC236}">
                  <a16:creationId xmlns:a16="http://schemas.microsoft.com/office/drawing/2014/main" id="{4DD6F207-1B3F-6E7D-4E4D-9211568C16DF}"/>
                </a:ext>
              </a:extLst>
            </p:cNvPr>
            <p:cNvSpPr/>
            <p:nvPr/>
          </p:nvSpPr>
          <p:spPr>
            <a:xfrm rot="16200000">
              <a:off x="6863549" y="2794018"/>
              <a:ext cx="51018" cy="752272"/>
            </a:xfrm>
            <a:prstGeom prst="roundRect">
              <a:avLst>
                <a:gd name="adj" fmla="val 1042"/>
              </a:avLst>
            </a:prstGeom>
            <a:solidFill>
              <a:srgbClr val="FFFFFF"/>
            </a:solidFill>
            <a:ln w="3175" cap="rnd" cmpd="sng" algn="ctr">
              <a:solidFill>
                <a:schemeClr val="bg2">
                  <a:lumMod val="40000"/>
                  <a:lumOff val="60000"/>
                </a:schemeClr>
              </a:solidFill>
              <a:prstDash val="lg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tLang="ja-JP" sz="1200">
                <a:solidFill>
                  <a:srgbClr val="FFFFFF"/>
                </a:solidFill>
                <a:ea typeface="Meiryo UI" panose="020B0604030504040204" pitchFamily="50" charset="-128"/>
              </a:endParaRPr>
            </a:p>
          </p:txBody>
        </p:sp>
        <p:sp>
          <p:nvSpPr>
            <p:cNvPr id="176" name="Rectangle: Rounded Corners 175">
              <a:extLst>
                <a:ext uri="{FF2B5EF4-FFF2-40B4-BE49-F238E27FC236}">
                  <a16:creationId xmlns:a16="http://schemas.microsoft.com/office/drawing/2014/main" id="{78F245A6-4AAB-8EEE-0E25-0DA8666A1D70}"/>
                </a:ext>
              </a:extLst>
            </p:cNvPr>
            <p:cNvSpPr/>
            <p:nvPr/>
          </p:nvSpPr>
          <p:spPr>
            <a:xfrm rot="16200000">
              <a:off x="6830212" y="2890771"/>
              <a:ext cx="51018" cy="685596"/>
            </a:xfrm>
            <a:prstGeom prst="roundRect">
              <a:avLst>
                <a:gd name="adj" fmla="val 1042"/>
              </a:avLst>
            </a:prstGeom>
            <a:solidFill>
              <a:srgbClr val="E1E1E2"/>
            </a:solidFill>
            <a:ln w="19050">
              <a:noFill/>
              <a:prstDash val="sysDash"/>
              <a:tailEnd type="oval"/>
            </a:ln>
            <a:effectLst/>
          </p:spPr>
          <p:style>
            <a:lnRef idx="1">
              <a:schemeClr val="accent1"/>
            </a:lnRef>
            <a:fillRef idx="3">
              <a:schemeClr val="accent1"/>
            </a:fillRef>
            <a:effectRef idx="2">
              <a:schemeClr val="accent1"/>
            </a:effectRef>
            <a:fontRef idx="minor">
              <a:schemeClr val="lt1"/>
            </a:fontRef>
          </p:style>
          <p:txBody>
            <a:bodyPr vert="horz" wrap="none" lIns="36000" tIns="36000" rIns="36000" bIns="36000" rtlCol="0" anchor="ctr"/>
            <a:lstStyle/>
            <a:p>
              <a:endParaRPr lang="en-US" altLang="ja-JP" sz="1050">
                <a:solidFill>
                  <a:srgbClr val="336699"/>
                </a:solidFill>
                <a:latin typeface="Meiryo UI" panose="020B0604030504040204" pitchFamily="50" charset="-128"/>
                <a:ea typeface="Meiryo UI" panose="020B0604030504040204" pitchFamily="50" charset="-128"/>
              </a:endParaRPr>
            </a:p>
          </p:txBody>
        </p:sp>
        <p:sp>
          <p:nvSpPr>
            <p:cNvPr id="177" name="Rectangle: Rounded Corners 176">
              <a:extLst>
                <a:ext uri="{FF2B5EF4-FFF2-40B4-BE49-F238E27FC236}">
                  <a16:creationId xmlns:a16="http://schemas.microsoft.com/office/drawing/2014/main" id="{9F85AD07-7FF6-02D5-882F-F6FAC0A2C81D}"/>
                </a:ext>
              </a:extLst>
            </p:cNvPr>
            <p:cNvSpPr/>
            <p:nvPr/>
          </p:nvSpPr>
          <p:spPr>
            <a:xfrm rot="16200000">
              <a:off x="6842118" y="2968853"/>
              <a:ext cx="51018" cy="709409"/>
            </a:xfrm>
            <a:prstGeom prst="roundRect">
              <a:avLst>
                <a:gd name="adj" fmla="val 1042"/>
              </a:avLst>
            </a:prstGeom>
            <a:solidFill>
              <a:srgbClr val="FFFFFF"/>
            </a:solidFill>
            <a:ln w="3175" cap="rnd" cmpd="sng" algn="ctr">
              <a:solidFill>
                <a:schemeClr val="bg2">
                  <a:lumMod val="40000"/>
                  <a:lumOff val="60000"/>
                </a:schemeClr>
              </a:solidFill>
              <a:prstDash val="lg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tLang="ja-JP" sz="1200">
                <a:solidFill>
                  <a:srgbClr val="FFFFFF"/>
                </a:solidFill>
                <a:ea typeface="Meiryo UI" panose="020B0604030504040204" pitchFamily="50" charset="-128"/>
              </a:endParaRPr>
            </a:p>
          </p:txBody>
        </p:sp>
        <p:sp>
          <p:nvSpPr>
            <p:cNvPr id="178" name="Rectangle: Rounded Corners 177">
              <a:extLst>
                <a:ext uri="{FF2B5EF4-FFF2-40B4-BE49-F238E27FC236}">
                  <a16:creationId xmlns:a16="http://schemas.microsoft.com/office/drawing/2014/main" id="{8146DF39-0628-6EED-1326-1472ACC303C3}"/>
                </a:ext>
              </a:extLst>
            </p:cNvPr>
            <p:cNvSpPr/>
            <p:nvPr/>
          </p:nvSpPr>
          <p:spPr>
            <a:xfrm rot="16200000">
              <a:off x="6882932" y="2991455"/>
              <a:ext cx="51018" cy="791036"/>
            </a:xfrm>
            <a:prstGeom prst="roundRect">
              <a:avLst>
                <a:gd name="adj" fmla="val 1042"/>
              </a:avLst>
            </a:prstGeom>
            <a:solidFill>
              <a:srgbClr val="E1E1E2"/>
            </a:solidFill>
            <a:ln w="19050">
              <a:noFill/>
              <a:prstDash val="sysDash"/>
              <a:tailEnd type="oval"/>
            </a:ln>
            <a:effectLst/>
          </p:spPr>
          <p:style>
            <a:lnRef idx="1">
              <a:schemeClr val="accent1"/>
            </a:lnRef>
            <a:fillRef idx="3">
              <a:schemeClr val="accent1"/>
            </a:fillRef>
            <a:effectRef idx="2">
              <a:schemeClr val="accent1"/>
            </a:effectRef>
            <a:fontRef idx="minor">
              <a:schemeClr val="lt1"/>
            </a:fontRef>
          </p:style>
          <p:txBody>
            <a:bodyPr vert="horz" wrap="none" lIns="36000" tIns="36000" rIns="36000" bIns="36000" rtlCol="0" anchor="ctr"/>
            <a:lstStyle/>
            <a:p>
              <a:endParaRPr lang="en-US" altLang="ja-JP" sz="1050">
                <a:solidFill>
                  <a:srgbClr val="336699"/>
                </a:solidFill>
                <a:latin typeface="Meiryo UI" panose="020B0604030504040204" pitchFamily="50" charset="-128"/>
                <a:ea typeface="Meiryo UI" panose="020B0604030504040204" pitchFamily="50" charset="-128"/>
              </a:endParaRPr>
            </a:p>
          </p:txBody>
        </p:sp>
        <p:sp>
          <p:nvSpPr>
            <p:cNvPr id="179" name="Rectangle: Rounded Corners 178">
              <a:extLst>
                <a:ext uri="{FF2B5EF4-FFF2-40B4-BE49-F238E27FC236}">
                  <a16:creationId xmlns:a16="http://schemas.microsoft.com/office/drawing/2014/main" id="{A46C5640-A2E0-C4F5-E9D0-258C8520796F}"/>
                </a:ext>
              </a:extLst>
            </p:cNvPr>
            <p:cNvSpPr/>
            <p:nvPr/>
          </p:nvSpPr>
          <p:spPr>
            <a:xfrm rot="16200000">
              <a:off x="6842118" y="3109815"/>
              <a:ext cx="51018" cy="709409"/>
            </a:xfrm>
            <a:prstGeom prst="roundRect">
              <a:avLst>
                <a:gd name="adj" fmla="val 1042"/>
              </a:avLst>
            </a:prstGeom>
            <a:solidFill>
              <a:srgbClr val="FFFFFF"/>
            </a:solidFill>
            <a:ln w="3175" cap="rnd" cmpd="sng" algn="ctr">
              <a:solidFill>
                <a:schemeClr val="bg2">
                  <a:lumMod val="40000"/>
                  <a:lumOff val="60000"/>
                </a:schemeClr>
              </a:solidFill>
              <a:prstDash val="lg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tLang="ja-JP" sz="1200">
                <a:solidFill>
                  <a:srgbClr val="FFFFFF"/>
                </a:solidFill>
                <a:ea typeface="Meiryo UI" panose="020B0604030504040204" pitchFamily="50" charset="-128"/>
              </a:endParaRPr>
            </a:p>
          </p:txBody>
        </p:sp>
        <p:sp>
          <p:nvSpPr>
            <p:cNvPr id="180" name="Rectangle: Rounded Corners 179">
              <a:extLst>
                <a:ext uri="{FF2B5EF4-FFF2-40B4-BE49-F238E27FC236}">
                  <a16:creationId xmlns:a16="http://schemas.microsoft.com/office/drawing/2014/main" id="{AEABC9C4-AA59-18AA-CFFA-8CBBC33676D9}"/>
                </a:ext>
              </a:extLst>
            </p:cNvPr>
            <p:cNvSpPr/>
            <p:nvPr/>
          </p:nvSpPr>
          <p:spPr>
            <a:xfrm rot="16200000">
              <a:off x="6882932" y="3132417"/>
              <a:ext cx="51018" cy="791036"/>
            </a:xfrm>
            <a:prstGeom prst="roundRect">
              <a:avLst>
                <a:gd name="adj" fmla="val 1042"/>
              </a:avLst>
            </a:prstGeom>
            <a:solidFill>
              <a:srgbClr val="E1E1E2"/>
            </a:solidFill>
            <a:ln w="19050">
              <a:noFill/>
              <a:prstDash val="sysDash"/>
              <a:tailEnd type="oval"/>
            </a:ln>
            <a:effectLst/>
          </p:spPr>
          <p:style>
            <a:lnRef idx="1">
              <a:schemeClr val="accent1"/>
            </a:lnRef>
            <a:fillRef idx="3">
              <a:schemeClr val="accent1"/>
            </a:fillRef>
            <a:effectRef idx="2">
              <a:schemeClr val="accent1"/>
            </a:effectRef>
            <a:fontRef idx="minor">
              <a:schemeClr val="lt1"/>
            </a:fontRef>
          </p:style>
          <p:txBody>
            <a:bodyPr vert="horz" wrap="none" lIns="36000" tIns="36000" rIns="36000" bIns="36000" rtlCol="0" anchor="ctr"/>
            <a:lstStyle/>
            <a:p>
              <a:endParaRPr lang="en-US" altLang="ja-JP" sz="1050">
                <a:solidFill>
                  <a:srgbClr val="336699"/>
                </a:solidFill>
                <a:latin typeface="Meiryo UI" panose="020B0604030504040204" pitchFamily="50" charset="-128"/>
                <a:ea typeface="Meiryo UI" panose="020B0604030504040204" pitchFamily="50" charset="-128"/>
              </a:endParaRPr>
            </a:p>
          </p:txBody>
        </p:sp>
      </p:grpSp>
      <p:sp>
        <p:nvSpPr>
          <p:cNvPr id="181" name="TextBox 180">
            <a:extLst>
              <a:ext uri="{FF2B5EF4-FFF2-40B4-BE49-F238E27FC236}">
                <a16:creationId xmlns:a16="http://schemas.microsoft.com/office/drawing/2014/main" id="{D63BDBD3-8C03-9C42-98C2-62F03EFCEE1F}"/>
              </a:ext>
            </a:extLst>
          </p:cNvPr>
          <p:cNvSpPr txBox="1"/>
          <p:nvPr/>
        </p:nvSpPr>
        <p:spPr>
          <a:xfrm>
            <a:off x="6226824" y="4135922"/>
            <a:ext cx="1417821" cy="12748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p>
            <a:r>
              <a:rPr lang="ja-JP" altLang="en-US" sz="800">
                <a:solidFill>
                  <a:srgbClr val="575757"/>
                </a:solidFill>
                <a:ea typeface="Meiryo UI" panose="020B0604030504040204" pitchFamily="50" charset="-128"/>
              </a:rPr>
              <a:t>業種別・スキル別需給ギャップ</a:t>
            </a:r>
            <a:r>
              <a:rPr lang="en-US" altLang="ja-JP" sz="800">
                <a:solidFill>
                  <a:srgbClr val="575757"/>
                </a:solidFill>
                <a:ea typeface="Meiryo UI" panose="020B0604030504040204" pitchFamily="50" charset="-128"/>
              </a:rPr>
              <a:t>(</a:t>
            </a:r>
            <a:r>
              <a:rPr lang="ja-JP" altLang="en-US" sz="800">
                <a:solidFill>
                  <a:srgbClr val="575757"/>
                </a:solidFill>
                <a:ea typeface="Meiryo UI" panose="020B0604030504040204" pitchFamily="50" charset="-128"/>
              </a:rPr>
              <a:t>全体</a:t>
            </a:r>
            <a:r>
              <a:rPr lang="en-US" altLang="ja-JP" sz="800">
                <a:solidFill>
                  <a:srgbClr val="575757"/>
                </a:solidFill>
                <a:ea typeface="Meiryo UI" panose="020B0604030504040204" pitchFamily="50" charset="-128"/>
              </a:rPr>
              <a:t>)</a:t>
            </a:r>
            <a:endParaRPr lang="en-US" sz="800">
              <a:solidFill>
                <a:srgbClr val="575757"/>
              </a:solidFill>
              <a:ea typeface="Meiryo UI" panose="020B0604030504040204" pitchFamily="50" charset="-128"/>
            </a:endParaRPr>
          </a:p>
        </p:txBody>
      </p:sp>
      <p:grpSp>
        <p:nvGrpSpPr>
          <p:cNvPr id="182" name="Group 181">
            <a:extLst>
              <a:ext uri="{FF2B5EF4-FFF2-40B4-BE49-F238E27FC236}">
                <a16:creationId xmlns:a16="http://schemas.microsoft.com/office/drawing/2014/main" id="{CAFB3B7B-C0E3-F4DA-D8C7-365EA3D04B78}"/>
              </a:ext>
            </a:extLst>
          </p:cNvPr>
          <p:cNvGrpSpPr/>
          <p:nvPr/>
        </p:nvGrpSpPr>
        <p:grpSpPr>
          <a:xfrm>
            <a:off x="6500995" y="4626927"/>
            <a:ext cx="290536" cy="171272"/>
            <a:chOff x="5495563" y="4117173"/>
            <a:chExt cx="290536" cy="171272"/>
          </a:xfrm>
        </p:grpSpPr>
        <p:sp>
          <p:nvSpPr>
            <p:cNvPr id="183" name="TextBox 182">
              <a:extLst>
                <a:ext uri="{FF2B5EF4-FFF2-40B4-BE49-F238E27FC236}">
                  <a16:creationId xmlns:a16="http://schemas.microsoft.com/office/drawing/2014/main" id="{EFC5E7FF-8B82-9D57-2100-845D2A48BE2E}"/>
                </a:ext>
              </a:extLst>
            </p:cNvPr>
            <p:cNvSpPr txBox="1"/>
            <p:nvPr/>
          </p:nvSpPr>
          <p:spPr>
            <a:xfrm>
              <a:off x="5501913" y="4209285"/>
              <a:ext cx="284186" cy="7916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p>
              <a:pPr algn="ctr"/>
              <a:r>
                <a:rPr lang="ja-JP" altLang="en-US" sz="500">
                  <a:solidFill>
                    <a:schemeClr val="bg1">
                      <a:lumMod val="65000"/>
                    </a:schemeClr>
                  </a:solidFill>
                  <a:ea typeface="Meiryo UI" panose="020B0604030504040204" pitchFamily="50" charset="-128"/>
                </a:rPr>
                <a:t>需給ギャップ</a:t>
              </a:r>
              <a:r>
                <a:rPr lang="en-US" altLang="ja-JP" sz="500">
                  <a:solidFill>
                    <a:schemeClr val="bg1">
                      <a:lumMod val="65000"/>
                    </a:schemeClr>
                  </a:solidFill>
                  <a:ea typeface="Meiryo UI" panose="020B0604030504040204" pitchFamily="50" charset="-128"/>
                </a:rPr>
                <a:t>XX</a:t>
              </a:r>
              <a:r>
                <a:rPr lang="en-US" sz="500">
                  <a:solidFill>
                    <a:schemeClr val="bg1">
                      <a:lumMod val="65000"/>
                    </a:schemeClr>
                  </a:solidFill>
                  <a:ea typeface="Meiryo UI" panose="020B0604030504040204" pitchFamily="50" charset="-128"/>
                </a:rPr>
                <a:t>%</a:t>
              </a:r>
            </a:p>
          </p:txBody>
        </p:sp>
        <p:sp>
          <p:nvSpPr>
            <p:cNvPr id="184" name="TextBox 183">
              <a:extLst>
                <a:ext uri="{FF2B5EF4-FFF2-40B4-BE49-F238E27FC236}">
                  <a16:creationId xmlns:a16="http://schemas.microsoft.com/office/drawing/2014/main" id="{A71548C3-8EDA-E4D0-B649-55BC9A7481D9}"/>
                </a:ext>
              </a:extLst>
            </p:cNvPr>
            <p:cNvSpPr txBox="1"/>
            <p:nvPr/>
          </p:nvSpPr>
          <p:spPr>
            <a:xfrm>
              <a:off x="5495563" y="4117173"/>
              <a:ext cx="284186" cy="7916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p>
              <a:pPr algn="ctr"/>
              <a:r>
                <a:rPr lang="ja-JP" altLang="en-US" sz="500">
                  <a:solidFill>
                    <a:schemeClr val="bg1">
                      <a:lumMod val="65000"/>
                    </a:schemeClr>
                  </a:solidFill>
                  <a:ea typeface="Meiryo UI" panose="020B0604030504040204" pitchFamily="50" charset="-128"/>
                </a:rPr>
                <a:t>求人</a:t>
              </a:r>
              <a:r>
                <a:rPr lang="en-US" altLang="ja-JP" sz="500">
                  <a:solidFill>
                    <a:schemeClr val="bg1">
                      <a:lumMod val="65000"/>
                    </a:schemeClr>
                  </a:solidFill>
                  <a:ea typeface="Meiryo UI" panose="020B0604030504040204" pitchFamily="50" charset="-128"/>
                </a:rPr>
                <a:t>XX</a:t>
              </a:r>
              <a:r>
                <a:rPr lang="ja-JP" altLang="en-US" sz="500">
                  <a:solidFill>
                    <a:schemeClr val="bg1">
                      <a:lumMod val="65000"/>
                    </a:schemeClr>
                  </a:solidFill>
                  <a:ea typeface="Meiryo UI" panose="020B0604030504040204" pitchFamily="50" charset="-128"/>
                </a:rPr>
                <a:t>件</a:t>
              </a:r>
              <a:endParaRPr lang="en-US" sz="500">
                <a:solidFill>
                  <a:schemeClr val="bg1">
                    <a:lumMod val="65000"/>
                  </a:schemeClr>
                </a:solidFill>
                <a:ea typeface="Meiryo UI" panose="020B0604030504040204" pitchFamily="50" charset="-128"/>
              </a:endParaRPr>
            </a:p>
          </p:txBody>
        </p:sp>
      </p:grpSp>
      <p:sp>
        <p:nvSpPr>
          <p:cNvPr id="185" name="TextBox 184">
            <a:extLst>
              <a:ext uri="{FF2B5EF4-FFF2-40B4-BE49-F238E27FC236}">
                <a16:creationId xmlns:a16="http://schemas.microsoft.com/office/drawing/2014/main" id="{601F4E80-DB6A-FA4E-7618-0059B73E28E6}"/>
              </a:ext>
            </a:extLst>
          </p:cNvPr>
          <p:cNvSpPr txBox="1"/>
          <p:nvPr/>
        </p:nvSpPr>
        <p:spPr>
          <a:xfrm>
            <a:off x="6500995" y="4354229"/>
            <a:ext cx="284186" cy="7916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p>
            <a:pPr algn="ctr"/>
            <a:r>
              <a:rPr lang="ja-JP" altLang="en-US" sz="600" b="1">
                <a:solidFill>
                  <a:schemeClr val="bg1">
                    <a:lumMod val="65000"/>
                  </a:schemeClr>
                </a:solidFill>
                <a:ea typeface="Meiryo UI" panose="020B0604030504040204" pitchFamily="50" charset="-128"/>
              </a:rPr>
              <a:t>●●業</a:t>
            </a:r>
            <a:endParaRPr lang="en-US" sz="600" b="1">
              <a:solidFill>
                <a:schemeClr val="bg1">
                  <a:lumMod val="65000"/>
                </a:schemeClr>
              </a:solidFill>
              <a:ea typeface="Meiryo UI" panose="020B0604030504040204" pitchFamily="50" charset="-128"/>
            </a:endParaRPr>
          </a:p>
        </p:txBody>
      </p:sp>
      <p:pic>
        <p:nvPicPr>
          <p:cNvPr id="186" name="Picture 185">
            <a:extLst>
              <a:ext uri="{FF2B5EF4-FFF2-40B4-BE49-F238E27FC236}">
                <a16:creationId xmlns:a16="http://schemas.microsoft.com/office/drawing/2014/main" id="{6285DBAC-FE76-2D0C-A127-611E37E4DEEF}"/>
              </a:ext>
            </a:extLst>
          </p:cNvPr>
          <p:cNvPicPr>
            <a:picLocks noChangeAspect="1"/>
          </p:cNvPicPr>
          <p:nvPr/>
        </p:nvPicPr>
        <p:blipFill>
          <a:blip r:embed="rId4">
            <a:duotone>
              <a:schemeClr val="bg2">
                <a:shade val="45000"/>
                <a:satMod val="135000"/>
              </a:schemeClr>
              <a:prstClr val="white"/>
            </a:duotone>
          </a:blip>
          <a:stretch>
            <a:fillRect/>
          </a:stretch>
        </p:blipFill>
        <p:spPr>
          <a:xfrm>
            <a:off x="6566846" y="4436885"/>
            <a:ext cx="156375" cy="156375"/>
          </a:xfrm>
          <a:prstGeom prst="rect">
            <a:avLst/>
          </a:prstGeom>
        </p:spPr>
      </p:pic>
      <p:sp>
        <p:nvSpPr>
          <p:cNvPr id="187" name="Rectangle: Rounded Corners 186">
            <a:extLst>
              <a:ext uri="{FF2B5EF4-FFF2-40B4-BE49-F238E27FC236}">
                <a16:creationId xmlns:a16="http://schemas.microsoft.com/office/drawing/2014/main" id="{1C99E54B-2826-C1DD-8032-B2C750AC02C3}"/>
              </a:ext>
            </a:extLst>
          </p:cNvPr>
          <p:cNvSpPr/>
          <p:nvPr/>
        </p:nvSpPr>
        <p:spPr>
          <a:xfrm>
            <a:off x="7028847" y="4340087"/>
            <a:ext cx="616424" cy="485487"/>
          </a:xfrm>
          <a:prstGeom prst="roundRect">
            <a:avLst>
              <a:gd name="adj" fmla="val 5766"/>
            </a:avLst>
          </a:prstGeom>
          <a:solidFill>
            <a:srgbClr val="FFFFFF"/>
          </a:solid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tLang="ja-JP" sz="1200">
              <a:solidFill>
                <a:srgbClr val="FFFFFF"/>
              </a:solidFill>
              <a:ea typeface="Meiryo UI" panose="020B0604030504040204" pitchFamily="50" charset="-128"/>
            </a:endParaRPr>
          </a:p>
        </p:txBody>
      </p:sp>
      <p:grpSp>
        <p:nvGrpSpPr>
          <p:cNvPr id="188" name="Group 187">
            <a:extLst>
              <a:ext uri="{FF2B5EF4-FFF2-40B4-BE49-F238E27FC236}">
                <a16:creationId xmlns:a16="http://schemas.microsoft.com/office/drawing/2014/main" id="{56227653-36CA-86DD-6B31-B34260AE998C}"/>
              </a:ext>
            </a:extLst>
          </p:cNvPr>
          <p:cNvGrpSpPr/>
          <p:nvPr/>
        </p:nvGrpSpPr>
        <p:grpSpPr>
          <a:xfrm>
            <a:off x="7191222" y="4626927"/>
            <a:ext cx="290536" cy="171272"/>
            <a:chOff x="5495563" y="4117173"/>
            <a:chExt cx="290536" cy="171272"/>
          </a:xfrm>
        </p:grpSpPr>
        <p:sp>
          <p:nvSpPr>
            <p:cNvPr id="189" name="TextBox 188">
              <a:extLst>
                <a:ext uri="{FF2B5EF4-FFF2-40B4-BE49-F238E27FC236}">
                  <a16:creationId xmlns:a16="http://schemas.microsoft.com/office/drawing/2014/main" id="{A6DF09C3-C559-302F-185B-737596472868}"/>
                </a:ext>
              </a:extLst>
            </p:cNvPr>
            <p:cNvSpPr txBox="1"/>
            <p:nvPr/>
          </p:nvSpPr>
          <p:spPr>
            <a:xfrm>
              <a:off x="5501913" y="4209285"/>
              <a:ext cx="284186" cy="7916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p>
              <a:pPr algn="ctr"/>
              <a:r>
                <a:rPr lang="ja-JP" altLang="en-US" sz="500">
                  <a:solidFill>
                    <a:schemeClr val="bg1">
                      <a:lumMod val="65000"/>
                    </a:schemeClr>
                  </a:solidFill>
                  <a:ea typeface="Meiryo UI" panose="020B0604030504040204" pitchFamily="50" charset="-128"/>
                </a:rPr>
                <a:t>需給ギャップ</a:t>
              </a:r>
              <a:r>
                <a:rPr lang="en-US" altLang="ja-JP" sz="500">
                  <a:solidFill>
                    <a:schemeClr val="bg1">
                      <a:lumMod val="65000"/>
                    </a:schemeClr>
                  </a:solidFill>
                  <a:ea typeface="Meiryo UI" panose="020B0604030504040204" pitchFamily="50" charset="-128"/>
                </a:rPr>
                <a:t>XX</a:t>
              </a:r>
              <a:r>
                <a:rPr lang="en-US" sz="500">
                  <a:solidFill>
                    <a:schemeClr val="bg1">
                      <a:lumMod val="65000"/>
                    </a:schemeClr>
                  </a:solidFill>
                  <a:ea typeface="Meiryo UI" panose="020B0604030504040204" pitchFamily="50" charset="-128"/>
                </a:rPr>
                <a:t>%</a:t>
              </a:r>
            </a:p>
          </p:txBody>
        </p:sp>
        <p:sp>
          <p:nvSpPr>
            <p:cNvPr id="190" name="TextBox 189">
              <a:extLst>
                <a:ext uri="{FF2B5EF4-FFF2-40B4-BE49-F238E27FC236}">
                  <a16:creationId xmlns:a16="http://schemas.microsoft.com/office/drawing/2014/main" id="{EB6C2CFA-A049-9FA4-F27F-70F1F8045729}"/>
                </a:ext>
              </a:extLst>
            </p:cNvPr>
            <p:cNvSpPr txBox="1"/>
            <p:nvPr/>
          </p:nvSpPr>
          <p:spPr>
            <a:xfrm>
              <a:off x="5495563" y="4117173"/>
              <a:ext cx="284186" cy="7916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p>
              <a:pPr algn="ctr"/>
              <a:r>
                <a:rPr lang="ja-JP" altLang="en-US" sz="500">
                  <a:solidFill>
                    <a:schemeClr val="bg1">
                      <a:lumMod val="65000"/>
                    </a:schemeClr>
                  </a:solidFill>
                  <a:ea typeface="Meiryo UI" panose="020B0604030504040204" pitchFamily="50" charset="-128"/>
                </a:rPr>
                <a:t>求人</a:t>
              </a:r>
              <a:r>
                <a:rPr lang="en-US" altLang="ja-JP" sz="500">
                  <a:solidFill>
                    <a:schemeClr val="bg1">
                      <a:lumMod val="65000"/>
                    </a:schemeClr>
                  </a:solidFill>
                  <a:ea typeface="Meiryo UI" panose="020B0604030504040204" pitchFamily="50" charset="-128"/>
                </a:rPr>
                <a:t>XX</a:t>
              </a:r>
              <a:r>
                <a:rPr lang="ja-JP" altLang="en-US" sz="500">
                  <a:solidFill>
                    <a:schemeClr val="bg1">
                      <a:lumMod val="65000"/>
                    </a:schemeClr>
                  </a:solidFill>
                  <a:ea typeface="Meiryo UI" panose="020B0604030504040204" pitchFamily="50" charset="-128"/>
                </a:rPr>
                <a:t>件</a:t>
              </a:r>
              <a:endParaRPr lang="en-US" sz="500">
                <a:solidFill>
                  <a:schemeClr val="bg1">
                    <a:lumMod val="65000"/>
                  </a:schemeClr>
                </a:solidFill>
                <a:ea typeface="Meiryo UI" panose="020B0604030504040204" pitchFamily="50" charset="-128"/>
              </a:endParaRPr>
            </a:p>
          </p:txBody>
        </p:sp>
      </p:grpSp>
      <p:sp>
        <p:nvSpPr>
          <p:cNvPr id="191" name="TextBox 190">
            <a:extLst>
              <a:ext uri="{FF2B5EF4-FFF2-40B4-BE49-F238E27FC236}">
                <a16:creationId xmlns:a16="http://schemas.microsoft.com/office/drawing/2014/main" id="{EDFF23A8-5DB9-9C26-CD67-81ABA38AB4E6}"/>
              </a:ext>
            </a:extLst>
          </p:cNvPr>
          <p:cNvSpPr txBox="1"/>
          <p:nvPr/>
        </p:nvSpPr>
        <p:spPr>
          <a:xfrm>
            <a:off x="7191222" y="4354229"/>
            <a:ext cx="284186" cy="7916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p>
            <a:pPr algn="ctr"/>
            <a:r>
              <a:rPr lang="ja-JP" altLang="en-US" sz="600" b="1">
                <a:solidFill>
                  <a:schemeClr val="bg1">
                    <a:lumMod val="65000"/>
                  </a:schemeClr>
                </a:solidFill>
                <a:ea typeface="Meiryo UI" panose="020B0604030504040204" pitchFamily="50" charset="-128"/>
              </a:rPr>
              <a:t>●●業</a:t>
            </a:r>
            <a:endParaRPr lang="en-US" sz="600" b="1">
              <a:solidFill>
                <a:schemeClr val="bg1">
                  <a:lumMod val="65000"/>
                </a:schemeClr>
              </a:solidFill>
              <a:ea typeface="Meiryo UI" panose="020B0604030504040204" pitchFamily="50" charset="-128"/>
            </a:endParaRPr>
          </a:p>
        </p:txBody>
      </p:sp>
      <p:sp>
        <p:nvSpPr>
          <p:cNvPr id="192" name="Rectangle: Rounded Corners 191">
            <a:extLst>
              <a:ext uri="{FF2B5EF4-FFF2-40B4-BE49-F238E27FC236}">
                <a16:creationId xmlns:a16="http://schemas.microsoft.com/office/drawing/2014/main" id="{0471280B-D465-453D-7DC7-2DAF25BD49BF}"/>
              </a:ext>
            </a:extLst>
          </p:cNvPr>
          <p:cNvSpPr/>
          <p:nvPr/>
        </p:nvSpPr>
        <p:spPr>
          <a:xfrm>
            <a:off x="7721701" y="4340087"/>
            <a:ext cx="616424" cy="485487"/>
          </a:xfrm>
          <a:prstGeom prst="roundRect">
            <a:avLst>
              <a:gd name="adj" fmla="val 5766"/>
            </a:avLst>
          </a:prstGeom>
          <a:solidFill>
            <a:srgbClr val="FFFFFF"/>
          </a:solid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tLang="ja-JP" sz="1200">
              <a:solidFill>
                <a:srgbClr val="FFFFFF"/>
              </a:solidFill>
              <a:ea typeface="Meiryo UI" panose="020B0604030504040204" pitchFamily="50" charset="-128"/>
            </a:endParaRPr>
          </a:p>
        </p:txBody>
      </p:sp>
      <p:grpSp>
        <p:nvGrpSpPr>
          <p:cNvPr id="193" name="Group 192">
            <a:extLst>
              <a:ext uri="{FF2B5EF4-FFF2-40B4-BE49-F238E27FC236}">
                <a16:creationId xmlns:a16="http://schemas.microsoft.com/office/drawing/2014/main" id="{16BE807D-0BD0-AA45-CA90-422A24330B32}"/>
              </a:ext>
            </a:extLst>
          </p:cNvPr>
          <p:cNvGrpSpPr/>
          <p:nvPr/>
        </p:nvGrpSpPr>
        <p:grpSpPr>
          <a:xfrm>
            <a:off x="7884076" y="4626927"/>
            <a:ext cx="290536" cy="171272"/>
            <a:chOff x="5495563" y="4117173"/>
            <a:chExt cx="290536" cy="171272"/>
          </a:xfrm>
        </p:grpSpPr>
        <p:sp>
          <p:nvSpPr>
            <p:cNvPr id="194" name="TextBox 193">
              <a:extLst>
                <a:ext uri="{FF2B5EF4-FFF2-40B4-BE49-F238E27FC236}">
                  <a16:creationId xmlns:a16="http://schemas.microsoft.com/office/drawing/2014/main" id="{A52A0356-EE54-E277-D6E7-52EC4A923702}"/>
                </a:ext>
              </a:extLst>
            </p:cNvPr>
            <p:cNvSpPr txBox="1"/>
            <p:nvPr/>
          </p:nvSpPr>
          <p:spPr>
            <a:xfrm>
              <a:off x="5501913" y="4209285"/>
              <a:ext cx="284186" cy="7916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p>
              <a:pPr algn="ctr"/>
              <a:r>
                <a:rPr lang="ja-JP" altLang="en-US" sz="500">
                  <a:solidFill>
                    <a:schemeClr val="bg1">
                      <a:lumMod val="65000"/>
                    </a:schemeClr>
                  </a:solidFill>
                  <a:ea typeface="Meiryo UI" panose="020B0604030504040204" pitchFamily="50" charset="-128"/>
                </a:rPr>
                <a:t>需給ギャップ</a:t>
              </a:r>
              <a:r>
                <a:rPr lang="en-US" altLang="ja-JP" sz="500">
                  <a:solidFill>
                    <a:schemeClr val="bg1">
                      <a:lumMod val="65000"/>
                    </a:schemeClr>
                  </a:solidFill>
                  <a:ea typeface="Meiryo UI" panose="020B0604030504040204" pitchFamily="50" charset="-128"/>
                </a:rPr>
                <a:t>XX</a:t>
              </a:r>
              <a:r>
                <a:rPr lang="en-US" sz="500">
                  <a:solidFill>
                    <a:schemeClr val="bg1">
                      <a:lumMod val="65000"/>
                    </a:schemeClr>
                  </a:solidFill>
                  <a:ea typeface="Meiryo UI" panose="020B0604030504040204" pitchFamily="50" charset="-128"/>
                </a:rPr>
                <a:t>%</a:t>
              </a:r>
            </a:p>
          </p:txBody>
        </p:sp>
        <p:sp>
          <p:nvSpPr>
            <p:cNvPr id="195" name="TextBox 194">
              <a:extLst>
                <a:ext uri="{FF2B5EF4-FFF2-40B4-BE49-F238E27FC236}">
                  <a16:creationId xmlns:a16="http://schemas.microsoft.com/office/drawing/2014/main" id="{671E9B9D-5ADC-5661-41DA-3AD7D39C52E9}"/>
                </a:ext>
              </a:extLst>
            </p:cNvPr>
            <p:cNvSpPr txBox="1"/>
            <p:nvPr/>
          </p:nvSpPr>
          <p:spPr>
            <a:xfrm>
              <a:off x="5495563" y="4117173"/>
              <a:ext cx="284186" cy="7916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p>
              <a:pPr algn="ctr"/>
              <a:r>
                <a:rPr lang="ja-JP" altLang="en-US" sz="500">
                  <a:solidFill>
                    <a:schemeClr val="bg1">
                      <a:lumMod val="65000"/>
                    </a:schemeClr>
                  </a:solidFill>
                  <a:ea typeface="Meiryo UI" panose="020B0604030504040204" pitchFamily="50" charset="-128"/>
                </a:rPr>
                <a:t>求人</a:t>
              </a:r>
              <a:r>
                <a:rPr lang="en-US" altLang="ja-JP" sz="500">
                  <a:solidFill>
                    <a:schemeClr val="bg1">
                      <a:lumMod val="65000"/>
                    </a:schemeClr>
                  </a:solidFill>
                  <a:ea typeface="Meiryo UI" panose="020B0604030504040204" pitchFamily="50" charset="-128"/>
                </a:rPr>
                <a:t>XX</a:t>
              </a:r>
              <a:r>
                <a:rPr lang="ja-JP" altLang="en-US" sz="500">
                  <a:solidFill>
                    <a:schemeClr val="bg1">
                      <a:lumMod val="65000"/>
                    </a:schemeClr>
                  </a:solidFill>
                  <a:ea typeface="Meiryo UI" panose="020B0604030504040204" pitchFamily="50" charset="-128"/>
                </a:rPr>
                <a:t>件</a:t>
              </a:r>
              <a:endParaRPr lang="en-US" sz="500">
                <a:solidFill>
                  <a:schemeClr val="bg1">
                    <a:lumMod val="65000"/>
                  </a:schemeClr>
                </a:solidFill>
                <a:ea typeface="Meiryo UI" panose="020B0604030504040204" pitchFamily="50" charset="-128"/>
              </a:endParaRPr>
            </a:p>
          </p:txBody>
        </p:sp>
      </p:grpSp>
      <p:sp>
        <p:nvSpPr>
          <p:cNvPr id="196" name="TextBox 195">
            <a:extLst>
              <a:ext uri="{FF2B5EF4-FFF2-40B4-BE49-F238E27FC236}">
                <a16:creationId xmlns:a16="http://schemas.microsoft.com/office/drawing/2014/main" id="{EA8FF419-C815-7D6E-0B11-59039C67EA8F}"/>
              </a:ext>
            </a:extLst>
          </p:cNvPr>
          <p:cNvSpPr txBox="1"/>
          <p:nvPr/>
        </p:nvSpPr>
        <p:spPr>
          <a:xfrm>
            <a:off x="7884076" y="4354229"/>
            <a:ext cx="284186" cy="7916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p>
            <a:pPr algn="ctr"/>
            <a:r>
              <a:rPr lang="ja-JP" altLang="en-US" sz="600" b="1">
                <a:solidFill>
                  <a:schemeClr val="bg1">
                    <a:lumMod val="65000"/>
                  </a:schemeClr>
                </a:solidFill>
                <a:ea typeface="Meiryo UI" panose="020B0604030504040204" pitchFamily="50" charset="-128"/>
              </a:rPr>
              <a:t>●●業</a:t>
            </a:r>
            <a:endParaRPr lang="en-US" sz="600" b="1">
              <a:solidFill>
                <a:schemeClr val="bg1">
                  <a:lumMod val="65000"/>
                </a:schemeClr>
              </a:solidFill>
              <a:ea typeface="Meiryo UI" panose="020B0604030504040204" pitchFamily="50" charset="-128"/>
            </a:endParaRPr>
          </a:p>
        </p:txBody>
      </p:sp>
      <p:sp>
        <p:nvSpPr>
          <p:cNvPr id="197" name="Rectangle: Rounded Corners 196">
            <a:extLst>
              <a:ext uri="{FF2B5EF4-FFF2-40B4-BE49-F238E27FC236}">
                <a16:creationId xmlns:a16="http://schemas.microsoft.com/office/drawing/2014/main" id="{EC0E6AF0-F4B7-E115-B8F0-876518750B00}"/>
              </a:ext>
            </a:extLst>
          </p:cNvPr>
          <p:cNvSpPr/>
          <p:nvPr/>
        </p:nvSpPr>
        <p:spPr>
          <a:xfrm>
            <a:off x="8413992" y="4340087"/>
            <a:ext cx="616424" cy="485487"/>
          </a:xfrm>
          <a:prstGeom prst="roundRect">
            <a:avLst>
              <a:gd name="adj" fmla="val 5766"/>
            </a:avLst>
          </a:prstGeom>
          <a:solidFill>
            <a:srgbClr val="FFFFFF"/>
          </a:solid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tLang="ja-JP" sz="1200">
              <a:solidFill>
                <a:srgbClr val="FFFFFF"/>
              </a:solidFill>
              <a:ea typeface="Meiryo UI" panose="020B0604030504040204" pitchFamily="50" charset="-128"/>
            </a:endParaRPr>
          </a:p>
        </p:txBody>
      </p:sp>
      <p:grpSp>
        <p:nvGrpSpPr>
          <p:cNvPr id="198" name="Group 197">
            <a:extLst>
              <a:ext uri="{FF2B5EF4-FFF2-40B4-BE49-F238E27FC236}">
                <a16:creationId xmlns:a16="http://schemas.microsoft.com/office/drawing/2014/main" id="{72C93FCD-3DFB-5E10-E3A4-F50564678C5E}"/>
              </a:ext>
            </a:extLst>
          </p:cNvPr>
          <p:cNvGrpSpPr/>
          <p:nvPr/>
        </p:nvGrpSpPr>
        <p:grpSpPr>
          <a:xfrm>
            <a:off x="8576367" y="4626927"/>
            <a:ext cx="290536" cy="171272"/>
            <a:chOff x="5495563" y="4117173"/>
            <a:chExt cx="290536" cy="171272"/>
          </a:xfrm>
        </p:grpSpPr>
        <p:sp>
          <p:nvSpPr>
            <p:cNvPr id="199" name="TextBox 198">
              <a:extLst>
                <a:ext uri="{FF2B5EF4-FFF2-40B4-BE49-F238E27FC236}">
                  <a16:creationId xmlns:a16="http://schemas.microsoft.com/office/drawing/2014/main" id="{630B540A-EE65-707E-2E73-237C1E86E402}"/>
                </a:ext>
              </a:extLst>
            </p:cNvPr>
            <p:cNvSpPr txBox="1"/>
            <p:nvPr/>
          </p:nvSpPr>
          <p:spPr>
            <a:xfrm>
              <a:off x="5501913" y="4209285"/>
              <a:ext cx="284186" cy="7916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p>
              <a:pPr algn="ctr"/>
              <a:r>
                <a:rPr lang="ja-JP" altLang="en-US" sz="500">
                  <a:solidFill>
                    <a:schemeClr val="bg1">
                      <a:lumMod val="65000"/>
                    </a:schemeClr>
                  </a:solidFill>
                  <a:ea typeface="Meiryo UI" panose="020B0604030504040204" pitchFamily="50" charset="-128"/>
                </a:rPr>
                <a:t>需給ギャップ</a:t>
              </a:r>
              <a:r>
                <a:rPr lang="en-US" altLang="ja-JP" sz="500">
                  <a:solidFill>
                    <a:schemeClr val="bg1">
                      <a:lumMod val="65000"/>
                    </a:schemeClr>
                  </a:solidFill>
                  <a:ea typeface="Meiryo UI" panose="020B0604030504040204" pitchFamily="50" charset="-128"/>
                </a:rPr>
                <a:t>XX</a:t>
              </a:r>
              <a:r>
                <a:rPr lang="en-US" sz="500">
                  <a:solidFill>
                    <a:schemeClr val="bg1">
                      <a:lumMod val="65000"/>
                    </a:schemeClr>
                  </a:solidFill>
                  <a:ea typeface="Meiryo UI" panose="020B0604030504040204" pitchFamily="50" charset="-128"/>
                </a:rPr>
                <a:t>%</a:t>
              </a:r>
            </a:p>
          </p:txBody>
        </p:sp>
        <p:sp>
          <p:nvSpPr>
            <p:cNvPr id="200" name="TextBox 199">
              <a:extLst>
                <a:ext uri="{FF2B5EF4-FFF2-40B4-BE49-F238E27FC236}">
                  <a16:creationId xmlns:a16="http://schemas.microsoft.com/office/drawing/2014/main" id="{13A3F009-A53C-3F22-431E-77E73870AB81}"/>
                </a:ext>
              </a:extLst>
            </p:cNvPr>
            <p:cNvSpPr txBox="1"/>
            <p:nvPr/>
          </p:nvSpPr>
          <p:spPr>
            <a:xfrm>
              <a:off x="5495563" y="4117173"/>
              <a:ext cx="284186" cy="7916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p>
              <a:pPr algn="ctr"/>
              <a:r>
                <a:rPr lang="ja-JP" altLang="en-US" sz="500">
                  <a:solidFill>
                    <a:schemeClr val="bg1">
                      <a:lumMod val="65000"/>
                    </a:schemeClr>
                  </a:solidFill>
                  <a:ea typeface="Meiryo UI" panose="020B0604030504040204" pitchFamily="50" charset="-128"/>
                </a:rPr>
                <a:t>求人</a:t>
              </a:r>
              <a:r>
                <a:rPr lang="en-US" altLang="ja-JP" sz="500">
                  <a:solidFill>
                    <a:schemeClr val="bg1">
                      <a:lumMod val="65000"/>
                    </a:schemeClr>
                  </a:solidFill>
                  <a:ea typeface="Meiryo UI" panose="020B0604030504040204" pitchFamily="50" charset="-128"/>
                </a:rPr>
                <a:t>XX</a:t>
              </a:r>
              <a:r>
                <a:rPr lang="ja-JP" altLang="en-US" sz="500">
                  <a:solidFill>
                    <a:schemeClr val="bg1">
                      <a:lumMod val="65000"/>
                    </a:schemeClr>
                  </a:solidFill>
                  <a:ea typeface="Meiryo UI" panose="020B0604030504040204" pitchFamily="50" charset="-128"/>
                </a:rPr>
                <a:t>件</a:t>
              </a:r>
              <a:endParaRPr lang="en-US" sz="500">
                <a:solidFill>
                  <a:schemeClr val="bg1">
                    <a:lumMod val="65000"/>
                  </a:schemeClr>
                </a:solidFill>
                <a:ea typeface="Meiryo UI" panose="020B0604030504040204" pitchFamily="50" charset="-128"/>
              </a:endParaRPr>
            </a:p>
          </p:txBody>
        </p:sp>
      </p:grpSp>
      <p:sp>
        <p:nvSpPr>
          <p:cNvPr id="201" name="TextBox 200">
            <a:extLst>
              <a:ext uri="{FF2B5EF4-FFF2-40B4-BE49-F238E27FC236}">
                <a16:creationId xmlns:a16="http://schemas.microsoft.com/office/drawing/2014/main" id="{DE6303FE-13C3-C34D-513E-6779B1241DEA}"/>
              </a:ext>
            </a:extLst>
          </p:cNvPr>
          <p:cNvSpPr txBox="1"/>
          <p:nvPr/>
        </p:nvSpPr>
        <p:spPr>
          <a:xfrm>
            <a:off x="8576367" y="4354229"/>
            <a:ext cx="284186" cy="7916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p>
            <a:pPr algn="ctr"/>
            <a:r>
              <a:rPr lang="ja-JP" altLang="en-US" sz="600" b="1">
                <a:solidFill>
                  <a:schemeClr val="bg1">
                    <a:lumMod val="65000"/>
                  </a:schemeClr>
                </a:solidFill>
                <a:ea typeface="Meiryo UI" panose="020B0604030504040204" pitchFamily="50" charset="-128"/>
              </a:rPr>
              <a:t>●●業</a:t>
            </a:r>
            <a:endParaRPr lang="en-US" sz="600" b="1">
              <a:solidFill>
                <a:schemeClr val="bg1">
                  <a:lumMod val="65000"/>
                </a:schemeClr>
              </a:solidFill>
              <a:ea typeface="Meiryo UI" panose="020B0604030504040204" pitchFamily="50" charset="-128"/>
            </a:endParaRPr>
          </a:p>
        </p:txBody>
      </p:sp>
      <p:sp>
        <p:nvSpPr>
          <p:cNvPr id="202" name="Rectangle: Rounded Corners 201">
            <a:extLst>
              <a:ext uri="{FF2B5EF4-FFF2-40B4-BE49-F238E27FC236}">
                <a16:creationId xmlns:a16="http://schemas.microsoft.com/office/drawing/2014/main" id="{DAC51518-FFB6-C005-0B3B-745AEB8D922D}"/>
              </a:ext>
            </a:extLst>
          </p:cNvPr>
          <p:cNvSpPr/>
          <p:nvPr/>
        </p:nvSpPr>
        <p:spPr>
          <a:xfrm>
            <a:off x="6338620" y="4878906"/>
            <a:ext cx="616424" cy="485487"/>
          </a:xfrm>
          <a:prstGeom prst="roundRect">
            <a:avLst>
              <a:gd name="adj" fmla="val 5766"/>
            </a:avLst>
          </a:prstGeom>
          <a:solidFill>
            <a:srgbClr val="FFFFFF"/>
          </a:solid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tLang="ja-JP" sz="1200">
              <a:solidFill>
                <a:srgbClr val="FFFFFF"/>
              </a:solidFill>
              <a:ea typeface="Meiryo UI" panose="020B0604030504040204" pitchFamily="50" charset="-128"/>
            </a:endParaRPr>
          </a:p>
        </p:txBody>
      </p:sp>
      <p:grpSp>
        <p:nvGrpSpPr>
          <p:cNvPr id="203" name="Group 202">
            <a:extLst>
              <a:ext uri="{FF2B5EF4-FFF2-40B4-BE49-F238E27FC236}">
                <a16:creationId xmlns:a16="http://schemas.microsoft.com/office/drawing/2014/main" id="{051F032C-1253-1B81-2EE7-050F9D888861}"/>
              </a:ext>
            </a:extLst>
          </p:cNvPr>
          <p:cNvGrpSpPr/>
          <p:nvPr/>
        </p:nvGrpSpPr>
        <p:grpSpPr>
          <a:xfrm>
            <a:off x="6500995" y="5165746"/>
            <a:ext cx="290536" cy="171272"/>
            <a:chOff x="5495563" y="4117173"/>
            <a:chExt cx="290536" cy="171272"/>
          </a:xfrm>
        </p:grpSpPr>
        <p:sp>
          <p:nvSpPr>
            <p:cNvPr id="204" name="TextBox 203">
              <a:extLst>
                <a:ext uri="{FF2B5EF4-FFF2-40B4-BE49-F238E27FC236}">
                  <a16:creationId xmlns:a16="http://schemas.microsoft.com/office/drawing/2014/main" id="{F7FB4EBC-2EF6-EB30-9281-608320B3B023}"/>
                </a:ext>
              </a:extLst>
            </p:cNvPr>
            <p:cNvSpPr txBox="1"/>
            <p:nvPr/>
          </p:nvSpPr>
          <p:spPr>
            <a:xfrm>
              <a:off x="5501913" y="4209285"/>
              <a:ext cx="284186" cy="7916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p>
              <a:pPr algn="ctr"/>
              <a:r>
                <a:rPr lang="ja-JP" altLang="en-US" sz="500">
                  <a:solidFill>
                    <a:schemeClr val="bg1">
                      <a:lumMod val="65000"/>
                    </a:schemeClr>
                  </a:solidFill>
                  <a:ea typeface="Meiryo UI" panose="020B0604030504040204" pitchFamily="50" charset="-128"/>
                </a:rPr>
                <a:t>需給ギャップ</a:t>
              </a:r>
              <a:r>
                <a:rPr lang="en-US" altLang="ja-JP" sz="500">
                  <a:solidFill>
                    <a:schemeClr val="bg1">
                      <a:lumMod val="65000"/>
                    </a:schemeClr>
                  </a:solidFill>
                  <a:ea typeface="Meiryo UI" panose="020B0604030504040204" pitchFamily="50" charset="-128"/>
                </a:rPr>
                <a:t>XX</a:t>
              </a:r>
              <a:r>
                <a:rPr lang="en-US" sz="500">
                  <a:solidFill>
                    <a:schemeClr val="bg1">
                      <a:lumMod val="65000"/>
                    </a:schemeClr>
                  </a:solidFill>
                  <a:ea typeface="Meiryo UI" panose="020B0604030504040204" pitchFamily="50" charset="-128"/>
                </a:rPr>
                <a:t>%</a:t>
              </a:r>
            </a:p>
          </p:txBody>
        </p:sp>
        <p:sp>
          <p:nvSpPr>
            <p:cNvPr id="205" name="TextBox 204">
              <a:extLst>
                <a:ext uri="{FF2B5EF4-FFF2-40B4-BE49-F238E27FC236}">
                  <a16:creationId xmlns:a16="http://schemas.microsoft.com/office/drawing/2014/main" id="{E03EFD9F-6D9D-B5A2-54D3-B0DD336E68B1}"/>
                </a:ext>
              </a:extLst>
            </p:cNvPr>
            <p:cNvSpPr txBox="1"/>
            <p:nvPr/>
          </p:nvSpPr>
          <p:spPr>
            <a:xfrm>
              <a:off x="5495563" y="4117173"/>
              <a:ext cx="284186" cy="7916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p>
              <a:pPr algn="ctr"/>
              <a:r>
                <a:rPr lang="ja-JP" altLang="en-US" sz="500">
                  <a:solidFill>
                    <a:schemeClr val="bg1">
                      <a:lumMod val="65000"/>
                    </a:schemeClr>
                  </a:solidFill>
                  <a:ea typeface="Meiryo UI" panose="020B0604030504040204" pitchFamily="50" charset="-128"/>
                </a:rPr>
                <a:t>求人</a:t>
              </a:r>
              <a:r>
                <a:rPr lang="en-US" altLang="ja-JP" sz="500">
                  <a:solidFill>
                    <a:schemeClr val="bg1">
                      <a:lumMod val="65000"/>
                    </a:schemeClr>
                  </a:solidFill>
                  <a:ea typeface="Meiryo UI" panose="020B0604030504040204" pitchFamily="50" charset="-128"/>
                </a:rPr>
                <a:t>XX</a:t>
              </a:r>
              <a:r>
                <a:rPr lang="ja-JP" altLang="en-US" sz="500">
                  <a:solidFill>
                    <a:schemeClr val="bg1">
                      <a:lumMod val="65000"/>
                    </a:schemeClr>
                  </a:solidFill>
                  <a:ea typeface="Meiryo UI" panose="020B0604030504040204" pitchFamily="50" charset="-128"/>
                </a:rPr>
                <a:t>件</a:t>
              </a:r>
              <a:endParaRPr lang="en-US" sz="500">
                <a:solidFill>
                  <a:schemeClr val="bg1">
                    <a:lumMod val="65000"/>
                  </a:schemeClr>
                </a:solidFill>
                <a:ea typeface="Meiryo UI" panose="020B0604030504040204" pitchFamily="50" charset="-128"/>
              </a:endParaRPr>
            </a:p>
          </p:txBody>
        </p:sp>
      </p:grpSp>
      <p:sp>
        <p:nvSpPr>
          <p:cNvPr id="206" name="TextBox 205">
            <a:extLst>
              <a:ext uri="{FF2B5EF4-FFF2-40B4-BE49-F238E27FC236}">
                <a16:creationId xmlns:a16="http://schemas.microsoft.com/office/drawing/2014/main" id="{B09D2BE7-6850-F94B-6EC9-137991A1237C}"/>
              </a:ext>
            </a:extLst>
          </p:cNvPr>
          <p:cNvSpPr txBox="1"/>
          <p:nvPr/>
        </p:nvSpPr>
        <p:spPr>
          <a:xfrm>
            <a:off x="6500995" y="4893048"/>
            <a:ext cx="284186" cy="7916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p>
            <a:pPr algn="ctr"/>
            <a:r>
              <a:rPr lang="ja-JP" altLang="en-US" sz="600" b="1">
                <a:solidFill>
                  <a:schemeClr val="bg1">
                    <a:lumMod val="65000"/>
                  </a:schemeClr>
                </a:solidFill>
                <a:ea typeface="Meiryo UI" panose="020B0604030504040204" pitchFamily="50" charset="-128"/>
              </a:rPr>
              <a:t>●●業</a:t>
            </a:r>
            <a:endParaRPr lang="en-US" sz="600" b="1">
              <a:solidFill>
                <a:schemeClr val="bg1">
                  <a:lumMod val="65000"/>
                </a:schemeClr>
              </a:solidFill>
              <a:ea typeface="Meiryo UI" panose="020B0604030504040204" pitchFamily="50" charset="-128"/>
            </a:endParaRPr>
          </a:p>
        </p:txBody>
      </p:sp>
      <p:sp>
        <p:nvSpPr>
          <p:cNvPr id="207" name="Rectangle: Rounded Corners 206">
            <a:extLst>
              <a:ext uri="{FF2B5EF4-FFF2-40B4-BE49-F238E27FC236}">
                <a16:creationId xmlns:a16="http://schemas.microsoft.com/office/drawing/2014/main" id="{BC7EC77F-14BE-E226-3C60-EB2CA742AEDB}"/>
              </a:ext>
            </a:extLst>
          </p:cNvPr>
          <p:cNvSpPr/>
          <p:nvPr/>
        </p:nvSpPr>
        <p:spPr>
          <a:xfrm>
            <a:off x="7028847" y="4878906"/>
            <a:ext cx="616424" cy="485487"/>
          </a:xfrm>
          <a:prstGeom prst="roundRect">
            <a:avLst>
              <a:gd name="adj" fmla="val 5766"/>
            </a:avLst>
          </a:prstGeom>
          <a:solidFill>
            <a:srgbClr val="FFFFFF"/>
          </a:solid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tLang="ja-JP" sz="1200">
              <a:solidFill>
                <a:srgbClr val="FFFFFF"/>
              </a:solidFill>
              <a:ea typeface="Meiryo UI" panose="020B0604030504040204" pitchFamily="50" charset="-128"/>
            </a:endParaRPr>
          </a:p>
        </p:txBody>
      </p:sp>
      <p:grpSp>
        <p:nvGrpSpPr>
          <p:cNvPr id="208" name="Group 207">
            <a:extLst>
              <a:ext uri="{FF2B5EF4-FFF2-40B4-BE49-F238E27FC236}">
                <a16:creationId xmlns:a16="http://schemas.microsoft.com/office/drawing/2014/main" id="{BB1B5C22-481B-0D57-C2F7-8058F41CE30A}"/>
              </a:ext>
            </a:extLst>
          </p:cNvPr>
          <p:cNvGrpSpPr/>
          <p:nvPr/>
        </p:nvGrpSpPr>
        <p:grpSpPr>
          <a:xfrm>
            <a:off x="7191222" y="5165746"/>
            <a:ext cx="290536" cy="171272"/>
            <a:chOff x="5495563" y="4117173"/>
            <a:chExt cx="290536" cy="171272"/>
          </a:xfrm>
        </p:grpSpPr>
        <p:sp>
          <p:nvSpPr>
            <p:cNvPr id="209" name="TextBox 208">
              <a:extLst>
                <a:ext uri="{FF2B5EF4-FFF2-40B4-BE49-F238E27FC236}">
                  <a16:creationId xmlns:a16="http://schemas.microsoft.com/office/drawing/2014/main" id="{3C016002-E65F-2DDF-9AC4-CFE97DB79B14}"/>
                </a:ext>
              </a:extLst>
            </p:cNvPr>
            <p:cNvSpPr txBox="1"/>
            <p:nvPr/>
          </p:nvSpPr>
          <p:spPr>
            <a:xfrm>
              <a:off x="5501913" y="4209285"/>
              <a:ext cx="284186" cy="7916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p>
              <a:pPr algn="ctr"/>
              <a:r>
                <a:rPr lang="ja-JP" altLang="en-US" sz="500">
                  <a:solidFill>
                    <a:schemeClr val="bg1">
                      <a:lumMod val="65000"/>
                    </a:schemeClr>
                  </a:solidFill>
                  <a:ea typeface="Meiryo UI" panose="020B0604030504040204" pitchFamily="50" charset="-128"/>
                </a:rPr>
                <a:t>需給ギャップ</a:t>
              </a:r>
              <a:r>
                <a:rPr lang="en-US" altLang="ja-JP" sz="500">
                  <a:solidFill>
                    <a:schemeClr val="bg1">
                      <a:lumMod val="65000"/>
                    </a:schemeClr>
                  </a:solidFill>
                  <a:ea typeface="Meiryo UI" panose="020B0604030504040204" pitchFamily="50" charset="-128"/>
                </a:rPr>
                <a:t>XX</a:t>
              </a:r>
              <a:r>
                <a:rPr lang="en-US" sz="500">
                  <a:solidFill>
                    <a:schemeClr val="bg1">
                      <a:lumMod val="65000"/>
                    </a:schemeClr>
                  </a:solidFill>
                  <a:ea typeface="Meiryo UI" panose="020B0604030504040204" pitchFamily="50" charset="-128"/>
                </a:rPr>
                <a:t>%</a:t>
              </a:r>
            </a:p>
          </p:txBody>
        </p:sp>
        <p:sp>
          <p:nvSpPr>
            <p:cNvPr id="210" name="TextBox 209">
              <a:extLst>
                <a:ext uri="{FF2B5EF4-FFF2-40B4-BE49-F238E27FC236}">
                  <a16:creationId xmlns:a16="http://schemas.microsoft.com/office/drawing/2014/main" id="{D4C4ED73-4A30-5CE3-FBCD-F6C96AB1CFF5}"/>
                </a:ext>
              </a:extLst>
            </p:cNvPr>
            <p:cNvSpPr txBox="1"/>
            <p:nvPr/>
          </p:nvSpPr>
          <p:spPr>
            <a:xfrm>
              <a:off x="5495563" y="4117173"/>
              <a:ext cx="284186" cy="7916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p>
              <a:pPr algn="ctr"/>
              <a:r>
                <a:rPr lang="ja-JP" altLang="en-US" sz="500">
                  <a:solidFill>
                    <a:schemeClr val="bg1">
                      <a:lumMod val="65000"/>
                    </a:schemeClr>
                  </a:solidFill>
                  <a:ea typeface="Meiryo UI" panose="020B0604030504040204" pitchFamily="50" charset="-128"/>
                </a:rPr>
                <a:t>求人</a:t>
              </a:r>
              <a:r>
                <a:rPr lang="en-US" altLang="ja-JP" sz="500">
                  <a:solidFill>
                    <a:schemeClr val="bg1">
                      <a:lumMod val="65000"/>
                    </a:schemeClr>
                  </a:solidFill>
                  <a:ea typeface="Meiryo UI" panose="020B0604030504040204" pitchFamily="50" charset="-128"/>
                </a:rPr>
                <a:t>XX</a:t>
              </a:r>
              <a:r>
                <a:rPr lang="ja-JP" altLang="en-US" sz="500">
                  <a:solidFill>
                    <a:schemeClr val="bg1">
                      <a:lumMod val="65000"/>
                    </a:schemeClr>
                  </a:solidFill>
                  <a:ea typeface="Meiryo UI" panose="020B0604030504040204" pitchFamily="50" charset="-128"/>
                </a:rPr>
                <a:t>件</a:t>
              </a:r>
              <a:endParaRPr lang="en-US" sz="500">
                <a:solidFill>
                  <a:schemeClr val="bg1">
                    <a:lumMod val="65000"/>
                  </a:schemeClr>
                </a:solidFill>
                <a:ea typeface="Meiryo UI" panose="020B0604030504040204" pitchFamily="50" charset="-128"/>
              </a:endParaRPr>
            </a:p>
          </p:txBody>
        </p:sp>
      </p:grpSp>
      <p:sp>
        <p:nvSpPr>
          <p:cNvPr id="211" name="TextBox 210">
            <a:extLst>
              <a:ext uri="{FF2B5EF4-FFF2-40B4-BE49-F238E27FC236}">
                <a16:creationId xmlns:a16="http://schemas.microsoft.com/office/drawing/2014/main" id="{8996658F-B84D-CCD3-2988-2C6BD8E8BE48}"/>
              </a:ext>
            </a:extLst>
          </p:cNvPr>
          <p:cNvSpPr txBox="1"/>
          <p:nvPr/>
        </p:nvSpPr>
        <p:spPr>
          <a:xfrm>
            <a:off x="7191222" y="4893048"/>
            <a:ext cx="284186" cy="7916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p>
            <a:pPr algn="ctr"/>
            <a:r>
              <a:rPr lang="ja-JP" altLang="en-US" sz="600" b="1">
                <a:solidFill>
                  <a:schemeClr val="bg1">
                    <a:lumMod val="65000"/>
                  </a:schemeClr>
                </a:solidFill>
                <a:ea typeface="Meiryo UI" panose="020B0604030504040204" pitchFamily="50" charset="-128"/>
              </a:rPr>
              <a:t>●●業</a:t>
            </a:r>
            <a:endParaRPr lang="en-US" sz="600" b="1">
              <a:solidFill>
                <a:schemeClr val="bg1">
                  <a:lumMod val="65000"/>
                </a:schemeClr>
              </a:solidFill>
              <a:ea typeface="Meiryo UI" panose="020B0604030504040204" pitchFamily="50" charset="-128"/>
            </a:endParaRPr>
          </a:p>
        </p:txBody>
      </p:sp>
      <p:sp>
        <p:nvSpPr>
          <p:cNvPr id="212" name="Rectangle: Rounded Corners 211">
            <a:extLst>
              <a:ext uri="{FF2B5EF4-FFF2-40B4-BE49-F238E27FC236}">
                <a16:creationId xmlns:a16="http://schemas.microsoft.com/office/drawing/2014/main" id="{FE6FAE55-76F4-123F-1484-D97AC2A44B54}"/>
              </a:ext>
            </a:extLst>
          </p:cNvPr>
          <p:cNvSpPr/>
          <p:nvPr/>
        </p:nvSpPr>
        <p:spPr>
          <a:xfrm>
            <a:off x="7721701" y="4878906"/>
            <a:ext cx="616424" cy="485487"/>
          </a:xfrm>
          <a:prstGeom prst="roundRect">
            <a:avLst>
              <a:gd name="adj" fmla="val 5766"/>
            </a:avLst>
          </a:prstGeom>
          <a:solidFill>
            <a:srgbClr val="FFFFFF"/>
          </a:solid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tLang="ja-JP" sz="1200">
              <a:solidFill>
                <a:srgbClr val="FFFFFF"/>
              </a:solidFill>
              <a:ea typeface="Meiryo UI" panose="020B0604030504040204" pitchFamily="50" charset="-128"/>
            </a:endParaRPr>
          </a:p>
        </p:txBody>
      </p:sp>
      <p:grpSp>
        <p:nvGrpSpPr>
          <p:cNvPr id="213" name="Group 212">
            <a:extLst>
              <a:ext uri="{FF2B5EF4-FFF2-40B4-BE49-F238E27FC236}">
                <a16:creationId xmlns:a16="http://schemas.microsoft.com/office/drawing/2014/main" id="{9147B863-FCE0-75DF-AE64-5F3FF0BF11D7}"/>
              </a:ext>
            </a:extLst>
          </p:cNvPr>
          <p:cNvGrpSpPr/>
          <p:nvPr/>
        </p:nvGrpSpPr>
        <p:grpSpPr>
          <a:xfrm>
            <a:off x="7884076" y="5165746"/>
            <a:ext cx="290536" cy="171272"/>
            <a:chOff x="5495563" y="4117173"/>
            <a:chExt cx="290536" cy="171272"/>
          </a:xfrm>
        </p:grpSpPr>
        <p:sp>
          <p:nvSpPr>
            <p:cNvPr id="214" name="TextBox 213">
              <a:extLst>
                <a:ext uri="{FF2B5EF4-FFF2-40B4-BE49-F238E27FC236}">
                  <a16:creationId xmlns:a16="http://schemas.microsoft.com/office/drawing/2014/main" id="{A3CA4393-0176-99A8-4226-AF0A84A914F9}"/>
                </a:ext>
              </a:extLst>
            </p:cNvPr>
            <p:cNvSpPr txBox="1"/>
            <p:nvPr/>
          </p:nvSpPr>
          <p:spPr>
            <a:xfrm>
              <a:off x="5501913" y="4209285"/>
              <a:ext cx="284186" cy="7916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p>
              <a:pPr algn="ctr"/>
              <a:r>
                <a:rPr lang="ja-JP" altLang="en-US" sz="500">
                  <a:solidFill>
                    <a:schemeClr val="bg1">
                      <a:lumMod val="65000"/>
                    </a:schemeClr>
                  </a:solidFill>
                  <a:ea typeface="Meiryo UI" panose="020B0604030504040204" pitchFamily="50" charset="-128"/>
                </a:rPr>
                <a:t>需給ギャップ</a:t>
              </a:r>
              <a:r>
                <a:rPr lang="en-US" altLang="ja-JP" sz="500">
                  <a:solidFill>
                    <a:schemeClr val="bg1">
                      <a:lumMod val="65000"/>
                    </a:schemeClr>
                  </a:solidFill>
                  <a:ea typeface="Meiryo UI" panose="020B0604030504040204" pitchFamily="50" charset="-128"/>
                </a:rPr>
                <a:t>XX</a:t>
              </a:r>
              <a:r>
                <a:rPr lang="en-US" sz="500">
                  <a:solidFill>
                    <a:schemeClr val="bg1">
                      <a:lumMod val="65000"/>
                    </a:schemeClr>
                  </a:solidFill>
                  <a:ea typeface="Meiryo UI" panose="020B0604030504040204" pitchFamily="50" charset="-128"/>
                </a:rPr>
                <a:t>%</a:t>
              </a:r>
            </a:p>
          </p:txBody>
        </p:sp>
        <p:sp>
          <p:nvSpPr>
            <p:cNvPr id="215" name="TextBox 214">
              <a:extLst>
                <a:ext uri="{FF2B5EF4-FFF2-40B4-BE49-F238E27FC236}">
                  <a16:creationId xmlns:a16="http://schemas.microsoft.com/office/drawing/2014/main" id="{8D9D07CC-F647-735F-0FDD-47EB2D005985}"/>
                </a:ext>
              </a:extLst>
            </p:cNvPr>
            <p:cNvSpPr txBox="1"/>
            <p:nvPr/>
          </p:nvSpPr>
          <p:spPr>
            <a:xfrm>
              <a:off x="5495563" y="4117173"/>
              <a:ext cx="284186" cy="7916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p>
              <a:pPr algn="ctr"/>
              <a:r>
                <a:rPr lang="ja-JP" altLang="en-US" sz="500">
                  <a:solidFill>
                    <a:schemeClr val="bg1">
                      <a:lumMod val="65000"/>
                    </a:schemeClr>
                  </a:solidFill>
                  <a:ea typeface="Meiryo UI" panose="020B0604030504040204" pitchFamily="50" charset="-128"/>
                </a:rPr>
                <a:t>求人</a:t>
              </a:r>
              <a:r>
                <a:rPr lang="en-US" altLang="ja-JP" sz="500">
                  <a:solidFill>
                    <a:schemeClr val="bg1">
                      <a:lumMod val="65000"/>
                    </a:schemeClr>
                  </a:solidFill>
                  <a:ea typeface="Meiryo UI" panose="020B0604030504040204" pitchFamily="50" charset="-128"/>
                </a:rPr>
                <a:t>XX</a:t>
              </a:r>
              <a:r>
                <a:rPr lang="ja-JP" altLang="en-US" sz="500">
                  <a:solidFill>
                    <a:schemeClr val="bg1">
                      <a:lumMod val="65000"/>
                    </a:schemeClr>
                  </a:solidFill>
                  <a:ea typeface="Meiryo UI" panose="020B0604030504040204" pitchFamily="50" charset="-128"/>
                </a:rPr>
                <a:t>件</a:t>
              </a:r>
              <a:endParaRPr lang="en-US" sz="500">
                <a:solidFill>
                  <a:schemeClr val="bg1">
                    <a:lumMod val="65000"/>
                  </a:schemeClr>
                </a:solidFill>
                <a:ea typeface="Meiryo UI" panose="020B0604030504040204" pitchFamily="50" charset="-128"/>
              </a:endParaRPr>
            </a:p>
          </p:txBody>
        </p:sp>
      </p:grpSp>
      <p:sp>
        <p:nvSpPr>
          <p:cNvPr id="216" name="TextBox 215">
            <a:extLst>
              <a:ext uri="{FF2B5EF4-FFF2-40B4-BE49-F238E27FC236}">
                <a16:creationId xmlns:a16="http://schemas.microsoft.com/office/drawing/2014/main" id="{4D520058-E014-E6A6-8F7D-BA157C388BCB}"/>
              </a:ext>
            </a:extLst>
          </p:cNvPr>
          <p:cNvSpPr txBox="1"/>
          <p:nvPr/>
        </p:nvSpPr>
        <p:spPr>
          <a:xfrm>
            <a:off x="7884076" y="4893048"/>
            <a:ext cx="284186" cy="7916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p>
            <a:pPr algn="ctr"/>
            <a:r>
              <a:rPr lang="ja-JP" altLang="en-US" sz="600" b="1">
                <a:solidFill>
                  <a:schemeClr val="bg1">
                    <a:lumMod val="65000"/>
                  </a:schemeClr>
                </a:solidFill>
                <a:ea typeface="Meiryo UI" panose="020B0604030504040204" pitchFamily="50" charset="-128"/>
              </a:rPr>
              <a:t>●●業</a:t>
            </a:r>
            <a:endParaRPr lang="en-US" sz="600" b="1">
              <a:solidFill>
                <a:schemeClr val="bg1">
                  <a:lumMod val="65000"/>
                </a:schemeClr>
              </a:solidFill>
              <a:ea typeface="Meiryo UI" panose="020B0604030504040204" pitchFamily="50" charset="-128"/>
            </a:endParaRPr>
          </a:p>
        </p:txBody>
      </p:sp>
      <p:sp>
        <p:nvSpPr>
          <p:cNvPr id="217" name="Rectangle: Rounded Corners 216">
            <a:extLst>
              <a:ext uri="{FF2B5EF4-FFF2-40B4-BE49-F238E27FC236}">
                <a16:creationId xmlns:a16="http://schemas.microsoft.com/office/drawing/2014/main" id="{AA173379-9FAC-7226-A29E-068B85AEAC82}"/>
              </a:ext>
            </a:extLst>
          </p:cNvPr>
          <p:cNvSpPr/>
          <p:nvPr/>
        </p:nvSpPr>
        <p:spPr>
          <a:xfrm>
            <a:off x="8413992" y="4878906"/>
            <a:ext cx="616424" cy="485487"/>
          </a:xfrm>
          <a:prstGeom prst="roundRect">
            <a:avLst>
              <a:gd name="adj" fmla="val 5766"/>
            </a:avLst>
          </a:prstGeom>
          <a:solidFill>
            <a:srgbClr val="FFFFFF"/>
          </a:solid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tLang="ja-JP" sz="1200">
              <a:solidFill>
                <a:srgbClr val="FFFFFF"/>
              </a:solidFill>
              <a:ea typeface="Meiryo UI" panose="020B0604030504040204" pitchFamily="50" charset="-128"/>
            </a:endParaRPr>
          </a:p>
        </p:txBody>
      </p:sp>
      <p:grpSp>
        <p:nvGrpSpPr>
          <p:cNvPr id="218" name="Group 217">
            <a:extLst>
              <a:ext uri="{FF2B5EF4-FFF2-40B4-BE49-F238E27FC236}">
                <a16:creationId xmlns:a16="http://schemas.microsoft.com/office/drawing/2014/main" id="{84918A82-2351-3E5B-4F0D-109F792BADCE}"/>
              </a:ext>
            </a:extLst>
          </p:cNvPr>
          <p:cNvGrpSpPr/>
          <p:nvPr/>
        </p:nvGrpSpPr>
        <p:grpSpPr>
          <a:xfrm>
            <a:off x="8576367" y="5165746"/>
            <a:ext cx="290536" cy="171272"/>
            <a:chOff x="5495563" y="4117173"/>
            <a:chExt cx="290536" cy="171272"/>
          </a:xfrm>
        </p:grpSpPr>
        <p:sp>
          <p:nvSpPr>
            <p:cNvPr id="219" name="TextBox 218">
              <a:extLst>
                <a:ext uri="{FF2B5EF4-FFF2-40B4-BE49-F238E27FC236}">
                  <a16:creationId xmlns:a16="http://schemas.microsoft.com/office/drawing/2014/main" id="{9A9D474C-D377-38EF-3052-21C116513E66}"/>
                </a:ext>
              </a:extLst>
            </p:cNvPr>
            <p:cNvSpPr txBox="1"/>
            <p:nvPr/>
          </p:nvSpPr>
          <p:spPr>
            <a:xfrm>
              <a:off x="5501913" y="4209285"/>
              <a:ext cx="284186" cy="7916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p>
              <a:pPr algn="ctr"/>
              <a:r>
                <a:rPr lang="ja-JP" altLang="en-US" sz="500">
                  <a:solidFill>
                    <a:schemeClr val="bg1">
                      <a:lumMod val="65000"/>
                    </a:schemeClr>
                  </a:solidFill>
                  <a:ea typeface="Meiryo UI" panose="020B0604030504040204" pitchFamily="50" charset="-128"/>
                </a:rPr>
                <a:t>需給ギャップ</a:t>
              </a:r>
              <a:r>
                <a:rPr lang="en-US" altLang="ja-JP" sz="500">
                  <a:solidFill>
                    <a:schemeClr val="bg1">
                      <a:lumMod val="65000"/>
                    </a:schemeClr>
                  </a:solidFill>
                  <a:ea typeface="Meiryo UI" panose="020B0604030504040204" pitchFamily="50" charset="-128"/>
                </a:rPr>
                <a:t>XX</a:t>
              </a:r>
              <a:r>
                <a:rPr lang="en-US" sz="500">
                  <a:solidFill>
                    <a:schemeClr val="bg1">
                      <a:lumMod val="65000"/>
                    </a:schemeClr>
                  </a:solidFill>
                  <a:ea typeface="Meiryo UI" panose="020B0604030504040204" pitchFamily="50" charset="-128"/>
                </a:rPr>
                <a:t>%</a:t>
              </a:r>
            </a:p>
          </p:txBody>
        </p:sp>
        <p:sp>
          <p:nvSpPr>
            <p:cNvPr id="220" name="TextBox 219">
              <a:extLst>
                <a:ext uri="{FF2B5EF4-FFF2-40B4-BE49-F238E27FC236}">
                  <a16:creationId xmlns:a16="http://schemas.microsoft.com/office/drawing/2014/main" id="{791EE138-5F08-4E6C-7D68-4EB6AC9C8834}"/>
                </a:ext>
              </a:extLst>
            </p:cNvPr>
            <p:cNvSpPr txBox="1"/>
            <p:nvPr/>
          </p:nvSpPr>
          <p:spPr>
            <a:xfrm>
              <a:off x="5495563" y="4117173"/>
              <a:ext cx="284186" cy="7916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p>
              <a:pPr algn="ctr"/>
              <a:r>
                <a:rPr lang="ja-JP" altLang="en-US" sz="500">
                  <a:solidFill>
                    <a:schemeClr val="bg1">
                      <a:lumMod val="65000"/>
                    </a:schemeClr>
                  </a:solidFill>
                  <a:ea typeface="Meiryo UI" panose="020B0604030504040204" pitchFamily="50" charset="-128"/>
                </a:rPr>
                <a:t>求人</a:t>
              </a:r>
              <a:r>
                <a:rPr lang="en-US" altLang="ja-JP" sz="500">
                  <a:solidFill>
                    <a:schemeClr val="bg1">
                      <a:lumMod val="65000"/>
                    </a:schemeClr>
                  </a:solidFill>
                  <a:ea typeface="Meiryo UI" panose="020B0604030504040204" pitchFamily="50" charset="-128"/>
                </a:rPr>
                <a:t>XX</a:t>
              </a:r>
              <a:r>
                <a:rPr lang="ja-JP" altLang="en-US" sz="500">
                  <a:solidFill>
                    <a:schemeClr val="bg1">
                      <a:lumMod val="65000"/>
                    </a:schemeClr>
                  </a:solidFill>
                  <a:ea typeface="Meiryo UI" panose="020B0604030504040204" pitchFamily="50" charset="-128"/>
                </a:rPr>
                <a:t>件</a:t>
              </a:r>
              <a:endParaRPr lang="en-US" sz="500">
                <a:solidFill>
                  <a:schemeClr val="bg1">
                    <a:lumMod val="65000"/>
                  </a:schemeClr>
                </a:solidFill>
                <a:ea typeface="Meiryo UI" panose="020B0604030504040204" pitchFamily="50" charset="-128"/>
              </a:endParaRPr>
            </a:p>
          </p:txBody>
        </p:sp>
      </p:grpSp>
      <p:sp>
        <p:nvSpPr>
          <p:cNvPr id="221" name="TextBox 220">
            <a:extLst>
              <a:ext uri="{FF2B5EF4-FFF2-40B4-BE49-F238E27FC236}">
                <a16:creationId xmlns:a16="http://schemas.microsoft.com/office/drawing/2014/main" id="{7CD2D4E6-B061-5AB5-390A-0E68389B827A}"/>
              </a:ext>
            </a:extLst>
          </p:cNvPr>
          <p:cNvSpPr txBox="1"/>
          <p:nvPr/>
        </p:nvSpPr>
        <p:spPr>
          <a:xfrm>
            <a:off x="8576367" y="4893048"/>
            <a:ext cx="284186" cy="7916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p>
            <a:pPr algn="ctr"/>
            <a:r>
              <a:rPr lang="ja-JP" altLang="en-US" sz="600" b="1">
                <a:solidFill>
                  <a:schemeClr val="bg1">
                    <a:lumMod val="65000"/>
                  </a:schemeClr>
                </a:solidFill>
                <a:ea typeface="Meiryo UI" panose="020B0604030504040204" pitchFamily="50" charset="-128"/>
              </a:rPr>
              <a:t>●●業</a:t>
            </a:r>
            <a:endParaRPr lang="en-US" sz="600" b="1">
              <a:solidFill>
                <a:schemeClr val="bg1">
                  <a:lumMod val="65000"/>
                </a:schemeClr>
              </a:solidFill>
              <a:ea typeface="Meiryo UI" panose="020B0604030504040204" pitchFamily="50" charset="-128"/>
            </a:endParaRPr>
          </a:p>
        </p:txBody>
      </p:sp>
      <p:pic>
        <p:nvPicPr>
          <p:cNvPr id="222" name="Picture 221">
            <a:extLst>
              <a:ext uri="{FF2B5EF4-FFF2-40B4-BE49-F238E27FC236}">
                <a16:creationId xmlns:a16="http://schemas.microsoft.com/office/drawing/2014/main" id="{B6CAAFFD-AF5C-58ED-D0AF-D2EE2C7D8862}"/>
              </a:ext>
            </a:extLst>
          </p:cNvPr>
          <p:cNvPicPr>
            <a:picLocks noChangeAspect="1"/>
          </p:cNvPicPr>
          <p:nvPr/>
        </p:nvPicPr>
        <p:blipFill>
          <a:blip r:embed="rId5">
            <a:duotone>
              <a:schemeClr val="bg2">
                <a:shade val="45000"/>
                <a:satMod val="135000"/>
              </a:schemeClr>
              <a:prstClr val="white"/>
            </a:duotone>
          </a:blip>
          <a:stretch>
            <a:fillRect/>
          </a:stretch>
        </p:blipFill>
        <p:spPr>
          <a:xfrm>
            <a:off x="7254472" y="4980449"/>
            <a:ext cx="157686" cy="157686"/>
          </a:xfrm>
          <a:prstGeom prst="rect">
            <a:avLst/>
          </a:prstGeom>
        </p:spPr>
      </p:pic>
      <p:pic>
        <p:nvPicPr>
          <p:cNvPr id="223" name="Picture 222">
            <a:extLst>
              <a:ext uri="{FF2B5EF4-FFF2-40B4-BE49-F238E27FC236}">
                <a16:creationId xmlns:a16="http://schemas.microsoft.com/office/drawing/2014/main" id="{A3431092-2A20-04AD-D7AD-42ACC337AEF8}"/>
              </a:ext>
            </a:extLst>
          </p:cNvPr>
          <p:cNvPicPr>
            <a:picLocks noChangeAspect="1"/>
          </p:cNvPicPr>
          <p:nvPr/>
        </p:nvPicPr>
        <p:blipFill>
          <a:blip r:embed="rId6">
            <a:duotone>
              <a:schemeClr val="bg2">
                <a:shade val="45000"/>
                <a:satMod val="135000"/>
              </a:schemeClr>
              <a:prstClr val="white"/>
            </a:duotone>
          </a:blip>
          <a:stretch>
            <a:fillRect/>
          </a:stretch>
        </p:blipFill>
        <p:spPr>
          <a:xfrm>
            <a:off x="7947908" y="4437022"/>
            <a:ext cx="157686" cy="157686"/>
          </a:xfrm>
          <a:prstGeom prst="rect">
            <a:avLst/>
          </a:prstGeom>
        </p:spPr>
      </p:pic>
      <p:pic>
        <p:nvPicPr>
          <p:cNvPr id="224" name="Picture 223">
            <a:extLst>
              <a:ext uri="{FF2B5EF4-FFF2-40B4-BE49-F238E27FC236}">
                <a16:creationId xmlns:a16="http://schemas.microsoft.com/office/drawing/2014/main" id="{3EEDC4BA-D625-96F5-04FE-1469DEAD74DB}"/>
              </a:ext>
            </a:extLst>
          </p:cNvPr>
          <p:cNvPicPr>
            <a:picLocks noChangeAspect="1"/>
          </p:cNvPicPr>
          <p:nvPr/>
        </p:nvPicPr>
        <p:blipFill>
          <a:blip r:embed="rId7">
            <a:duotone>
              <a:schemeClr val="bg2">
                <a:shade val="45000"/>
                <a:satMod val="135000"/>
              </a:schemeClr>
              <a:prstClr val="white"/>
            </a:duotone>
          </a:blip>
          <a:stretch>
            <a:fillRect/>
          </a:stretch>
        </p:blipFill>
        <p:spPr>
          <a:xfrm>
            <a:off x="7258119" y="4437022"/>
            <a:ext cx="157103" cy="157686"/>
          </a:xfrm>
          <a:prstGeom prst="rect">
            <a:avLst/>
          </a:prstGeom>
        </p:spPr>
      </p:pic>
      <p:pic>
        <p:nvPicPr>
          <p:cNvPr id="225" name="Picture 224">
            <a:extLst>
              <a:ext uri="{FF2B5EF4-FFF2-40B4-BE49-F238E27FC236}">
                <a16:creationId xmlns:a16="http://schemas.microsoft.com/office/drawing/2014/main" id="{78448007-9907-16DB-CC76-4EAF5965BFD1}"/>
              </a:ext>
            </a:extLst>
          </p:cNvPr>
          <p:cNvPicPr>
            <a:picLocks noChangeAspect="1"/>
          </p:cNvPicPr>
          <p:nvPr/>
        </p:nvPicPr>
        <p:blipFill>
          <a:blip r:embed="rId8">
            <a:duotone>
              <a:schemeClr val="bg2">
                <a:shade val="45000"/>
                <a:satMod val="135000"/>
              </a:schemeClr>
              <a:prstClr val="white"/>
            </a:duotone>
          </a:blip>
          <a:stretch>
            <a:fillRect/>
          </a:stretch>
        </p:blipFill>
        <p:spPr>
          <a:xfrm>
            <a:off x="8629593" y="4437022"/>
            <a:ext cx="157686" cy="157686"/>
          </a:xfrm>
          <a:prstGeom prst="rect">
            <a:avLst/>
          </a:prstGeom>
        </p:spPr>
      </p:pic>
      <p:pic>
        <p:nvPicPr>
          <p:cNvPr id="226" name="Picture 225">
            <a:extLst>
              <a:ext uri="{FF2B5EF4-FFF2-40B4-BE49-F238E27FC236}">
                <a16:creationId xmlns:a16="http://schemas.microsoft.com/office/drawing/2014/main" id="{E623BBA7-6869-6B0F-99D1-8E516D9D9DF8}"/>
              </a:ext>
            </a:extLst>
          </p:cNvPr>
          <p:cNvPicPr>
            <a:picLocks noChangeAspect="1"/>
          </p:cNvPicPr>
          <p:nvPr/>
        </p:nvPicPr>
        <p:blipFill>
          <a:blip r:embed="rId9">
            <a:duotone>
              <a:schemeClr val="bg2">
                <a:shade val="45000"/>
                <a:satMod val="135000"/>
              </a:schemeClr>
              <a:prstClr val="white"/>
            </a:duotone>
          </a:blip>
          <a:stretch>
            <a:fillRect/>
          </a:stretch>
        </p:blipFill>
        <p:spPr>
          <a:xfrm>
            <a:off x="6574698" y="4980449"/>
            <a:ext cx="157686" cy="157686"/>
          </a:xfrm>
          <a:prstGeom prst="rect">
            <a:avLst/>
          </a:prstGeom>
        </p:spPr>
      </p:pic>
      <p:pic>
        <p:nvPicPr>
          <p:cNvPr id="227" name="Picture 226">
            <a:extLst>
              <a:ext uri="{FF2B5EF4-FFF2-40B4-BE49-F238E27FC236}">
                <a16:creationId xmlns:a16="http://schemas.microsoft.com/office/drawing/2014/main" id="{9D9AB6C4-7698-32D5-DD9C-4CEB058D25AD}"/>
              </a:ext>
            </a:extLst>
          </p:cNvPr>
          <p:cNvPicPr>
            <a:picLocks noChangeAspect="1"/>
          </p:cNvPicPr>
          <p:nvPr/>
        </p:nvPicPr>
        <p:blipFill>
          <a:blip r:embed="rId10">
            <a:duotone>
              <a:schemeClr val="bg2">
                <a:shade val="45000"/>
                <a:satMod val="135000"/>
              </a:schemeClr>
              <a:prstClr val="white"/>
            </a:duotone>
          </a:blip>
          <a:stretch>
            <a:fillRect/>
          </a:stretch>
        </p:blipFill>
        <p:spPr>
          <a:xfrm>
            <a:off x="7947326" y="4980449"/>
            <a:ext cx="157686" cy="157686"/>
          </a:xfrm>
          <a:prstGeom prst="rect">
            <a:avLst/>
          </a:prstGeom>
        </p:spPr>
      </p:pic>
      <p:pic>
        <p:nvPicPr>
          <p:cNvPr id="228" name="Picture 227">
            <a:extLst>
              <a:ext uri="{FF2B5EF4-FFF2-40B4-BE49-F238E27FC236}">
                <a16:creationId xmlns:a16="http://schemas.microsoft.com/office/drawing/2014/main" id="{8755B675-CF93-262B-E0AB-099D4546C781}"/>
              </a:ext>
            </a:extLst>
          </p:cNvPr>
          <p:cNvPicPr>
            <a:picLocks noChangeAspect="1"/>
          </p:cNvPicPr>
          <p:nvPr/>
        </p:nvPicPr>
        <p:blipFill>
          <a:blip r:embed="rId4">
            <a:duotone>
              <a:schemeClr val="bg2">
                <a:shade val="45000"/>
                <a:satMod val="135000"/>
              </a:schemeClr>
              <a:prstClr val="white"/>
            </a:duotone>
          </a:blip>
          <a:stretch>
            <a:fillRect/>
          </a:stretch>
        </p:blipFill>
        <p:spPr>
          <a:xfrm>
            <a:off x="8640273" y="4980312"/>
            <a:ext cx="156375" cy="156375"/>
          </a:xfrm>
          <a:prstGeom prst="rect">
            <a:avLst/>
          </a:prstGeom>
        </p:spPr>
      </p:pic>
      <p:sp>
        <p:nvSpPr>
          <p:cNvPr id="229" name="Rectangle: Rounded Corners 228">
            <a:extLst>
              <a:ext uri="{FF2B5EF4-FFF2-40B4-BE49-F238E27FC236}">
                <a16:creationId xmlns:a16="http://schemas.microsoft.com/office/drawing/2014/main" id="{4DB56DFE-3719-12C3-5728-B80FED63430C}"/>
              </a:ext>
            </a:extLst>
          </p:cNvPr>
          <p:cNvSpPr/>
          <p:nvPr/>
        </p:nvSpPr>
        <p:spPr>
          <a:xfrm>
            <a:off x="8697687" y="5413520"/>
            <a:ext cx="398320" cy="114748"/>
          </a:xfrm>
          <a:prstGeom prst="roundRect">
            <a:avLst>
              <a:gd name="adj" fmla="val 1042"/>
            </a:avLst>
          </a:prstGeom>
          <a:solidFill>
            <a:srgbClr val="E1E1E2"/>
          </a:solidFill>
          <a:ln w="19050">
            <a:noFill/>
            <a:prstDash val="sysDash"/>
            <a:tailEnd type="oval"/>
          </a:ln>
          <a:effectLst/>
        </p:spPr>
        <p:style>
          <a:lnRef idx="1">
            <a:schemeClr val="accent1"/>
          </a:lnRef>
          <a:fillRef idx="3">
            <a:schemeClr val="accent1"/>
          </a:fillRef>
          <a:effectRef idx="2">
            <a:schemeClr val="accent1"/>
          </a:effectRef>
          <a:fontRef idx="minor">
            <a:schemeClr val="lt1"/>
          </a:fontRef>
        </p:style>
        <p:txBody>
          <a:bodyPr vert="horz" wrap="none" lIns="36000" tIns="36000" rIns="36000" bIns="36000" rtlCol="0" anchor="ctr"/>
          <a:lstStyle/>
          <a:p>
            <a:pPr algn="ctr"/>
            <a:r>
              <a:rPr lang="ja-JP" altLang="en-US" sz="500">
                <a:solidFill>
                  <a:srgbClr val="575757"/>
                </a:solidFill>
                <a:latin typeface="Meiryo UI" panose="020B0604030504040204" pitchFamily="50" charset="-128"/>
                <a:ea typeface="Meiryo UI" panose="020B0604030504040204" pitchFamily="50" charset="-128"/>
              </a:rPr>
              <a:t>もっと見る</a:t>
            </a:r>
            <a:endParaRPr lang="en-US" altLang="ja-JP" sz="500">
              <a:solidFill>
                <a:srgbClr val="575757"/>
              </a:solidFill>
              <a:latin typeface="Meiryo UI" panose="020B0604030504040204" pitchFamily="50" charset="-128"/>
              <a:ea typeface="Meiryo UI" panose="020B0604030504040204" pitchFamily="50" charset="-128"/>
            </a:endParaRPr>
          </a:p>
        </p:txBody>
      </p:sp>
      <p:cxnSp>
        <p:nvCxnSpPr>
          <p:cNvPr id="234" name="Straight Connector 233">
            <a:extLst>
              <a:ext uri="{FF2B5EF4-FFF2-40B4-BE49-F238E27FC236}">
                <a16:creationId xmlns:a16="http://schemas.microsoft.com/office/drawing/2014/main" id="{263CD239-E72B-A0C7-7C35-E544316B6A6F}"/>
              </a:ext>
            </a:extLst>
          </p:cNvPr>
          <p:cNvCxnSpPr>
            <a:cxnSpLocks/>
          </p:cNvCxnSpPr>
          <p:nvPr/>
        </p:nvCxnSpPr>
        <p:spPr>
          <a:xfrm>
            <a:off x="6065190" y="5625739"/>
            <a:ext cx="3395541" cy="0"/>
          </a:xfrm>
          <a:prstGeom prst="line">
            <a:avLst/>
          </a:prstGeom>
          <a:pattFill prst="pct5">
            <a:fgClr>
              <a:srgbClr val="FDFDFD"/>
            </a:fgClr>
            <a:bgClr>
              <a:schemeClr val="bg1"/>
            </a:bgClr>
          </a:pattFill>
          <a:ln w="3175" cap="rnd" cmpd="sng" algn="ctr">
            <a:solidFill>
              <a:schemeClr val="bg2">
                <a:lumMod val="20000"/>
                <a:lumOff val="80000"/>
              </a:schemeClr>
            </a:solidFill>
            <a:prstDash val="lg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
        <p:nvSpPr>
          <p:cNvPr id="235" name="TextBox 234">
            <a:extLst>
              <a:ext uri="{FF2B5EF4-FFF2-40B4-BE49-F238E27FC236}">
                <a16:creationId xmlns:a16="http://schemas.microsoft.com/office/drawing/2014/main" id="{C1199FC2-EF45-FD0C-CF6D-75B518EA5975}"/>
              </a:ext>
            </a:extLst>
          </p:cNvPr>
          <p:cNvSpPr txBox="1"/>
          <p:nvPr/>
        </p:nvSpPr>
        <p:spPr>
          <a:xfrm>
            <a:off x="6361545" y="5706751"/>
            <a:ext cx="1218144" cy="12748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p>
            <a:r>
              <a:rPr lang="ja-JP" altLang="en-US" sz="800">
                <a:solidFill>
                  <a:srgbClr val="575757"/>
                </a:solidFill>
                <a:ea typeface="Meiryo UI" panose="020B0604030504040204" pitchFamily="50" charset="-128"/>
              </a:rPr>
              <a:t>事例</a:t>
            </a:r>
            <a:endParaRPr lang="en-US" sz="800">
              <a:solidFill>
                <a:srgbClr val="575757"/>
              </a:solidFill>
              <a:ea typeface="Meiryo UI" panose="020B0604030504040204" pitchFamily="50" charset="-128"/>
            </a:endParaRPr>
          </a:p>
        </p:txBody>
      </p:sp>
      <p:sp>
        <p:nvSpPr>
          <p:cNvPr id="236" name="Rectangle: Rounded Corners 235">
            <a:extLst>
              <a:ext uri="{FF2B5EF4-FFF2-40B4-BE49-F238E27FC236}">
                <a16:creationId xmlns:a16="http://schemas.microsoft.com/office/drawing/2014/main" id="{D0F97017-4097-6CF1-5E5C-B95F9F916A4A}"/>
              </a:ext>
            </a:extLst>
          </p:cNvPr>
          <p:cNvSpPr/>
          <p:nvPr/>
        </p:nvSpPr>
        <p:spPr>
          <a:xfrm>
            <a:off x="6412346" y="5921840"/>
            <a:ext cx="779491" cy="402498"/>
          </a:xfrm>
          <a:prstGeom prst="roundRect">
            <a:avLst>
              <a:gd name="adj" fmla="val 5766"/>
            </a:avLst>
          </a:prstGeom>
          <a:solidFill>
            <a:srgbClr val="FFFFFF"/>
          </a:solid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tLang="ja-JP" sz="1200">
              <a:solidFill>
                <a:srgbClr val="FFFFFF"/>
              </a:solidFill>
              <a:ea typeface="Meiryo UI" panose="020B0604030504040204" pitchFamily="50" charset="-128"/>
            </a:endParaRPr>
          </a:p>
        </p:txBody>
      </p:sp>
      <p:sp>
        <p:nvSpPr>
          <p:cNvPr id="237" name="Rectangle: Rounded Corners 236">
            <a:extLst>
              <a:ext uri="{FF2B5EF4-FFF2-40B4-BE49-F238E27FC236}">
                <a16:creationId xmlns:a16="http://schemas.microsoft.com/office/drawing/2014/main" id="{AFD034B6-CF2B-3646-0274-F25D85FF4240}"/>
              </a:ext>
            </a:extLst>
          </p:cNvPr>
          <p:cNvSpPr/>
          <p:nvPr/>
        </p:nvSpPr>
        <p:spPr>
          <a:xfrm>
            <a:off x="7323976" y="5921840"/>
            <a:ext cx="779491" cy="402498"/>
          </a:xfrm>
          <a:prstGeom prst="roundRect">
            <a:avLst>
              <a:gd name="adj" fmla="val 5766"/>
            </a:avLst>
          </a:prstGeom>
          <a:solidFill>
            <a:srgbClr val="FFFFFF"/>
          </a:solid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tLang="ja-JP" sz="1200">
              <a:solidFill>
                <a:srgbClr val="FFFFFF"/>
              </a:solidFill>
              <a:ea typeface="Meiryo UI" panose="020B0604030504040204" pitchFamily="50" charset="-128"/>
            </a:endParaRPr>
          </a:p>
        </p:txBody>
      </p:sp>
      <p:sp>
        <p:nvSpPr>
          <p:cNvPr id="238" name="Rectangle: Rounded Corners 237">
            <a:extLst>
              <a:ext uri="{FF2B5EF4-FFF2-40B4-BE49-F238E27FC236}">
                <a16:creationId xmlns:a16="http://schemas.microsoft.com/office/drawing/2014/main" id="{9670A5C5-5950-4534-8A50-C1568676257C}"/>
              </a:ext>
            </a:extLst>
          </p:cNvPr>
          <p:cNvSpPr/>
          <p:nvPr/>
        </p:nvSpPr>
        <p:spPr>
          <a:xfrm>
            <a:off x="8235605" y="5921840"/>
            <a:ext cx="779491" cy="402498"/>
          </a:xfrm>
          <a:prstGeom prst="roundRect">
            <a:avLst>
              <a:gd name="adj" fmla="val 5766"/>
            </a:avLst>
          </a:prstGeom>
          <a:solidFill>
            <a:srgbClr val="FFFFFF"/>
          </a:solid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tLang="ja-JP" sz="1200">
              <a:solidFill>
                <a:srgbClr val="FFFFFF"/>
              </a:solidFill>
              <a:ea typeface="Meiryo UI" panose="020B0604030504040204" pitchFamily="50" charset="-128"/>
            </a:endParaRPr>
          </a:p>
        </p:txBody>
      </p:sp>
      <p:sp>
        <p:nvSpPr>
          <p:cNvPr id="239" name="Rectangle: Rounded Corners 238">
            <a:extLst>
              <a:ext uri="{FF2B5EF4-FFF2-40B4-BE49-F238E27FC236}">
                <a16:creationId xmlns:a16="http://schemas.microsoft.com/office/drawing/2014/main" id="{8172009A-20F1-8EC6-C81C-97F798BDD454}"/>
              </a:ext>
            </a:extLst>
          </p:cNvPr>
          <p:cNvSpPr/>
          <p:nvPr/>
        </p:nvSpPr>
        <p:spPr>
          <a:xfrm>
            <a:off x="8697687" y="6512776"/>
            <a:ext cx="398320" cy="114748"/>
          </a:xfrm>
          <a:prstGeom prst="roundRect">
            <a:avLst>
              <a:gd name="adj" fmla="val 1042"/>
            </a:avLst>
          </a:prstGeom>
          <a:solidFill>
            <a:srgbClr val="E1E1E2"/>
          </a:solidFill>
          <a:ln w="19050">
            <a:noFill/>
            <a:prstDash val="sysDash"/>
            <a:tailEnd type="oval"/>
          </a:ln>
          <a:effectLst/>
        </p:spPr>
        <p:style>
          <a:lnRef idx="1">
            <a:schemeClr val="accent1"/>
          </a:lnRef>
          <a:fillRef idx="3">
            <a:schemeClr val="accent1"/>
          </a:fillRef>
          <a:effectRef idx="2">
            <a:schemeClr val="accent1"/>
          </a:effectRef>
          <a:fontRef idx="minor">
            <a:schemeClr val="lt1"/>
          </a:fontRef>
        </p:style>
        <p:txBody>
          <a:bodyPr vert="horz" wrap="none" lIns="36000" tIns="36000" rIns="36000" bIns="36000" rtlCol="0" anchor="ctr"/>
          <a:lstStyle/>
          <a:p>
            <a:pPr algn="ctr"/>
            <a:r>
              <a:rPr lang="ja-JP" altLang="en-US" sz="500">
                <a:solidFill>
                  <a:srgbClr val="575757"/>
                </a:solidFill>
                <a:latin typeface="Meiryo UI" panose="020B0604030504040204" pitchFamily="50" charset="-128"/>
                <a:ea typeface="Meiryo UI" panose="020B0604030504040204" pitchFamily="50" charset="-128"/>
              </a:rPr>
              <a:t>もっと見る</a:t>
            </a:r>
            <a:endParaRPr lang="en-US" altLang="ja-JP" sz="500">
              <a:solidFill>
                <a:srgbClr val="575757"/>
              </a:solidFill>
              <a:latin typeface="Meiryo UI" panose="020B0604030504040204" pitchFamily="50" charset="-128"/>
              <a:ea typeface="Meiryo UI" panose="020B0604030504040204" pitchFamily="50" charset="-128"/>
            </a:endParaRPr>
          </a:p>
        </p:txBody>
      </p:sp>
      <p:grpSp>
        <p:nvGrpSpPr>
          <p:cNvPr id="240" name="Group 239">
            <a:extLst>
              <a:ext uri="{FF2B5EF4-FFF2-40B4-BE49-F238E27FC236}">
                <a16:creationId xmlns:a16="http://schemas.microsoft.com/office/drawing/2014/main" id="{5D440003-7F99-BA65-70E3-8171FD4474CE}"/>
              </a:ext>
            </a:extLst>
          </p:cNvPr>
          <p:cNvGrpSpPr/>
          <p:nvPr/>
        </p:nvGrpSpPr>
        <p:grpSpPr>
          <a:xfrm>
            <a:off x="6412347" y="6406042"/>
            <a:ext cx="732618" cy="71438"/>
            <a:chOff x="729721" y="4793143"/>
            <a:chExt cx="732618" cy="71438"/>
          </a:xfrm>
        </p:grpSpPr>
        <p:cxnSp>
          <p:nvCxnSpPr>
            <p:cNvPr id="241" name="Straight Connector 240">
              <a:extLst>
                <a:ext uri="{FF2B5EF4-FFF2-40B4-BE49-F238E27FC236}">
                  <a16:creationId xmlns:a16="http://schemas.microsoft.com/office/drawing/2014/main" id="{BF0A5ADF-F5B7-D9A6-FA3E-84A8B4AD51A5}"/>
                </a:ext>
              </a:extLst>
            </p:cNvPr>
            <p:cNvCxnSpPr>
              <a:cxnSpLocks/>
            </p:cNvCxnSpPr>
            <p:nvPr/>
          </p:nvCxnSpPr>
          <p:spPr>
            <a:xfrm>
              <a:off x="729721" y="4793143"/>
              <a:ext cx="542617" cy="0"/>
            </a:xfrm>
            <a:prstGeom prst="line">
              <a:avLst/>
            </a:prstGeom>
            <a:pattFill prst="pct5">
              <a:fgClr>
                <a:srgbClr val="FDFDFD"/>
              </a:fgClr>
              <a:bgClr>
                <a:schemeClr val="bg1"/>
              </a:bgClr>
            </a:patt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242" name="Straight Connector 241">
              <a:extLst>
                <a:ext uri="{FF2B5EF4-FFF2-40B4-BE49-F238E27FC236}">
                  <a16:creationId xmlns:a16="http://schemas.microsoft.com/office/drawing/2014/main" id="{69BCF98B-B4C8-321D-6F07-89C5C6DD6A3A}"/>
                </a:ext>
              </a:extLst>
            </p:cNvPr>
            <p:cNvCxnSpPr>
              <a:cxnSpLocks/>
            </p:cNvCxnSpPr>
            <p:nvPr/>
          </p:nvCxnSpPr>
          <p:spPr>
            <a:xfrm>
              <a:off x="729721" y="4864581"/>
              <a:ext cx="732618" cy="0"/>
            </a:xfrm>
            <a:prstGeom prst="line">
              <a:avLst/>
            </a:prstGeom>
            <a:pattFill prst="pct5">
              <a:fgClr>
                <a:srgbClr val="FDFDFD"/>
              </a:fgClr>
              <a:bgClr>
                <a:schemeClr val="bg1"/>
              </a:bgClr>
            </a:patt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grpSp>
      <p:grpSp>
        <p:nvGrpSpPr>
          <p:cNvPr id="243" name="Group 242">
            <a:extLst>
              <a:ext uri="{FF2B5EF4-FFF2-40B4-BE49-F238E27FC236}">
                <a16:creationId xmlns:a16="http://schemas.microsoft.com/office/drawing/2014/main" id="{179C95A2-1D04-60E3-E6FA-00F38188D5D8}"/>
              </a:ext>
            </a:extLst>
          </p:cNvPr>
          <p:cNvGrpSpPr/>
          <p:nvPr/>
        </p:nvGrpSpPr>
        <p:grpSpPr>
          <a:xfrm>
            <a:off x="7314964" y="6406042"/>
            <a:ext cx="732618" cy="71438"/>
            <a:chOff x="729721" y="4793143"/>
            <a:chExt cx="732618" cy="71438"/>
          </a:xfrm>
        </p:grpSpPr>
        <p:cxnSp>
          <p:nvCxnSpPr>
            <p:cNvPr id="244" name="Straight Connector 243">
              <a:extLst>
                <a:ext uri="{FF2B5EF4-FFF2-40B4-BE49-F238E27FC236}">
                  <a16:creationId xmlns:a16="http://schemas.microsoft.com/office/drawing/2014/main" id="{952C701C-72BB-4637-4AFC-C629F6CF3181}"/>
                </a:ext>
              </a:extLst>
            </p:cNvPr>
            <p:cNvCxnSpPr>
              <a:cxnSpLocks/>
            </p:cNvCxnSpPr>
            <p:nvPr/>
          </p:nvCxnSpPr>
          <p:spPr>
            <a:xfrm>
              <a:off x="729721" y="4793143"/>
              <a:ext cx="542617" cy="0"/>
            </a:xfrm>
            <a:prstGeom prst="line">
              <a:avLst/>
            </a:prstGeom>
            <a:pattFill prst="pct5">
              <a:fgClr>
                <a:srgbClr val="FDFDFD"/>
              </a:fgClr>
              <a:bgClr>
                <a:schemeClr val="bg1"/>
              </a:bgClr>
            </a:patt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245" name="Straight Connector 244">
              <a:extLst>
                <a:ext uri="{FF2B5EF4-FFF2-40B4-BE49-F238E27FC236}">
                  <a16:creationId xmlns:a16="http://schemas.microsoft.com/office/drawing/2014/main" id="{2ED3CD2F-8F6B-15ED-114C-26D1AF450067}"/>
                </a:ext>
              </a:extLst>
            </p:cNvPr>
            <p:cNvCxnSpPr>
              <a:cxnSpLocks/>
            </p:cNvCxnSpPr>
            <p:nvPr/>
          </p:nvCxnSpPr>
          <p:spPr>
            <a:xfrm>
              <a:off x="729721" y="4864581"/>
              <a:ext cx="732618" cy="0"/>
            </a:xfrm>
            <a:prstGeom prst="line">
              <a:avLst/>
            </a:prstGeom>
            <a:pattFill prst="pct5">
              <a:fgClr>
                <a:srgbClr val="FDFDFD"/>
              </a:fgClr>
              <a:bgClr>
                <a:schemeClr val="bg1"/>
              </a:bgClr>
            </a:patt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grpSp>
      <p:grpSp>
        <p:nvGrpSpPr>
          <p:cNvPr id="246" name="Group 245">
            <a:extLst>
              <a:ext uri="{FF2B5EF4-FFF2-40B4-BE49-F238E27FC236}">
                <a16:creationId xmlns:a16="http://schemas.microsoft.com/office/drawing/2014/main" id="{68906949-8B83-3EA7-45EE-0EE55B68FE97}"/>
              </a:ext>
            </a:extLst>
          </p:cNvPr>
          <p:cNvGrpSpPr/>
          <p:nvPr/>
        </p:nvGrpSpPr>
        <p:grpSpPr>
          <a:xfrm>
            <a:off x="8253890" y="6406042"/>
            <a:ext cx="732618" cy="71438"/>
            <a:chOff x="729721" y="4793143"/>
            <a:chExt cx="732618" cy="71438"/>
          </a:xfrm>
        </p:grpSpPr>
        <p:cxnSp>
          <p:nvCxnSpPr>
            <p:cNvPr id="247" name="Straight Connector 246">
              <a:extLst>
                <a:ext uri="{FF2B5EF4-FFF2-40B4-BE49-F238E27FC236}">
                  <a16:creationId xmlns:a16="http://schemas.microsoft.com/office/drawing/2014/main" id="{FB568BB1-092C-D3C3-B1AF-873174000877}"/>
                </a:ext>
              </a:extLst>
            </p:cNvPr>
            <p:cNvCxnSpPr>
              <a:cxnSpLocks/>
            </p:cNvCxnSpPr>
            <p:nvPr/>
          </p:nvCxnSpPr>
          <p:spPr>
            <a:xfrm>
              <a:off x="729721" y="4793143"/>
              <a:ext cx="542617" cy="0"/>
            </a:xfrm>
            <a:prstGeom prst="line">
              <a:avLst/>
            </a:prstGeom>
            <a:pattFill prst="pct5">
              <a:fgClr>
                <a:srgbClr val="FDFDFD"/>
              </a:fgClr>
              <a:bgClr>
                <a:schemeClr val="bg1"/>
              </a:bgClr>
            </a:patt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248" name="Straight Connector 247">
              <a:extLst>
                <a:ext uri="{FF2B5EF4-FFF2-40B4-BE49-F238E27FC236}">
                  <a16:creationId xmlns:a16="http://schemas.microsoft.com/office/drawing/2014/main" id="{B68E8193-80EA-51A3-A3A1-42709B82F375}"/>
                </a:ext>
              </a:extLst>
            </p:cNvPr>
            <p:cNvCxnSpPr>
              <a:cxnSpLocks/>
            </p:cNvCxnSpPr>
            <p:nvPr/>
          </p:nvCxnSpPr>
          <p:spPr>
            <a:xfrm>
              <a:off x="729721" y="4864581"/>
              <a:ext cx="732618" cy="0"/>
            </a:xfrm>
            <a:prstGeom prst="line">
              <a:avLst/>
            </a:prstGeom>
            <a:pattFill prst="pct5">
              <a:fgClr>
                <a:srgbClr val="FDFDFD"/>
              </a:fgClr>
              <a:bgClr>
                <a:schemeClr val="bg1"/>
              </a:bgClr>
            </a:patt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grpSp>
      <p:sp>
        <p:nvSpPr>
          <p:cNvPr id="276" name="TextBox 275">
            <a:extLst>
              <a:ext uri="{FF2B5EF4-FFF2-40B4-BE49-F238E27FC236}">
                <a16:creationId xmlns:a16="http://schemas.microsoft.com/office/drawing/2014/main" id="{BEA56EAF-4512-7A98-7570-F103FC894E8F}"/>
              </a:ext>
            </a:extLst>
          </p:cNvPr>
          <p:cNvSpPr txBox="1"/>
          <p:nvPr/>
        </p:nvSpPr>
        <p:spPr>
          <a:xfrm>
            <a:off x="3879900" y="2237290"/>
            <a:ext cx="1922538" cy="492443"/>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r>
              <a:rPr lang="en-US" sz="1300" err="1">
                <a:solidFill>
                  <a:srgbClr val="575757"/>
                </a:solidFill>
                <a:ea typeface="Meiryo UI" panose="020B0604030504040204" pitchFamily="50" charset="-128"/>
              </a:rPr>
              <a:t>JOBFMTに基づいたアセスメント</a:t>
            </a:r>
            <a:endParaRPr lang="en-US" sz="1300">
              <a:solidFill>
                <a:srgbClr val="575757"/>
              </a:solidFill>
              <a:ea typeface="Meiryo UI" panose="020B0604030504040204" pitchFamily="50" charset="-128"/>
            </a:endParaRPr>
          </a:p>
        </p:txBody>
      </p:sp>
      <p:sp>
        <p:nvSpPr>
          <p:cNvPr id="278" name="TextBox 277">
            <a:extLst>
              <a:ext uri="{FF2B5EF4-FFF2-40B4-BE49-F238E27FC236}">
                <a16:creationId xmlns:a16="http://schemas.microsoft.com/office/drawing/2014/main" id="{3E9F94AB-2E3C-3DC7-C63D-23586F70D885}"/>
              </a:ext>
            </a:extLst>
          </p:cNvPr>
          <p:cNvSpPr txBox="1"/>
          <p:nvPr/>
        </p:nvSpPr>
        <p:spPr>
          <a:xfrm>
            <a:off x="3879900" y="3748681"/>
            <a:ext cx="1922538" cy="492443"/>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r>
              <a:rPr lang="ja-JP" altLang="en-US" sz="1300">
                <a:solidFill>
                  <a:srgbClr val="575757"/>
                </a:solidFill>
                <a:ea typeface="Meiryo UI" panose="020B0604030504040204" pitchFamily="50" charset="-128"/>
              </a:rPr>
              <a:t>アセスメントに基づいた</a:t>
            </a:r>
            <a:br>
              <a:rPr lang="en-US" altLang="ja-JP" sz="1300">
                <a:solidFill>
                  <a:srgbClr val="575757"/>
                </a:solidFill>
                <a:ea typeface="Meiryo UI" panose="020B0604030504040204" pitchFamily="50" charset="-128"/>
              </a:rPr>
            </a:br>
            <a:r>
              <a:rPr lang="ja-JP" altLang="en-US" sz="1300">
                <a:solidFill>
                  <a:srgbClr val="575757"/>
                </a:solidFill>
                <a:ea typeface="Meiryo UI" panose="020B0604030504040204" pitchFamily="50" charset="-128"/>
              </a:rPr>
              <a:t>不足コンテンツ</a:t>
            </a:r>
            <a:endParaRPr lang="en-US" sz="1300">
              <a:solidFill>
                <a:srgbClr val="575757"/>
              </a:solidFill>
              <a:ea typeface="Meiryo UI" panose="020B0604030504040204" pitchFamily="50" charset="-128"/>
            </a:endParaRPr>
          </a:p>
        </p:txBody>
      </p:sp>
      <p:sp>
        <p:nvSpPr>
          <p:cNvPr id="280" name="TextBox 279">
            <a:extLst>
              <a:ext uri="{FF2B5EF4-FFF2-40B4-BE49-F238E27FC236}">
                <a16:creationId xmlns:a16="http://schemas.microsoft.com/office/drawing/2014/main" id="{5023E7CB-A41A-EC4B-5DFD-A99EC31B52C1}"/>
              </a:ext>
            </a:extLst>
          </p:cNvPr>
          <p:cNvSpPr txBox="1"/>
          <p:nvPr/>
        </p:nvSpPr>
        <p:spPr>
          <a:xfrm>
            <a:off x="9520057" y="1938287"/>
            <a:ext cx="2558898" cy="492443"/>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r>
              <a:rPr lang="en-US" sz="1300" err="1">
                <a:solidFill>
                  <a:srgbClr val="575757"/>
                </a:solidFill>
                <a:ea typeface="Meiryo UI" panose="020B0604030504040204" pitchFamily="50" charset="-128"/>
              </a:rPr>
              <a:t>FMTに基づいた推奨業種・業界と比較した差</a:t>
            </a:r>
            <a:endParaRPr lang="en-US" sz="1300">
              <a:solidFill>
                <a:srgbClr val="575757"/>
              </a:solidFill>
              <a:ea typeface="Meiryo UI" panose="020B0604030504040204" pitchFamily="50" charset="-128"/>
            </a:endParaRPr>
          </a:p>
        </p:txBody>
      </p:sp>
      <p:cxnSp>
        <p:nvCxnSpPr>
          <p:cNvPr id="281" name="Straight Connector 280">
            <a:extLst>
              <a:ext uri="{FF2B5EF4-FFF2-40B4-BE49-F238E27FC236}">
                <a16:creationId xmlns:a16="http://schemas.microsoft.com/office/drawing/2014/main" id="{EFADE856-2A45-3E7A-B714-9C96EC17C4D8}"/>
              </a:ext>
            </a:extLst>
          </p:cNvPr>
          <p:cNvCxnSpPr>
            <a:cxnSpLocks/>
            <a:stCxn id="280" idx="1"/>
          </p:cNvCxnSpPr>
          <p:nvPr/>
        </p:nvCxnSpPr>
        <p:spPr>
          <a:xfrm flipH="1">
            <a:off x="8860553" y="2184509"/>
            <a:ext cx="659504" cy="78817"/>
          </a:xfrm>
          <a:prstGeom prst="line">
            <a:avLst/>
          </a:prstGeom>
          <a:ln w="9525" cap="rnd">
            <a:solidFill>
              <a:srgbClr val="9A9A9A"/>
            </a:solidFill>
            <a:prstDash val="solid"/>
            <a:round/>
          </a:ln>
        </p:spPr>
        <p:style>
          <a:lnRef idx="1">
            <a:schemeClr val="accent1"/>
          </a:lnRef>
          <a:fillRef idx="0">
            <a:schemeClr val="accent1"/>
          </a:fillRef>
          <a:effectRef idx="0">
            <a:schemeClr val="accent1"/>
          </a:effectRef>
          <a:fontRef idx="minor">
            <a:schemeClr val="tx1"/>
          </a:fontRef>
        </p:style>
      </p:cxnSp>
      <p:sp>
        <p:nvSpPr>
          <p:cNvPr id="282" name="TextBox 281">
            <a:extLst>
              <a:ext uri="{FF2B5EF4-FFF2-40B4-BE49-F238E27FC236}">
                <a16:creationId xmlns:a16="http://schemas.microsoft.com/office/drawing/2014/main" id="{9D79FFD7-AC4E-8E9F-8D9F-565AE258C339}"/>
              </a:ext>
            </a:extLst>
          </p:cNvPr>
          <p:cNvSpPr txBox="1"/>
          <p:nvPr/>
        </p:nvSpPr>
        <p:spPr>
          <a:xfrm>
            <a:off x="3879900" y="4773725"/>
            <a:ext cx="1922538" cy="492443"/>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r>
              <a:rPr lang="en-US" sz="1300" err="1">
                <a:solidFill>
                  <a:srgbClr val="575757"/>
                </a:solidFill>
                <a:ea typeface="Meiryo UI" panose="020B0604030504040204" pitchFamily="50" charset="-128"/>
              </a:rPr>
              <a:t>FMTに基づいた平均年収と比較した差</a:t>
            </a:r>
            <a:endParaRPr lang="en-US" sz="1300">
              <a:solidFill>
                <a:srgbClr val="575757"/>
              </a:solidFill>
              <a:ea typeface="Meiryo UI" panose="020B0604030504040204" pitchFamily="50" charset="-128"/>
            </a:endParaRPr>
          </a:p>
        </p:txBody>
      </p:sp>
      <p:sp>
        <p:nvSpPr>
          <p:cNvPr id="284" name="TextBox 283">
            <a:extLst>
              <a:ext uri="{FF2B5EF4-FFF2-40B4-BE49-F238E27FC236}">
                <a16:creationId xmlns:a16="http://schemas.microsoft.com/office/drawing/2014/main" id="{44BD4635-9303-9B83-0BA5-DAF288474906}"/>
              </a:ext>
            </a:extLst>
          </p:cNvPr>
          <p:cNvSpPr txBox="1"/>
          <p:nvPr/>
        </p:nvSpPr>
        <p:spPr>
          <a:xfrm>
            <a:off x="9520058" y="2754171"/>
            <a:ext cx="2558898" cy="692497"/>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r>
              <a:rPr lang="en-US" sz="1300" err="1">
                <a:solidFill>
                  <a:srgbClr val="575757"/>
                </a:solidFill>
                <a:ea typeface="Meiryo UI" panose="020B0604030504040204" pitchFamily="50" charset="-128"/>
              </a:rPr>
              <a:t>FMTに基づいた現状の企業が求人しているスキルの差</a:t>
            </a:r>
            <a:r>
              <a:rPr lang="en-US" sz="1300">
                <a:solidFill>
                  <a:srgbClr val="575757"/>
                </a:solidFill>
                <a:ea typeface="Meiryo UI" panose="020B0604030504040204" pitchFamily="50" charset="-128"/>
              </a:rPr>
              <a:t>(</a:t>
            </a:r>
            <a:r>
              <a:rPr lang="ja-JP" altLang="en-US" sz="1300">
                <a:solidFill>
                  <a:srgbClr val="575757"/>
                </a:solidFill>
                <a:ea typeface="Meiryo UI" panose="020B0604030504040204" pitchFamily="50" charset="-128"/>
              </a:rPr>
              <a:t>全体、特定業種</a:t>
            </a:r>
            <a:r>
              <a:rPr lang="en-US" sz="1300">
                <a:solidFill>
                  <a:srgbClr val="575757"/>
                </a:solidFill>
                <a:ea typeface="Meiryo UI" panose="020B0604030504040204" pitchFamily="50" charset="-128"/>
              </a:rPr>
              <a:t>)</a:t>
            </a:r>
          </a:p>
        </p:txBody>
      </p:sp>
      <p:cxnSp>
        <p:nvCxnSpPr>
          <p:cNvPr id="285" name="Straight Connector 284">
            <a:extLst>
              <a:ext uri="{FF2B5EF4-FFF2-40B4-BE49-F238E27FC236}">
                <a16:creationId xmlns:a16="http://schemas.microsoft.com/office/drawing/2014/main" id="{E41A3499-E434-5236-0280-BCD7310543F0}"/>
              </a:ext>
            </a:extLst>
          </p:cNvPr>
          <p:cNvCxnSpPr>
            <a:cxnSpLocks/>
            <a:stCxn id="284" idx="1"/>
          </p:cNvCxnSpPr>
          <p:nvPr/>
        </p:nvCxnSpPr>
        <p:spPr>
          <a:xfrm flipH="1">
            <a:off x="9111015" y="3100420"/>
            <a:ext cx="409043" cy="292548"/>
          </a:xfrm>
          <a:prstGeom prst="line">
            <a:avLst/>
          </a:prstGeom>
          <a:ln w="9525" cap="rnd">
            <a:solidFill>
              <a:srgbClr val="9A9A9A"/>
            </a:solidFill>
            <a:prstDash val="solid"/>
            <a:round/>
          </a:ln>
        </p:spPr>
        <p:style>
          <a:lnRef idx="1">
            <a:schemeClr val="accent1"/>
          </a:lnRef>
          <a:fillRef idx="0">
            <a:schemeClr val="accent1"/>
          </a:fillRef>
          <a:effectRef idx="0">
            <a:schemeClr val="accent1"/>
          </a:effectRef>
          <a:fontRef idx="minor">
            <a:schemeClr val="tx1"/>
          </a:fontRef>
        </p:style>
      </p:cxnSp>
      <p:sp>
        <p:nvSpPr>
          <p:cNvPr id="286" name="TextBox 285">
            <a:extLst>
              <a:ext uri="{FF2B5EF4-FFF2-40B4-BE49-F238E27FC236}">
                <a16:creationId xmlns:a16="http://schemas.microsoft.com/office/drawing/2014/main" id="{9698E06C-4CEA-5E40-B059-5FB4639F32E2}"/>
              </a:ext>
            </a:extLst>
          </p:cNvPr>
          <p:cNvSpPr txBox="1"/>
          <p:nvPr/>
        </p:nvSpPr>
        <p:spPr>
          <a:xfrm>
            <a:off x="9520057" y="5881324"/>
            <a:ext cx="2558898" cy="692497"/>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r>
              <a:rPr lang="ja-JP" altLang="en-US" sz="1300">
                <a:solidFill>
                  <a:srgbClr val="575757"/>
                </a:solidFill>
                <a:ea typeface="Meiryo UI" panose="020B0604030504040204" pitchFamily="50" charset="-128"/>
              </a:rPr>
              <a:t>・</a:t>
            </a:r>
            <a:r>
              <a:rPr lang="en-US" sz="1300" err="1">
                <a:solidFill>
                  <a:srgbClr val="575757"/>
                </a:solidFill>
                <a:ea typeface="Meiryo UI" panose="020B0604030504040204" pitchFamily="50" charset="-128"/>
              </a:rPr>
              <a:t>ヒーローになりそうな人の記事</a:t>
            </a:r>
            <a:endParaRPr lang="en-US" sz="1300">
              <a:solidFill>
                <a:srgbClr val="575757"/>
              </a:solidFill>
              <a:ea typeface="Meiryo UI" panose="020B0604030504040204" pitchFamily="50" charset="-128"/>
            </a:endParaRPr>
          </a:p>
          <a:p>
            <a:r>
              <a:rPr lang="ja-JP" altLang="en-US" sz="1300">
                <a:solidFill>
                  <a:srgbClr val="575757"/>
                </a:solidFill>
                <a:ea typeface="Meiryo UI" panose="020B0604030504040204" pitchFamily="50" charset="-128"/>
              </a:rPr>
              <a:t>・</a:t>
            </a:r>
            <a:r>
              <a:rPr lang="en-US" sz="1300" err="1">
                <a:solidFill>
                  <a:srgbClr val="575757"/>
                </a:solidFill>
                <a:ea typeface="Meiryo UI" panose="020B0604030504040204" pitchFamily="50" charset="-128"/>
              </a:rPr>
              <a:t>ヒーローになりそうな人の辿ってきたスキルロードマップ</a:t>
            </a:r>
            <a:endParaRPr lang="en-US" sz="1300">
              <a:solidFill>
                <a:srgbClr val="575757"/>
              </a:solidFill>
              <a:ea typeface="Meiryo UI" panose="020B0604030504040204" pitchFamily="50" charset="-128"/>
            </a:endParaRPr>
          </a:p>
        </p:txBody>
      </p:sp>
      <p:cxnSp>
        <p:nvCxnSpPr>
          <p:cNvPr id="287" name="Straight Connector 286">
            <a:extLst>
              <a:ext uri="{FF2B5EF4-FFF2-40B4-BE49-F238E27FC236}">
                <a16:creationId xmlns:a16="http://schemas.microsoft.com/office/drawing/2014/main" id="{F95DB9DB-108C-56C2-8D15-8A4F5D7C83FF}"/>
              </a:ext>
            </a:extLst>
          </p:cNvPr>
          <p:cNvCxnSpPr>
            <a:cxnSpLocks/>
            <a:stCxn id="286" idx="1"/>
          </p:cNvCxnSpPr>
          <p:nvPr/>
        </p:nvCxnSpPr>
        <p:spPr>
          <a:xfrm flipH="1">
            <a:off x="8916536" y="6227573"/>
            <a:ext cx="603521" cy="59172"/>
          </a:xfrm>
          <a:prstGeom prst="line">
            <a:avLst/>
          </a:prstGeom>
          <a:ln w="9525" cap="rnd">
            <a:solidFill>
              <a:srgbClr val="9A9A9A"/>
            </a:solidFill>
            <a:prstDash val="solid"/>
            <a:round/>
          </a:ln>
        </p:spPr>
        <p:style>
          <a:lnRef idx="1">
            <a:schemeClr val="accent1"/>
          </a:lnRef>
          <a:fillRef idx="0">
            <a:schemeClr val="accent1"/>
          </a:fillRef>
          <a:effectRef idx="0">
            <a:schemeClr val="accent1"/>
          </a:effectRef>
          <a:fontRef idx="minor">
            <a:schemeClr val="tx1"/>
          </a:fontRef>
        </p:style>
      </p:cxnSp>
      <p:sp>
        <p:nvSpPr>
          <p:cNvPr id="288" name="TextBox 287">
            <a:extLst>
              <a:ext uri="{FF2B5EF4-FFF2-40B4-BE49-F238E27FC236}">
                <a16:creationId xmlns:a16="http://schemas.microsoft.com/office/drawing/2014/main" id="{003E529D-FA2C-80B8-F352-C98506E45B2F}"/>
              </a:ext>
            </a:extLst>
          </p:cNvPr>
          <p:cNvSpPr txBox="1"/>
          <p:nvPr/>
        </p:nvSpPr>
        <p:spPr>
          <a:xfrm>
            <a:off x="3879900" y="5553494"/>
            <a:ext cx="1922538" cy="692497"/>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r>
              <a:rPr lang="en-US" sz="1300" err="1">
                <a:solidFill>
                  <a:srgbClr val="575757"/>
                </a:solidFill>
                <a:ea typeface="Meiryo UI" panose="020B0604030504040204" pitchFamily="50" charset="-128"/>
              </a:rPr>
              <a:t>FMTに基づいた将来的になれるかもしれない職種・業種</a:t>
            </a:r>
            <a:endParaRPr lang="en-US" sz="1300">
              <a:solidFill>
                <a:srgbClr val="575757"/>
              </a:solidFill>
              <a:ea typeface="Meiryo UI" panose="020B0604030504040204" pitchFamily="50" charset="-128"/>
            </a:endParaRPr>
          </a:p>
        </p:txBody>
      </p:sp>
      <p:sp>
        <p:nvSpPr>
          <p:cNvPr id="290" name="TextBox 289">
            <a:extLst>
              <a:ext uri="{FF2B5EF4-FFF2-40B4-BE49-F238E27FC236}">
                <a16:creationId xmlns:a16="http://schemas.microsoft.com/office/drawing/2014/main" id="{2583EBCD-29CD-F07C-262E-8C531FEB9F49}"/>
              </a:ext>
            </a:extLst>
          </p:cNvPr>
          <p:cNvSpPr txBox="1"/>
          <p:nvPr/>
        </p:nvSpPr>
        <p:spPr>
          <a:xfrm>
            <a:off x="3879900" y="6266554"/>
            <a:ext cx="1922538" cy="492443"/>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r>
              <a:rPr lang="en-US" sz="1300" err="1">
                <a:solidFill>
                  <a:srgbClr val="575757"/>
                </a:solidFill>
                <a:ea typeface="Meiryo UI" panose="020B0604030504040204" pitchFamily="50" charset="-128"/>
              </a:rPr>
              <a:t>FMTに基づいた今後の必要なスキル予測</a:t>
            </a:r>
            <a:endParaRPr lang="en-US" sz="1300">
              <a:solidFill>
                <a:srgbClr val="575757"/>
              </a:solidFill>
              <a:ea typeface="Meiryo UI" panose="020B0604030504040204" pitchFamily="50" charset="-128"/>
            </a:endParaRPr>
          </a:p>
        </p:txBody>
      </p:sp>
      <p:grpSp>
        <p:nvGrpSpPr>
          <p:cNvPr id="2" name="Group 1">
            <a:extLst>
              <a:ext uri="{FF2B5EF4-FFF2-40B4-BE49-F238E27FC236}">
                <a16:creationId xmlns:a16="http://schemas.microsoft.com/office/drawing/2014/main" id="{9C062B37-8CB5-0C56-45AF-2193735D7D71}"/>
              </a:ext>
            </a:extLst>
          </p:cNvPr>
          <p:cNvGrpSpPr/>
          <p:nvPr/>
        </p:nvGrpSpPr>
        <p:grpSpPr>
          <a:xfrm>
            <a:off x="372826" y="1327182"/>
            <a:ext cx="3507074" cy="5340317"/>
            <a:chOff x="372826" y="1327182"/>
            <a:chExt cx="3507074" cy="5340317"/>
          </a:xfrm>
        </p:grpSpPr>
        <p:grpSp>
          <p:nvGrpSpPr>
            <p:cNvPr id="23" name="Group 22">
              <a:extLst>
                <a:ext uri="{FF2B5EF4-FFF2-40B4-BE49-F238E27FC236}">
                  <a16:creationId xmlns:a16="http://schemas.microsoft.com/office/drawing/2014/main" id="{AEE19E16-0429-2A0B-626D-EBC32478E109}"/>
                </a:ext>
              </a:extLst>
            </p:cNvPr>
            <p:cNvGrpSpPr/>
            <p:nvPr/>
          </p:nvGrpSpPr>
          <p:grpSpPr>
            <a:xfrm>
              <a:off x="372826" y="1327182"/>
              <a:ext cx="3405279" cy="5340317"/>
              <a:chOff x="924235" y="3207061"/>
              <a:chExt cx="3405279" cy="5340317"/>
            </a:xfrm>
          </p:grpSpPr>
          <p:sp>
            <p:nvSpPr>
              <p:cNvPr id="24" name="Rectangle 23">
                <a:extLst>
                  <a:ext uri="{FF2B5EF4-FFF2-40B4-BE49-F238E27FC236}">
                    <a16:creationId xmlns:a16="http://schemas.microsoft.com/office/drawing/2014/main" id="{A2E2A731-0A9B-196D-78D9-D4098AE48BA0}"/>
                  </a:ext>
                </a:extLst>
              </p:cNvPr>
              <p:cNvSpPr/>
              <p:nvPr/>
            </p:nvSpPr>
            <p:spPr>
              <a:xfrm>
                <a:off x="924235" y="3207061"/>
                <a:ext cx="3405279" cy="5340317"/>
              </a:xfrm>
              <a:prstGeom prst="rect">
                <a:avLst/>
              </a:prstGeom>
              <a:solidFill>
                <a:srgbClr val="FDFDFD"/>
              </a:solid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a typeface="Meiryo UI" panose="020B0604030504040204" pitchFamily="50" charset="-128"/>
                </a:endParaRPr>
              </a:p>
            </p:txBody>
          </p:sp>
          <p:grpSp>
            <p:nvGrpSpPr>
              <p:cNvPr id="25" name="Group 24">
                <a:extLst>
                  <a:ext uri="{FF2B5EF4-FFF2-40B4-BE49-F238E27FC236}">
                    <a16:creationId xmlns:a16="http://schemas.microsoft.com/office/drawing/2014/main" id="{E7E528D8-924D-04A6-CB10-9687E4DA1413}"/>
                  </a:ext>
                </a:extLst>
              </p:cNvPr>
              <p:cNvGrpSpPr/>
              <p:nvPr/>
            </p:nvGrpSpPr>
            <p:grpSpPr>
              <a:xfrm>
                <a:off x="924235" y="3207062"/>
                <a:ext cx="3405279" cy="283783"/>
                <a:chOff x="924235" y="3207062"/>
                <a:chExt cx="3405279" cy="283783"/>
              </a:xfrm>
            </p:grpSpPr>
            <p:sp>
              <p:nvSpPr>
                <p:cNvPr id="26" name="Rectangle 25">
                  <a:extLst>
                    <a:ext uri="{FF2B5EF4-FFF2-40B4-BE49-F238E27FC236}">
                      <a16:creationId xmlns:a16="http://schemas.microsoft.com/office/drawing/2014/main" id="{F45990F0-260C-9AA2-3587-2BBF0B88D35B}"/>
                    </a:ext>
                  </a:extLst>
                </p:cNvPr>
                <p:cNvSpPr/>
                <p:nvPr/>
              </p:nvSpPr>
              <p:spPr>
                <a:xfrm>
                  <a:off x="924235" y="3207062"/>
                  <a:ext cx="3405279" cy="283783"/>
                </a:xfrm>
                <a:prstGeom prst="rect">
                  <a:avLst/>
                </a:prstGeom>
                <a:solidFill>
                  <a:srgbClr val="EAEAEA"/>
                </a:solidFill>
                <a:ln w="317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a typeface="Meiryo UI" panose="020B0604030504040204" pitchFamily="50" charset="-128"/>
                  </a:endParaRPr>
                </a:p>
              </p:txBody>
            </p:sp>
            <p:pic>
              <p:nvPicPr>
                <p:cNvPr id="27" name="Picture 26">
                  <a:extLst>
                    <a:ext uri="{FF2B5EF4-FFF2-40B4-BE49-F238E27FC236}">
                      <a16:creationId xmlns:a16="http://schemas.microsoft.com/office/drawing/2014/main" id="{E2C79A4D-362F-B4F5-E4E8-9CEEAEF6E11D}"/>
                    </a:ext>
                  </a:extLst>
                </p:cNvPr>
                <p:cNvPicPr>
                  <a:picLocks noChangeAspect="1"/>
                </p:cNvPicPr>
                <p:nvPr/>
              </p:nvPicPr>
              <p:blipFill>
                <a:blip r:embed="rId3">
                  <a:duotone>
                    <a:schemeClr val="bg2">
                      <a:shade val="45000"/>
                      <a:satMod val="135000"/>
                    </a:schemeClr>
                    <a:prstClr val="white"/>
                  </a:duotone>
                </a:blip>
                <a:stretch>
                  <a:fillRect/>
                </a:stretch>
              </p:blipFill>
              <p:spPr>
                <a:xfrm>
                  <a:off x="1017625" y="3257972"/>
                  <a:ext cx="652094" cy="191050"/>
                </a:xfrm>
                <a:prstGeom prst="rect">
                  <a:avLst/>
                </a:prstGeom>
              </p:spPr>
            </p:pic>
            <p:grpSp>
              <p:nvGrpSpPr>
                <p:cNvPr id="28" name="Group 27">
                  <a:extLst>
                    <a:ext uri="{FF2B5EF4-FFF2-40B4-BE49-F238E27FC236}">
                      <a16:creationId xmlns:a16="http://schemas.microsoft.com/office/drawing/2014/main" id="{FE2A72FA-90E1-3BD7-52FE-C137C1123C39}"/>
                    </a:ext>
                  </a:extLst>
                </p:cNvPr>
                <p:cNvGrpSpPr/>
                <p:nvPr/>
              </p:nvGrpSpPr>
              <p:grpSpPr>
                <a:xfrm>
                  <a:off x="3293165" y="3381616"/>
                  <a:ext cx="992089" cy="79160"/>
                  <a:chOff x="3338410" y="3381616"/>
                  <a:chExt cx="992089" cy="79160"/>
                </a:xfrm>
              </p:grpSpPr>
              <p:sp>
                <p:nvSpPr>
                  <p:cNvPr id="29" name="TextBox 28">
                    <a:extLst>
                      <a:ext uri="{FF2B5EF4-FFF2-40B4-BE49-F238E27FC236}">
                        <a16:creationId xmlns:a16="http://schemas.microsoft.com/office/drawing/2014/main" id="{A1FF050D-668B-43F2-65E5-5F03690D6F5B}"/>
                      </a:ext>
                    </a:extLst>
                  </p:cNvPr>
                  <p:cNvSpPr txBox="1"/>
                  <p:nvPr/>
                </p:nvSpPr>
                <p:spPr>
                  <a:xfrm>
                    <a:off x="3338410" y="3381616"/>
                    <a:ext cx="284186" cy="7916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p>
                    <a:pPr algn="ctr"/>
                    <a:r>
                      <a:rPr lang="ja-JP" altLang="en-US" sz="500">
                        <a:solidFill>
                          <a:schemeClr val="bg1">
                            <a:lumMod val="65000"/>
                          </a:schemeClr>
                        </a:solidFill>
                        <a:ea typeface="Meiryo UI" panose="020B0604030504040204" pitchFamily="50" charset="-128"/>
                      </a:rPr>
                      <a:t>学習プラン</a:t>
                    </a:r>
                    <a:endParaRPr lang="en-US" sz="500">
                      <a:solidFill>
                        <a:schemeClr val="bg1">
                          <a:lumMod val="65000"/>
                        </a:schemeClr>
                      </a:solidFill>
                      <a:ea typeface="Meiryo UI" panose="020B0604030504040204" pitchFamily="50" charset="-128"/>
                    </a:endParaRPr>
                  </a:p>
                </p:txBody>
              </p:sp>
              <p:sp>
                <p:nvSpPr>
                  <p:cNvPr id="30" name="TextBox 29">
                    <a:extLst>
                      <a:ext uri="{FF2B5EF4-FFF2-40B4-BE49-F238E27FC236}">
                        <a16:creationId xmlns:a16="http://schemas.microsoft.com/office/drawing/2014/main" id="{F66AE8A8-FA05-0237-90E7-83D414353735}"/>
                      </a:ext>
                    </a:extLst>
                  </p:cNvPr>
                  <p:cNvSpPr txBox="1"/>
                  <p:nvPr/>
                </p:nvSpPr>
                <p:spPr>
                  <a:xfrm>
                    <a:off x="3692361" y="3381616"/>
                    <a:ext cx="284186" cy="7916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p>
                    <a:pPr algn="ctr"/>
                    <a:r>
                      <a:rPr lang="ja-JP" altLang="en-US" sz="500">
                        <a:solidFill>
                          <a:schemeClr val="bg1">
                            <a:lumMod val="65000"/>
                          </a:schemeClr>
                        </a:solidFill>
                        <a:ea typeface="Meiryo UI" panose="020B0604030504040204" pitchFamily="50" charset="-128"/>
                      </a:rPr>
                      <a:t>お気に入り</a:t>
                    </a:r>
                    <a:endParaRPr lang="en-US" sz="500">
                      <a:solidFill>
                        <a:schemeClr val="bg1">
                          <a:lumMod val="65000"/>
                        </a:schemeClr>
                      </a:solidFill>
                      <a:ea typeface="Meiryo UI" panose="020B0604030504040204" pitchFamily="50" charset="-128"/>
                    </a:endParaRPr>
                  </a:p>
                </p:txBody>
              </p:sp>
              <p:sp>
                <p:nvSpPr>
                  <p:cNvPr id="31" name="TextBox 30">
                    <a:extLst>
                      <a:ext uri="{FF2B5EF4-FFF2-40B4-BE49-F238E27FC236}">
                        <a16:creationId xmlns:a16="http://schemas.microsoft.com/office/drawing/2014/main" id="{BF641ED1-A40D-9095-69C5-9EA4B04D86FA}"/>
                      </a:ext>
                    </a:extLst>
                  </p:cNvPr>
                  <p:cNvSpPr txBox="1"/>
                  <p:nvPr/>
                </p:nvSpPr>
                <p:spPr>
                  <a:xfrm>
                    <a:off x="4046313" y="3381616"/>
                    <a:ext cx="284186" cy="7916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p>
                    <a:pPr algn="ctr"/>
                    <a:r>
                      <a:rPr lang="ja-JP" altLang="en-US" sz="500">
                        <a:solidFill>
                          <a:schemeClr val="bg1">
                            <a:lumMod val="65000"/>
                          </a:schemeClr>
                        </a:solidFill>
                        <a:ea typeface="Meiryo UI" panose="020B0604030504040204" pitchFamily="50" charset="-128"/>
                      </a:rPr>
                      <a:t>ログイン</a:t>
                    </a:r>
                    <a:endParaRPr lang="en-US" sz="500">
                      <a:solidFill>
                        <a:schemeClr val="bg1">
                          <a:lumMod val="65000"/>
                        </a:schemeClr>
                      </a:solidFill>
                      <a:ea typeface="Meiryo UI" panose="020B0604030504040204" pitchFamily="50" charset="-128"/>
                    </a:endParaRPr>
                  </a:p>
                </p:txBody>
              </p:sp>
            </p:grpSp>
          </p:grpSp>
        </p:grpSp>
        <p:sp>
          <p:nvSpPr>
            <p:cNvPr id="32" name="Rectangle 31">
              <a:extLst>
                <a:ext uri="{FF2B5EF4-FFF2-40B4-BE49-F238E27FC236}">
                  <a16:creationId xmlns:a16="http://schemas.microsoft.com/office/drawing/2014/main" id="{AA06EA16-E680-0194-D63F-763358B6B806}"/>
                </a:ext>
              </a:extLst>
            </p:cNvPr>
            <p:cNvSpPr/>
            <p:nvPr/>
          </p:nvSpPr>
          <p:spPr>
            <a:xfrm>
              <a:off x="764079" y="2211650"/>
              <a:ext cx="1048259" cy="863797"/>
            </a:xfrm>
            <a:prstGeom prst="rect">
              <a:avLst/>
            </a:prstGeom>
            <a:solidFill>
              <a:srgbClr val="FDFDFD"/>
            </a:solid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a typeface="Meiryo UI" panose="020B0604030504040204" pitchFamily="50" charset="-128"/>
              </a:endParaRPr>
            </a:p>
          </p:txBody>
        </p:sp>
        <p:grpSp>
          <p:nvGrpSpPr>
            <p:cNvPr id="33" name="Group 32">
              <a:extLst>
                <a:ext uri="{FF2B5EF4-FFF2-40B4-BE49-F238E27FC236}">
                  <a16:creationId xmlns:a16="http://schemas.microsoft.com/office/drawing/2014/main" id="{86D0315F-1F99-75DB-68E8-77E46EF93D80}"/>
                </a:ext>
              </a:extLst>
            </p:cNvPr>
            <p:cNvGrpSpPr/>
            <p:nvPr/>
          </p:nvGrpSpPr>
          <p:grpSpPr>
            <a:xfrm>
              <a:off x="912338" y="2271821"/>
              <a:ext cx="720000" cy="720000"/>
              <a:chOff x="6145001" y="1602526"/>
              <a:chExt cx="720000" cy="720000"/>
            </a:xfrm>
          </p:grpSpPr>
          <p:sp>
            <p:nvSpPr>
              <p:cNvPr id="34" name="Pentagon 33">
                <a:extLst>
                  <a:ext uri="{FF2B5EF4-FFF2-40B4-BE49-F238E27FC236}">
                    <a16:creationId xmlns:a16="http://schemas.microsoft.com/office/drawing/2014/main" id="{9BE2FA6F-EA7A-98EB-E164-D26241C877E0}"/>
                  </a:ext>
                </a:extLst>
              </p:cNvPr>
              <p:cNvSpPr/>
              <p:nvPr/>
            </p:nvSpPr>
            <p:spPr>
              <a:xfrm>
                <a:off x="6145001" y="1602526"/>
                <a:ext cx="720000" cy="720000"/>
              </a:xfrm>
              <a:prstGeom prst="pentagon">
                <a:avLst/>
              </a:prstGeom>
              <a:solidFill>
                <a:srgbClr val="FFFFFF"/>
              </a:solid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a typeface="Meiryo UI" panose="020B0604030504040204" pitchFamily="50" charset="-128"/>
                </a:endParaRPr>
              </a:p>
            </p:txBody>
          </p:sp>
          <p:sp>
            <p:nvSpPr>
              <p:cNvPr id="35" name="Pentagon 34">
                <a:extLst>
                  <a:ext uri="{FF2B5EF4-FFF2-40B4-BE49-F238E27FC236}">
                    <a16:creationId xmlns:a16="http://schemas.microsoft.com/office/drawing/2014/main" id="{5C419FDC-33BE-2D2B-A693-10F00B61182D}"/>
                  </a:ext>
                </a:extLst>
              </p:cNvPr>
              <p:cNvSpPr/>
              <p:nvPr/>
            </p:nvSpPr>
            <p:spPr>
              <a:xfrm>
                <a:off x="6243641" y="1726274"/>
                <a:ext cx="522720" cy="522720"/>
              </a:xfrm>
              <a:prstGeom prst="pentagon">
                <a:avLst/>
              </a:prstGeom>
              <a:solidFill>
                <a:srgbClr val="FFFFFF"/>
              </a:solidFill>
              <a:ln w="3175" cap="rnd" cmpd="sng" algn="ctr">
                <a:solidFill>
                  <a:schemeClr val="bg2">
                    <a:lumMod val="40000"/>
                    <a:lumOff val="60000"/>
                  </a:schemeClr>
                </a:solidFill>
                <a:prstDash val="lg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a typeface="Meiryo UI" panose="020B0604030504040204" pitchFamily="50" charset="-128"/>
                </a:endParaRPr>
              </a:p>
            </p:txBody>
          </p:sp>
          <p:grpSp>
            <p:nvGrpSpPr>
              <p:cNvPr id="36" name="Group 35">
                <a:extLst>
                  <a:ext uri="{FF2B5EF4-FFF2-40B4-BE49-F238E27FC236}">
                    <a16:creationId xmlns:a16="http://schemas.microsoft.com/office/drawing/2014/main" id="{3AC1C1C2-851B-268D-BCCE-B88F2783F310}"/>
                  </a:ext>
                </a:extLst>
              </p:cNvPr>
              <p:cNvGrpSpPr/>
              <p:nvPr/>
            </p:nvGrpSpPr>
            <p:grpSpPr>
              <a:xfrm>
                <a:off x="6350807" y="1908052"/>
                <a:ext cx="358022" cy="377947"/>
                <a:chOff x="6350807" y="1908052"/>
                <a:chExt cx="358022" cy="377947"/>
              </a:xfrm>
            </p:grpSpPr>
            <p:sp>
              <p:nvSpPr>
                <p:cNvPr id="43" name="Isosceles Triangle 42">
                  <a:extLst>
                    <a:ext uri="{FF2B5EF4-FFF2-40B4-BE49-F238E27FC236}">
                      <a16:creationId xmlns:a16="http://schemas.microsoft.com/office/drawing/2014/main" id="{737DC943-7465-DD91-12B5-B1A95153C7E2}"/>
                    </a:ext>
                  </a:extLst>
                </p:cNvPr>
                <p:cNvSpPr/>
                <p:nvPr/>
              </p:nvSpPr>
              <p:spPr>
                <a:xfrm rot="5037261">
                  <a:off x="6296447" y="2007183"/>
                  <a:ext cx="267241" cy="158522"/>
                </a:xfrm>
                <a:prstGeom prst="triangle">
                  <a:avLst>
                    <a:gd name="adj" fmla="val 35826"/>
                  </a:avLst>
                </a:prstGeom>
                <a:solidFill>
                  <a:srgbClr val="E1E1E2"/>
                </a:solidFill>
                <a:ln w="19050">
                  <a:noFill/>
                  <a:prstDash val="sysDash"/>
                  <a:tailEnd type="oval"/>
                </a:ln>
                <a:effectLst/>
              </p:spPr>
              <p:style>
                <a:lnRef idx="1">
                  <a:schemeClr val="accent1"/>
                </a:lnRef>
                <a:fillRef idx="3">
                  <a:schemeClr val="accent1"/>
                </a:fillRef>
                <a:effectRef idx="2">
                  <a:schemeClr val="accent1"/>
                </a:effectRef>
                <a:fontRef idx="minor">
                  <a:schemeClr val="lt1"/>
                </a:fontRef>
              </p:style>
              <p:txBody>
                <a:bodyPr vert="horz" wrap="none" lIns="36000" tIns="36000" rIns="36000" bIns="36000" rtlCol="0" anchor="ctr"/>
                <a:lstStyle/>
                <a:p>
                  <a:endParaRPr lang="en-US" sz="1050">
                    <a:solidFill>
                      <a:srgbClr val="336699"/>
                    </a:solidFill>
                    <a:latin typeface="Meiryo UI" panose="020B0604030504040204" pitchFamily="50" charset="-128"/>
                    <a:ea typeface="Meiryo UI" panose="020B0604030504040204" pitchFamily="50" charset="-128"/>
                  </a:endParaRPr>
                </a:p>
              </p:txBody>
            </p:sp>
            <p:sp>
              <p:nvSpPr>
                <p:cNvPr id="44" name="Isosceles Triangle 43">
                  <a:extLst>
                    <a:ext uri="{FF2B5EF4-FFF2-40B4-BE49-F238E27FC236}">
                      <a16:creationId xmlns:a16="http://schemas.microsoft.com/office/drawing/2014/main" id="{0D1BABB1-5375-9A2F-6B91-897724949413}"/>
                    </a:ext>
                  </a:extLst>
                </p:cNvPr>
                <p:cNvSpPr/>
                <p:nvPr/>
              </p:nvSpPr>
              <p:spPr>
                <a:xfrm rot="9069077">
                  <a:off x="6363811" y="1910328"/>
                  <a:ext cx="190080" cy="154590"/>
                </a:xfrm>
                <a:prstGeom prst="triangle">
                  <a:avLst>
                    <a:gd name="adj" fmla="val 40708"/>
                  </a:avLst>
                </a:prstGeom>
                <a:solidFill>
                  <a:srgbClr val="E1E1E2"/>
                </a:solidFill>
                <a:ln w="19050">
                  <a:noFill/>
                  <a:prstDash val="sysDash"/>
                  <a:tailEnd type="oval"/>
                </a:ln>
                <a:effectLst/>
              </p:spPr>
              <p:style>
                <a:lnRef idx="1">
                  <a:schemeClr val="accent1"/>
                </a:lnRef>
                <a:fillRef idx="3">
                  <a:schemeClr val="accent1"/>
                </a:fillRef>
                <a:effectRef idx="2">
                  <a:schemeClr val="accent1"/>
                </a:effectRef>
                <a:fontRef idx="minor">
                  <a:schemeClr val="lt1"/>
                </a:fontRef>
              </p:style>
              <p:txBody>
                <a:bodyPr vert="horz" wrap="none" lIns="36000" tIns="36000" rIns="36000" bIns="36000" rtlCol="0" anchor="ctr"/>
                <a:lstStyle/>
                <a:p>
                  <a:endParaRPr lang="en-US" sz="1050">
                    <a:solidFill>
                      <a:srgbClr val="336699"/>
                    </a:solidFill>
                    <a:latin typeface="Meiryo UI" panose="020B0604030504040204" pitchFamily="50" charset="-128"/>
                    <a:ea typeface="Meiryo UI" panose="020B0604030504040204" pitchFamily="50" charset="-128"/>
                  </a:endParaRPr>
                </a:p>
              </p:txBody>
            </p:sp>
            <p:sp>
              <p:nvSpPr>
                <p:cNvPr id="45" name="Isosceles Triangle 44">
                  <a:extLst>
                    <a:ext uri="{FF2B5EF4-FFF2-40B4-BE49-F238E27FC236}">
                      <a16:creationId xmlns:a16="http://schemas.microsoft.com/office/drawing/2014/main" id="{50C3526E-3F54-FE96-7A52-488D0AB10033}"/>
                    </a:ext>
                  </a:extLst>
                </p:cNvPr>
                <p:cNvSpPr/>
                <p:nvPr/>
              </p:nvSpPr>
              <p:spPr>
                <a:xfrm rot="12152403">
                  <a:off x="6468792" y="1908052"/>
                  <a:ext cx="204386" cy="154590"/>
                </a:xfrm>
                <a:prstGeom prst="triangle">
                  <a:avLst>
                    <a:gd name="adj" fmla="val 66249"/>
                  </a:avLst>
                </a:prstGeom>
                <a:solidFill>
                  <a:srgbClr val="E1E1E2"/>
                </a:solidFill>
                <a:ln w="19050">
                  <a:noFill/>
                  <a:prstDash val="sysDash"/>
                  <a:tailEnd type="oval"/>
                </a:ln>
                <a:effectLst/>
              </p:spPr>
              <p:style>
                <a:lnRef idx="1">
                  <a:schemeClr val="accent1"/>
                </a:lnRef>
                <a:fillRef idx="3">
                  <a:schemeClr val="accent1"/>
                </a:fillRef>
                <a:effectRef idx="2">
                  <a:schemeClr val="accent1"/>
                </a:effectRef>
                <a:fontRef idx="minor">
                  <a:schemeClr val="lt1"/>
                </a:fontRef>
              </p:style>
              <p:txBody>
                <a:bodyPr vert="horz" wrap="none" lIns="36000" tIns="36000" rIns="36000" bIns="36000" rtlCol="0" anchor="ctr"/>
                <a:lstStyle/>
                <a:p>
                  <a:endParaRPr lang="en-US" sz="1050">
                    <a:solidFill>
                      <a:srgbClr val="336699"/>
                    </a:solidFill>
                    <a:latin typeface="Meiryo UI" panose="020B0604030504040204" pitchFamily="50" charset="-128"/>
                    <a:ea typeface="Meiryo UI" panose="020B0604030504040204" pitchFamily="50" charset="-128"/>
                  </a:endParaRPr>
                </a:p>
              </p:txBody>
            </p:sp>
            <p:sp>
              <p:nvSpPr>
                <p:cNvPr id="46" name="Isosceles Triangle 45">
                  <a:extLst>
                    <a:ext uri="{FF2B5EF4-FFF2-40B4-BE49-F238E27FC236}">
                      <a16:creationId xmlns:a16="http://schemas.microsoft.com/office/drawing/2014/main" id="{9C849286-D842-16A6-C5D4-C5DC605F4F03}"/>
                    </a:ext>
                  </a:extLst>
                </p:cNvPr>
                <p:cNvSpPr/>
                <p:nvPr/>
              </p:nvSpPr>
              <p:spPr>
                <a:xfrm rot="16200000">
                  <a:off x="6435376" y="2024905"/>
                  <a:ext cx="330721" cy="191468"/>
                </a:xfrm>
                <a:prstGeom prst="triangle">
                  <a:avLst>
                    <a:gd name="adj" fmla="val 74169"/>
                  </a:avLst>
                </a:prstGeom>
                <a:solidFill>
                  <a:srgbClr val="E1E1E2"/>
                </a:solidFill>
                <a:ln w="19050">
                  <a:noFill/>
                  <a:prstDash val="sysDash"/>
                  <a:tailEnd type="oval"/>
                </a:ln>
                <a:effectLst/>
              </p:spPr>
              <p:style>
                <a:lnRef idx="1">
                  <a:schemeClr val="accent1"/>
                </a:lnRef>
                <a:fillRef idx="3">
                  <a:schemeClr val="accent1"/>
                </a:fillRef>
                <a:effectRef idx="2">
                  <a:schemeClr val="accent1"/>
                </a:effectRef>
                <a:fontRef idx="minor">
                  <a:schemeClr val="lt1"/>
                </a:fontRef>
              </p:style>
              <p:txBody>
                <a:bodyPr vert="horz" wrap="none" lIns="36000" tIns="36000" rIns="36000" bIns="36000" rtlCol="0" anchor="ctr"/>
                <a:lstStyle/>
                <a:p>
                  <a:endParaRPr lang="en-US" sz="1050">
                    <a:solidFill>
                      <a:srgbClr val="336699"/>
                    </a:solidFill>
                    <a:latin typeface="Meiryo UI" panose="020B0604030504040204" pitchFamily="50" charset="-128"/>
                    <a:ea typeface="Meiryo UI" panose="020B0604030504040204" pitchFamily="50" charset="-128"/>
                  </a:endParaRPr>
                </a:p>
              </p:txBody>
            </p:sp>
            <p:sp>
              <p:nvSpPr>
                <p:cNvPr id="47" name="Isosceles Triangle 46">
                  <a:extLst>
                    <a:ext uri="{FF2B5EF4-FFF2-40B4-BE49-F238E27FC236}">
                      <a16:creationId xmlns:a16="http://schemas.microsoft.com/office/drawing/2014/main" id="{78927CE1-CE43-600A-E220-DF794FF3B3FC}"/>
                    </a:ext>
                  </a:extLst>
                </p:cNvPr>
                <p:cNvSpPr/>
                <p:nvPr/>
              </p:nvSpPr>
              <p:spPr>
                <a:xfrm rot="518614">
                  <a:off x="6378108" y="2046965"/>
                  <a:ext cx="330721" cy="203323"/>
                </a:xfrm>
                <a:prstGeom prst="triangle">
                  <a:avLst>
                    <a:gd name="adj" fmla="val 34773"/>
                  </a:avLst>
                </a:prstGeom>
                <a:solidFill>
                  <a:srgbClr val="E1E1E2"/>
                </a:solidFill>
                <a:ln w="19050">
                  <a:noFill/>
                  <a:prstDash val="sysDash"/>
                  <a:tailEnd type="oval"/>
                </a:ln>
                <a:effectLst/>
              </p:spPr>
              <p:style>
                <a:lnRef idx="1">
                  <a:schemeClr val="accent1"/>
                </a:lnRef>
                <a:fillRef idx="3">
                  <a:schemeClr val="accent1"/>
                </a:fillRef>
                <a:effectRef idx="2">
                  <a:schemeClr val="accent1"/>
                </a:effectRef>
                <a:fontRef idx="minor">
                  <a:schemeClr val="lt1"/>
                </a:fontRef>
              </p:style>
              <p:txBody>
                <a:bodyPr vert="horz" wrap="none" lIns="36000" tIns="36000" rIns="36000" bIns="36000" rtlCol="0" anchor="ctr"/>
                <a:lstStyle/>
                <a:p>
                  <a:endParaRPr lang="en-US" sz="1050">
                    <a:solidFill>
                      <a:srgbClr val="336699"/>
                    </a:solidFill>
                    <a:latin typeface="Meiryo UI" panose="020B0604030504040204" pitchFamily="50" charset="-128"/>
                    <a:ea typeface="Meiryo UI" panose="020B0604030504040204" pitchFamily="50" charset="-128"/>
                  </a:endParaRPr>
                </a:p>
              </p:txBody>
            </p:sp>
          </p:grpSp>
          <p:grpSp>
            <p:nvGrpSpPr>
              <p:cNvPr id="37" name="Group 36">
                <a:extLst>
                  <a:ext uri="{FF2B5EF4-FFF2-40B4-BE49-F238E27FC236}">
                    <a16:creationId xmlns:a16="http://schemas.microsoft.com/office/drawing/2014/main" id="{C7D4BD2B-ACE0-4607-155C-245202D68CEA}"/>
                  </a:ext>
                </a:extLst>
              </p:cNvPr>
              <p:cNvGrpSpPr/>
              <p:nvPr/>
            </p:nvGrpSpPr>
            <p:grpSpPr>
              <a:xfrm>
                <a:off x="6145002" y="1602526"/>
                <a:ext cx="719998" cy="719998"/>
                <a:chOff x="6145002" y="1602526"/>
                <a:chExt cx="719998" cy="719998"/>
              </a:xfrm>
            </p:grpSpPr>
            <p:cxnSp>
              <p:nvCxnSpPr>
                <p:cNvPr id="38" name="Straight Connector 37">
                  <a:extLst>
                    <a:ext uri="{FF2B5EF4-FFF2-40B4-BE49-F238E27FC236}">
                      <a16:creationId xmlns:a16="http://schemas.microsoft.com/office/drawing/2014/main" id="{0FC22075-003F-D285-54D3-F2E8E4ABA03E}"/>
                    </a:ext>
                  </a:extLst>
                </p:cNvPr>
                <p:cNvCxnSpPr>
                  <a:cxnSpLocks/>
                </p:cNvCxnSpPr>
                <p:nvPr/>
              </p:nvCxnSpPr>
              <p:spPr>
                <a:xfrm flipV="1">
                  <a:off x="6505001" y="1877541"/>
                  <a:ext cx="359999" cy="165116"/>
                </a:xfrm>
                <a:prstGeom prst="line">
                  <a:avLst/>
                </a:prstGeom>
                <a:pattFill prst="pct5">
                  <a:fgClr>
                    <a:srgbClr val="FDFDFD"/>
                  </a:fgClr>
                  <a:bgClr>
                    <a:schemeClr val="bg1"/>
                  </a:bgClr>
                </a:patt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39" name="Straight Connector 38">
                  <a:extLst>
                    <a:ext uri="{FF2B5EF4-FFF2-40B4-BE49-F238E27FC236}">
                      <a16:creationId xmlns:a16="http://schemas.microsoft.com/office/drawing/2014/main" id="{7F02E32C-4467-9B03-5215-36039E033E3B}"/>
                    </a:ext>
                  </a:extLst>
                </p:cNvPr>
                <p:cNvCxnSpPr>
                  <a:cxnSpLocks/>
                </p:cNvCxnSpPr>
                <p:nvPr/>
              </p:nvCxnSpPr>
              <p:spPr>
                <a:xfrm>
                  <a:off x="6505001" y="2034865"/>
                  <a:ext cx="222492" cy="287659"/>
                </a:xfrm>
                <a:prstGeom prst="line">
                  <a:avLst/>
                </a:prstGeom>
                <a:pattFill prst="pct5">
                  <a:fgClr>
                    <a:srgbClr val="FDFDFD"/>
                  </a:fgClr>
                  <a:bgClr>
                    <a:schemeClr val="bg1"/>
                  </a:bgClr>
                </a:patt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40" name="Straight Connector 39">
                  <a:extLst>
                    <a:ext uri="{FF2B5EF4-FFF2-40B4-BE49-F238E27FC236}">
                      <a16:creationId xmlns:a16="http://schemas.microsoft.com/office/drawing/2014/main" id="{36E4E4CA-034C-6D29-031C-5FC075C7CF95}"/>
                    </a:ext>
                  </a:extLst>
                </p:cNvPr>
                <p:cNvCxnSpPr>
                  <a:cxnSpLocks/>
                </p:cNvCxnSpPr>
                <p:nvPr/>
              </p:nvCxnSpPr>
              <p:spPr>
                <a:xfrm flipV="1">
                  <a:off x="6282509" y="2042657"/>
                  <a:ext cx="222492" cy="279867"/>
                </a:xfrm>
                <a:prstGeom prst="line">
                  <a:avLst/>
                </a:prstGeom>
                <a:pattFill prst="pct5">
                  <a:fgClr>
                    <a:srgbClr val="FDFDFD"/>
                  </a:fgClr>
                  <a:bgClr>
                    <a:schemeClr val="bg1"/>
                  </a:bgClr>
                </a:patt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41" name="Straight Connector 40">
                  <a:extLst>
                    <a:ext uri="{FF2B5EF4-FFF2-40B4-BE49-F238E27FC236}">
                      <a16:creationId xmlns:a16="http://schemas.microsoft.com/office/drawing/2014/main" id="{BADABFAD-7A55-016D-D99D-36DF9A647D01}"/>
                    </a:ext>
                  </a:extLst>
                </p:cNvPr>
                <p:cNvCxnSpPr>
                  <a:cxnSpLocks/>
                </p:cNvCxnSpPr>
                <p:nvPr/>
              </p:nvCxnSpPr>
              <p:spPr>
                <a:xfrm flipH="1" flipV="1">
                  <a:off x="6145002" y="1877541"/>
                  <a:ext cx="366362" cy="165116"/>
                </a:xfrm>
                <a:prstGeom prst="line">
                  <a:avLst/>
                </a:prstGeom>
                <a:pattFill prst="pct5">
                  <a:fgClr>
                    <a:srgbClr val="FDFDFD"/>
                  </a:fgClr>
                  <a:bgClr>
                    <a:schemeClr val="bg1"/>
                  </a:bgClr>
                </a:patt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42" name="Straight Connector 41">
                  <a:extLst>
                    <a:ext uri="{FF2B5EF4-FFF2-40B4-BE49-F238E27FC236}">
                      <a16:creationId xmlns:a16="http://schemas.microsoft.com/office/drawing/2014/main" id="{7784D1E7-3AEF-135E-BCC3-AB3617BD3CD0}"/>
                    </a:ext>
                  </a:extLst>
                </p:cNvPr>
                <p:cNvCxnSpPr>
                  <a:cxnSpLocks/>
                </p:cNvCxnSpPr>
                <p:nvPr/>
              </p:nvCxnSpPr>
              <p:spPr>
                <a:xfrm flipV="1">
                  <a:off x="6505001" y="1602526"/>
                  <a:ext cx="0" cy="440129"/>
                </a:xfrm>
                <a:prstGeom prst="line">
                  <a:avLst/>
                </a:prstGeom>
                <a:pattFill prst="pct5">
                  <a:fgClr>
                    <a:srgbClr val="FDFDFD"/>
                  </a:fgClr>
                  <a:bgClr>
                    <a:schemeClr val="bg1"/>
                  </a:bgClr>
                </a:patt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grpSp>
        </p:grpSp>
        <p:grpSp>
          <p:nvGrpSpPr>
            <p:cNvPr id="48" name="Group 47">
              <a:extLst>
                <a:ext uri="{FF2B5EF4-FFF2-40B4-BE49-F238E27FC236}">
                  <a16:creationId xmlns:a16="http://schemas.microsoft.com/office/drawing/2014/main" id="{D30F83F7-4E4E-3E25-5039-DA5ED9FE6C75}"/>
                </a:ext>
              </a:extLst>
            </p:cNvPr>
            <p:cNvGrpSpPr/>
            <p:nvPr/>
          </p:nvGrpSpPr>
          <p:grpSpPr>
            <a:xfrm>
              <a:off x="2075642" y="2515194"/>
              <a:ext cx="1256828" cy="531003"/>
              <a:chOff x="4991572" y="3200401"/>
              <a:chExt cx="1256828" cy="531003"/>
            </a:xfrm>
          </p:grpSpPr>
          <p:cxnSp>
            <p:nvCxnSpPr>
              <p:cNvPr id="49" name="Straight Connector 48">
                <a:extLst>
                  <a:ext uri="{FF2B5EF4-FFF2-40B4-BE49-F238E27FC236}">
                    <a16:creationId xmlns:a16="http://schemas.microsoft.com/office/drawing/2014/main" id="{0FF45784-898B-1477-AA0C-D43EAB9307D9}"/>
                  </a:ext>
                </a:extLst>
              </p:cNvPr>
              <p:cNvCxnSpPr>
                <a:cxnSpLocks/>
              </p:cNvCxnSpPr>
              <p:nvPr/>
            </p:nvCxnSpPr>
            <p:spPr>
              <a:xfrm>
                <a:off x="4991572" y="3731404"/>
                <a:ext cx="1256828" cy="0"/>
              </a:xfrm>
              <a:prstGeom prst="line">
                <a:avLst/>
              </a:prstGeom>
              <a:pattFill prst="pct5">
                <a:fgClr>
                  <a:srgbClr val="FDFDFD"/>
                </a:fgClr>
                <a:bgClr>
                  <a:schemeClr val="bg1"/>
                </a:bgClr>
              </a:patt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50" name="Straight Connector 49">
                <a:extLst>
                  <a:ext uri="{FF2B5EF4-FFF2-40B4-BE49-F238E27FC236}">
                    <a16:creationId xmlns:a16="http://schemas.microsoft.com/office/drawing/2014/main" id="{975D530D-E8E3-0B4C-89D8-16551D572828}"/>
                  </a:ext>
                </a:extLst>
              </p:cNvPr>
              <p:cNvCxnSpPr>
                <a:cxnSpLocks/>
              </p:cNvCxnSpPr>
              <p:nvPr/>
            </p:nvCxnSpPr>
            <p:spPr>
              <a:xfrm flipV="1">
                <a:off x="4991572" y="3200401"/>
                <a:ext cx="0" cy="531003"/>
              </a:xfrm>
              <a:prstGeom prst="line">
                <a:avLst/>
              </a:prstGeom>
              <a:pattFill prst="pct5">
                <a:fgClr>
                  <a:srgbClr val="FDFDFD"/>
                </a:fgClr>
                <a:bgClr>
                  <a:schemeClr val="bg1"/>
                </a:bgClr>
              </a:patt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grpSp>
            <p:nvGrpSpPr>
              <p:cNvPr id="51" name="Group 50">
                <a:extLst>
                  <a:ext uri="{FF2B5EF4-FFF2-40B4-BE49-F238E27FC236}">
                    <a16:creationId xmlns:a16="http://schemas.microsoft.com/office/drawing/2014/main" id="{299DFD0E-F1EE-4ACB-9D6B-CB184E3D74EB}"/>
                  </a:ext>
                </a:extLst>
              </p:cNvPr>
              <p:cNvGrpSpPr/>
              <p:nvPr/>
            </p:nvGrpSpPr>
            <p:grpSpPr>
              <a:xfrm>
                <a:off x="5084939" y="3365486"/>
                <a:ext cx="285771" cy="365918"/>
                <a:chOff x="5084939" y="3365486"/>
                <a:chExt cx="285771" cy="365918"/>
              </a:xfrm>
            </p:grpSpPr>
            <p:sp>
              <p:nvSpPr>
                <p:cNvPr id="58" name="Rectangle: Rounded Corners 57">
                  <a:extLst>
                    <a:ext uri="{FF2B5EF4-FFF2-40B4-BE49-F238E27FC236}">
                      <a16:creationId xmlns:a16="http://schemas.microsoft.com/office/drawing/2014/main" id="{AAD2C38A-12F6-E6C8-FE81-952D05827B68}"/>
                    </a:ext>
                  </a:extLst>
                </p:cNvPr>
                <p:cNvSpPr/>
                <p:nvPr/>
              </p:nvSpPr>
              <p:spPr>
                <a:xfrm>
                  <a:off x="5084939" y="3429000"/>
                  <a:ext cx="140366" cy="302403"/>
                </a:xfrm>
                <a:prstGeom prst="roundRect">
                  <a:avLst>
                    <a:gd name="adj" fmla="val 1042"/>
                  </a:avLst>
                </a:prstGeom>
                <a:solidFill>
                  <a:srgbClr val="E1E1E2"/>
                </a:solidFill>
                <a:ln w="19050">
                  <a:noFill/>
                  <a:prstDash val="sysDash"/>
                  <a:tailEnd type="oval"/>
                </a:ln>
                <a:effectLst/>
              </p:spPr>
              <p:style>
                <a:lnRef idx="1">
                  <a:schemeClr val="accent1"/>
                </a:lnRef>
                <a:fillRef idx="3">
                  <a:schemeClr val="accent1"/>
                </a:fillRef>
                <a:effectRef idx="2">
                  <a:schemeClr val="accent1"/>
                </a:effectRef>
                <a:fontRef idx="minor">
                  <a:schemeClr val="lt1"/>
                </a:fontRef>
              </p:style>
              <p:txBody>
                <a:bodyPr vert="horz" wrap="none" lIns="36000" tIns="36000" rIns="36000" bIns="36000" rtlCol="0" anchor="ctr"/>
                <a:lstStyle/>
                <a:p>
                  <a:endParaRPr lang="en-US" altLang="ja-JP" sz="1050">
                    <a:solidFill>
                      <a:srgbClr val="336699"/>
                    </a:solidFill>
                    <a:latin typeface="Meiryo UI" panose="020B0604030504040204" pitchFamily="50" charset="-128"/>
                    <a:ea typeface="Meiryo UI" panose="020B0604030504040204" pitchFamily="50" charset="-128"/>
                  </a:endParaRPr>
                </a:p>
              </p:txBody>
            </p:sp>
            <p:sp>
              <p:nvSpPr>
                <p:cNvPr id="59" name="Rectangle: Rounded Corners 58">
                  <a:extLst>
                    <a:ext uri="{FF2B5EF4-FFF2-40B4-BE49-F238E27FC236}">
                      <a16:creationId xmlns:a16="http://schemas.microsoft.com/office/drawing/2014/main" id="{1F514419-07BC-8F3F-F28D-BB44D8E45FB8}"/>
                    </a:ext>
                  </a:extLst>
                </p:cNvPr>
                <p:cNvSpPr/>
                <p:nvPr/>
              </p:nvSpPr>
              <p:spPr>
                <a:xfrm>
                  <a:off x="5230344" y="3365486"/>
                  <a:ext cx="140366" cy="365918"/>
                </a:xfrm>
                <a:prstGeom prst="roundRect">
                  <a:avLst>
                    <a:gd name="adj" fmla="val 1042"/>
                  </a:avLst>
                </a:prstGeom>
                <a:solidFill>
                  <a:srgbClr val="FFFFFF"/>
                </a:solidFill>
                <a:ln w="3175" cap="rnd" cmpd="sng" algn="ctr">
                  <a:solidFill>
                    <a:schemeClr val="bg2">
                      <a:lumMod val="40000"/>
                      <a:lumOff val="60000"/>
                    </a:schemeClr>
                  </a:solidFill>
                  <a:prstDash val="lg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tLang="ja-JP" sz="1200">
                    <a:solidFill>
                      <a:srgbClr val="FFFFFF"/>
                    </a:solidFill>
                    <a:ea typeface="Meiryo UI" panose="020B0604030504040204" pitchFamily="50" charset="-128"/>
                  </a:endParaRPr>
                </a:p>
              </p:txBody>
            </p:sp>
          </p:grpSp>
          <p:grpSp>
            <p:nvGrpSpPr>
              <p:cNvPr id="52" name="Group 51">
                <a:extLst>
                  <a:ext uri="{FF2B5EF4-FFF2-40B4-BE49-F238E27FC236}">
                    <a16:creationId xmlns:a16="http://schemas.microsoft.com/office/drawing/2014/main" id="{5D8DEC56-1142-362D-6FA7-C5D6977ED1A0}"/>
                  </a:ext>
                </a:extLst>
              </p:cNvPr>
              <p:cNvGrpSpPr/>
              <p:nvPr/>
            </p:nvGrpSpPr>
            <p:grpSpPr>
              <a:xfrm>
                <a:off x="5442239" y="3235245"/>
                <a:ext cx="285771" cy="496159"/>
                <a:chOff x="5084939" y="3365486"/>
                <a:chExt cx="285771" cy="365918"/>
              </a:xfrm>
            </p:grpSpPr>
            <p:sp>
              <p:nvSpPr>
                <p:cNvPr id="56" name="Rectangle: Rounded Corners 55">
                  <a:extLst>
                    <a:ext uri="{FF2B5EF4-FFF2-40B4-BE49-F238E27FC236}">
                      <a16:creationId xmlns:a16="http://schemas.microsoft.com/office/drawing/2014/main" id="{CDE1207C-DD97-D2AE-899F-2CBC2C571108}"/>
                    </a:ext>
                  </a:extLst>
                </p:cNvPr>
                <p:cNvSpPr/>
                <p:nvPr/>
              </p:nvSpPr>
              <p:spPr>
                <a:xfrm>
                  <a:off x="5084939" y="3429000"/>
                  <a:ext cx="140366" cy="302403"/>
                </a:xfrm>
                <a:prstGeom prst="roundRect">
                  <a:avLst>
                    <a:gd name="adj" fmla="val 1042"/>
                  </a:avLst>
                </a:prstGeom>
                <a:solidFill>
                  <a:srgbClr val="E1E1E2"/>
                </a:solidFill>
                <a:ln w="19050">
                  <a:noFill/>
                  <a:prstDash val="sysDash"/>
                  <a:tailEnd type="oval"/>
                </a:ln>
                <a:effectLst/>
              </p:spPr>
              <p:style>
                <a:lnRef idx="1">
                  <a:schemeClr val="accent1"/>
                </a:lnRef>
                <a:fillRef idx="3">
                  <a:schemeClr val="accent1"/>
                </a:fillRef>
                <a:effectRef idx="2">
                  <a:schemeClr val="accent1"/>
                </a:effectRef>
                <a:fontRef idx="minor">
                  <a:schemeClr val="lt1"/>
                </a:fontRef>
              </p:style>
              <p:txBody>
                <a:bodyPr vert="horz" wrap="none" lIns="36000" tIns="36000" rIns="36000" bIns="36000" rtlCol="0" anchor="ctr"/>
                <a:lstStyle/>
                <a:p>
                  <a:endParaRPr lang="en-US" altLang="ja-JP" sz="1050">
                    <a:solidFill>
                      <a:srgbClr val="336699"/>
                    </a:solidFill>
                    <a:latin typeface="Meiryo UI" panose="020B0604030504040204" pitchFamily="50" charset="-128"/>
                    <a:ea typeface="Meiryo UI" panose="020B0604030504040204" pitchFamily="50" charset="-128"/>
                  </a:endParaRPr>
                </a:p>
              </p:txBody>
            </p:sp>
            <p:sp>
              <p:nvSpPr>
                <p:cNvPr id="57" name="Rectangle: Rounded Corners 56">
                  <a:extLst>
                    <a:ext uri="{FF2B5EF4-FFF2-40B4-BE49-F238E27FC236}">
                      <a16:creationId xmlns:a16="http://schemas.microsoft.com/office/drawing/2014/main" id="{15AB846E-391A-EC30-C84B-A33D457F559B}"/>
                    </a:ext>
                  </a:extLst>
                </p:cNvPr>
                <p:cNvSpPr/>
                <p:nvPr/>
              </p:nvSpPr>
              <p:spPr>
                <a:xfrm>
                  <a:off x="5230344" y="3365486"/>
                  <a:ext cx="140366" cy="365918"/>
                </a:xfrm>
                <a:prstGeom prst="roundRect">
                  <a:avLst>
                    <a:gd name="adj" fmla="val 1042"/>
                  </a:avLst>
                </a:prstGeom>
                <a:solidFill>
                  <a:srgbClr val="FFFFFF"/>
                </a:solidFill>
                <a:ln w="3175" cap="rnd" cmpd="sng" algn="ctr">
                  <a:solidFill>
                    <a:schemeClr val="bg2">
                      <a:lumMod val="40000"/>
                      <a:lumOff val="60000"/>
                    </a:schemeClr>
                  </a:solidFill>
                  <a:prstDash val="lg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tLang="ja-JP" sz="1200">
                    <a:solidFill>
                      <a:srgbClr val="FFFFFF"/>
                    </a:solidFill>
                    <a:ea typeface="Meiryo UI" panose="020B0604030504040204" pitchFamily="50" charset="-128"/>
                  </a:endParaRPr>
                </a:p>
              </p:txBody>
            </p:sp>
          </p:grpSp>
          <p:grpSp>
            <p:nvGrpSpPr>
              <p:cNvPr id="53" name="Group 52">
                <a:extLst>
                  <a:ext uri="{FF2B5EF4-FFF2-40B4-BE49-F238E27FC236}">
                    <a16:creationId xmlns:a16="http://schemas.microsoft.com/office/drawing/2014/main" id="{74A21CDE-3219-6094-746D-C85BA29095FD}"/>
                  </a:ext>
                </a:extLst>
              </p:cNvPr>
              <p:cNvGrpSpPr/>
              <p:nvPr/>
            </p:nvGrpSpPr>
            <p:grpSpPr>
              <a:xfrm>
                <a:off x="5799538" y="3235241"/>
                <a:ext cx="285771" cy="496159"/>
                <a:chOff x="5084939" y="3409692"/>
                <a:chExt cx="285771" cy="321712"/>
              </a:xfrm>
            </p:grpSpPr>
            <p:sp>
              <p:nvSpPr>
                <p:cNvPr id="54" name="Rectangle: Rounded Corners 53">
                  <a:extLst>
                    <a:ext uri="{FF2B5EF4-FFF2-40B4-BE49-F238E27FC236}">
                      <a16:creationId xmlns:a16="http://schemas.microsoft.com/office/drawing/2014/main" id="{271082E9-5C28-33A8-279C-2B6E8FAB0339}"/>
                    </a:ext>
                  </a:extLst>
                </p:cNvPr>
                <p:cNvSpPr/>
                <p:nvPr/>
              </p:nvSpPr>
              <p:spPr>
                <a:xfrm>
                  <a:off x="5084939" y="3429000"/>
                  <a:ext cx="140366" cy="302403"/>
                </a:xfrm>
                <a:prstGeom prst="roundRect">
                  <a:avLst>
                    <a:gd name="adj" fmla="val 1042"/>
                  </a:avLst>
                </a:prstGeom>
                <a:solidFill>
                  <a:srgbClr val="E1E1E2"/>
                </a:solidFill>
                <a:ln w="19050">
                  <a:noFill/>
                  <a:prstDash val="sysDash"/>
                  <a:tailEnd type="oval"/>
                </a:ln>
                <a:effectLst/>
              </p:spPr>
              <p:style>
                <a:lnRef idx="1">
                  <a:schemeClr val="accent1"/>
                </a:lnRef>
                <a:fillRef idx="3">
                  <a:schemeClr val="accent1"/>
                </a:fillRef>
                <a:effectRef idx="2">
                  <a:schemeClr val="accent1"/>
                </a:effectRef>
                <a:fontRef idx="minor">
                  <a:schemeClr val="lt1"/>
                </a:fontRef>
              </p:style>
              <p:txBody>
                <a:bodyPr vert="horz" wrap="none" lIns="36000" tIns="36000" rIns="36000" bIns="36000" rtlCol="0" anchor="ctr"/>
                <a:lstStyle/>
                <a:p>
                  <a:endParaRPr lang="en-US" altLang="ja-JP" sz="1050">
                    <a:solidFill>
                      <a:srgbClr val="336699"/>
                    </a:solidFill>
                    <a:latin typeface="Meiryo UI" panose="020B0604030504040204" pitchFamily="50" charset="-128"/>
                    <a:ea typeface="Meiryo UI" panose="020B0604030504040204" pitchFamily="50" charset="-128"/>
                  </a:endParaRPr>
                </a:p>
              </p:txBody>
            </p:sp>
            <p:sp>
              <p:nvSpPr>
                <p:cNvPr id="55" name="Rectangle: Rounded Corners 54">
                  <a:extLst>
                    <a:ext uri="{FF2B5EF4-FFF2-40B4-BE49-F238E27FC236}">
                      <a16:creationId xmlns:a16="http://schemas.microsoft.com/office/drawing/2014/main" id="{C1A2FEFB-FD0D-DD1E-6311-9E7AD27BD534}"/>
                    </a:ext>
                  </a:extLst>
                </p:cNvPr>
                <p:cNvSpPr/>
                <p:nvPr/>
              </p:nvSpPr>
              <p:spPr>
                <a:xfrm>
                  <a:off x="5230344" y="3409692"/>
                  <a:ext cx="140366" cy="321712"/>
                </a:xfrm>
                <a:prstGeom prst="roundRect">
                  <a:avLst>
                    <a:gd name="adj" fmla="val 1042"/>
                  </a:avLst>
                </a:prstGeom>
                <a:solidFill>
                  <a:srgbClr val="FFFFFF"/>
                </a:solidFill>
                <a:ln w="3175" cap="rnd" cmpd="sng" algn="ctr">
                  <a:solidFill>
                    <a:schemeClr val="bg2">
                      <a:lumMod val="40000"/>
                      <a:lumOff val="60000"/>
                    </a:schemeClr>
                  </a:solidFill>
                  <a:prstDash val="lg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tLang="ja-JP" sz="1200">
                    <a:solidFill>
                      <a:srgbClr val="FFFFFF"/>
                    </a:solidFill>
                    <a:ea typeface="Meiryo UI" panose="020B0604030504040204" pitchFamily="50" charset="-128"/>
                  </a:endParaRPr>
                </a:p>
              </p:txBody>
            </p:sp>
          </p:grpSp>
        </p:grpSp>
        <p:sp>
          <p:nvSpPr>
            <p:cNvPr id="60" name="Rectangle: Rounded Corners 59">
              <a:extLst>
                <a:ext uri="{FF2B5EF4-FFF2-40B4-BE49-F238E27FC236}">
                  <a16:creationId xmlns:a16="http://schemas.microsoft.com/office/drawing/2014/main" id="{FAC6B273-CF18-A3AD-6C75-2BDA194737CF}"/>
                </a:ext>
              </a:extLst>
            </p:cNvPr>
            <p:cNvSpPr/>
            <p:nvPr/>
          </p:nvSpPr>
          <p:spPr>
            <a:xfrm>
              <a:off x="729719" y="3170010"/>
              <a:ext cx="2586969" cy="302403"/>
            </a:xfrm>
            <a:prstGeom prst="roundRect">
              <a:avLst>
                <a:gd name="adj" fmla="val 5766"/>
              </a:avLst>
            </a:prstGeom>
            <a:solidFill>
              <a:srgbClr val="FFFFFF"/>
            </a:solid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tLang="ja-JP" sz="1200">
                <a:solidFill>
                  <a:srgbClr val="FFFFFF"/>
                </a:solidFill>
                <a:ea typeface="Meiryo UI" panose="020B0604030504040204" pitchFamily="50" charset="-128"/>
              </a:endParaRPr>
            </a:p>
          </p:txBody>
        </p:sp>
        <p:cxnSp>
          <p:nvCxnSpPr>
            <p:cNvPr id="61" name="Straight Connector 60">
              <a:extLst>
                <a:ext uri="{FF2B5EF4-FFF2-40B4-BE49-F238E27FC236}">
                  <a16:creationId xmlns:a16="http://schemas.microsoft.com/office/drawing/2014/main" id="{F86973C2-93CC-33A9-40FE-B17DEC3E09B7}"/>
                </a:ext>
              </a:extLst>
            </p:cNvPr>
            <p:cNvCxnSpPr>
              <a:cxnSpLocks/>
            </p:cNvCxnSpPr>
            <p:nvPr/>
          </p:nvCxnSpPr>
          <p:spPr>
            <a:xfrm>
              <a:off x="833925" y="3247860"/>
              <a:ext cx="1256828" cy="0"/>
            </a:xfrm>
            <a:prstGeom prst="line">
              <a:avLst/>
            </a:prstGeom>
            <a:pattFill prst="pct5">
              <a:fgClr>
                <a:srgbClr val="FDFDFD"/>
              </a:fgClr>
              <a:bgClr>
                <a:schemeClr val="bg1"/>
              </a:bgClr>
            </a:patt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62" name="Straight Connector 61">
              <a:extLst>
                <a:ext uri="{FF2B5EF4-FFF2-40B4-BE49-F238E27FC236}">
                  <a16:creationId xmlns:a16="http://schemas.microsoft.com/office/drawing/2014/main" id="{B7BEFA61-6502-47CD-C40C-026FEE541B2C}"/>
                </a:ext>
              </a:extLst>
            </p:cNvPr>
            <p:cNvCxnSpPr>
              <a:cxnSpLocks/>
            </p:cNvCxnSpPr>
            <p:nvPr/>
          </p:nvCxnSpPr>
          <p:spPr>
            <a:xfrm>
              <a:off x="833925" y="3321211"/>
              <a:ext cx="1059169" cy="0"/>
            </a:xfrm>
            <a:prstGeom prst="line">
              <a:avLst/>
            </a:prstGeom>
            <a:pattFill prst="pct5">
              <a:fgClr>
                <a:srgbClr val="FDFDFD"/>
              </a:fgClr>
              <a:bgClr>
                <a:schemeClr val="bg1"/>
              </a:bgClr>
            </a:patt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63" name="Straight Connector 62">
              <a:extLst>
                <a:ext uri="{FF2B5EF4-FFF2-40B4-BE49-F238E27FC236}">
                  <a16:creationId xmlns:a16="http://schemas.microsoft.com/office/drawing/2014/main" id="{CA0503E8-2427-9E25-11A7-D22165FBABD8}"/>
                </a:ext>
              </a:extLst>
            </p:cNvPr>
            <p:cNvCxnSpPr>
              <a:cxnSpLocks/>
            </p:cNvCxnSpPr>
            <p:nvPr/>
          </p:nvCxnSpPr>
          <p:spPr>
            <a:xfrm>
              <a:off x="833925" y="3392968"/>
              <a:ext cx="1806881" cy="0"/>
            </a:xfrm>
            <a:prstGeom prst="line">
              <a:avLst/>
            </a:prstGeom>
            <a:pattFill prst="pct5">
              <a:fgClr>
                <a:srgbClr val="FDFDFD"/>
              </a:fgClr>
              <a:bgClr>
                <a:schemeClr val="bg1"/>
              </a:bgClr>
            </a:patt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
          <p:nvSpPr>
            <p:cNvPr id="64" name="TextBox 63">
              <a:extLst>
                <a:ext uri="{FF2B5EF4-FFF2-40B4-BE49-F238E27FC236}">
                  <a16:creationId xmlns:a16="http://schemas.microsoft.com/office/drawing/2014/main" id="{6605E81D-90D1-FADD-E3C6-08F410B281DA}"/>
                </a:ext>
              </a:extLst>
            </p:cNvPr>
            <p:cNvSpPr txBox="1"/>
            <p:nvPr/>
          </p:nvSpPr>
          <p:spPr>
            <a:xfrm>
              <a:off x="678919" y="1993232"/>
              <a:ext cx="1218144" cy="12748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p>
              <a:r>
                <a:rPr lang="ja-JP" altLang="en-US" sz="800">
                  <a:solidFill>
                    <a:srgbClr val="575757"/>
                  </a:solidFill>
                  <a:ea typeface="Meiryo UI" panose="020B0604030504040204" pitchFamily="50" charset="-128"/>
                </a:rPr>
                <a:t>スキル情報</a:t>
              </a:r>
              <a:endParaRPr lang="en-US" sz="800">
                <a:solidFill>
                  <a:srgbClr val="575757"/>
                </a:solidFill>
                <a:ea typeface="Meiryo UI" panose="020B0604030504040204" pitchFamily="50" charset="-128"/>
              </a:endParaRPr>
            </a:p>
          </p:txBody>
        </p:sp>
        <p:grpSp>
          <p:nvGrpSpPr>
            <p:cNvPr id="66" name="Group 65">
              <a:extLst>
                <a:ext uri="{FF2B5EF4-FFF2-40B4-BE49-F238E27FC236}">
                  <a16:creationId xmlns:a16="http://schemas.microsoft.com/office/drawing/2014/main" id="{F6DE3909-F551-35D6-F3C4-E3DA51A2B807}"/>
                </a:ext>
              </a:extLst>
            </p:cNvPr>
            <p:cNvGrpSpPr/>
            <p:nvPr/>
          </p:nvGrpSpPr>
          <p:grpSpPr>
            <a:xfrm>
              <a:off x="2284198" y="1777879"/>
              <a:ext cx="383625" cy="130132"/>
              <a:chOff x="1110235" y="3787805"/>
              <a:chExt cx="1324382" cy="494178"/>
            </a:xfrm>
          </p:grpSpPr>
          <p:sp>
            <p:nvSpPr>
              <p:cNvPr id="67" name="Rectangle 66">
                <a:extLst>
                  <a:ext uri="{FF2B5EF4-FFF2-40B4-BE49-F238E27FC236}">
                    <a16:creationId xmlns:a16="http://schemas.microsoft.com/office/drawing/2014/main" id="{9333CD15-B76D-9F5E-AEEA-A3B4E40D8016}"/>
                  </a:ext>
                </a:extLst>
              </p:cNvPr>
              <p:cNvSpPr/>
              <p:nvPr/>
            </p:nvSpPr>
            <p:spPr>
              <a:xfrm>
                <a:off x="1110235" y="3787805"/>
                <a:ext cx="1324382" cy="494178"/>
              </a:xfrm>
              <a:prstGeom prst="rect">
                <a:avLst/>
              </a:prstGeom>
              <a:solidFill>
                <a:srgbClr val="F2F2F2"/>
              </a:solid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a typeface="Meiryo UI" panose="020B0604030504040204" pitchFamily="50" charset="-128"/>
                </a:endParaRPr>
              </a:p>
            </p:txBody>
          </p:sp>
          <p:cxnSp>
            <p:nvCxnSpPr>
              <p:cNvPr id="68" name="Straight Connector 67">
                <a:extLst>
                  <a:ext uri="{FF2B5EF4-FFF2-40B4-BE49-F238E27FC236}">
                    <a16:creationId xmlns:a16="http://schemas.microsoft.com/office/drawing/2014/main" id="{FDC7350D-C4E5-6F02-4609-48905B6DD545}"/>
                  </a:ext>
                </a:extLst>
              </p:cNvPr>
              <p:cNvCxnSpPr>
                <a:cxnSpLocks/>
              </p:cNvCxnSpPr>
              <p:nvPr/>
            </p:nvCxnSpPr>
            <p:spPr>
              <a:xfrm flipV="1">
                <a:off x="1110235" y="3787805"/>
                <a:ext cx="1324382" cy="494178"/>
              </a:xfrm>
              <a:prstGeom prst="line">
                <a:avLst/>
              </a:prstGeom>
              <a:pattFill prst="pct5">
                <a:fgClr>
                  <a:srgbClr val="FDFDFD"/>
                </a:fgClr>
                <a:bgClr>
                  <a:schemeClr val="bg1"/>
                </a:bgClr>
              </a:patt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69" name="Straight Connector 68">
                <a:extLst>
                  <a:ext uri="{FF2B5EF4-FFF2-40B4-BE49-F238E27FC236}">
                    <a16:creationId xmlns:a16="http://schemas.microsoft.com/office/drawing/2014/main" id="{9EBB0DD2-A45B-D427-32C0-A8C86AFF8CA5}"/>
                  </a:ext>
                </a:extLst>
              </p:cNvPr>
              <p:cNvCxnSpPr>
                <a:cxnSpLocks/>
              </p:cNvCxnSpPr>
              <p:nvPr/>
            </p:nvCxnSpPr>
            <p:spPr>
              <a:xfrm>
                <a:off x="1110235" y="3787805"/>
                <a:ext cx="1324382" cy="494178"/>
              </a:xfrm>
              <a:prstGeom prst="line">
                <a:avLst/>
              </a:prstGeom>
              <a:pattFill prst="pct5">
                <a:fgClr>
                  <a:srgbClr val="FDFDFD"/>
                </a:fgClr>
                <a:bgClr>
                  <a:schemeClr val="bg1"/>
                </a:bgClr>
              </a:patt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grpSp>
        <p:grpSp>
          <p:nvGrpSpPr>
            <p:cNvPr id="70" name="Group 69">
              <a:extLst>
                <a:ext uri="{FF2B5EF4-FFF2-40B4-BE49-F238E27FC236}">
                  <a16:creationId xmlns:a16="http://schemas.microsoft.com/office/drawing/2014/main" id="{F2F29988-2CB4-E652-6575-203B34587936}"/>
                </a:ext>
              </a:extLst>
            </p:cNvPr>
            <p:cNvGrpSpPr/>
            <p:nvPr/>
          </p:nvGrpSpPr>
          <p:grpSpPr>
            <a:xfrm>
              <a:off x="2751266" y="1777879"/>
              <a:ext cx="383625" cy="130132"/>
              <a:chOff x="1110235" y="3787805"/>
              <a:chExt cx="1324382" cy="494178"/>
            </a:xfrm>
          </p:grpSpPr>
          <p:sp>
            <p:nvSpPr>
              <p:cNvPr id="71" name="Rectangle 70">
                <a:extLst>
                  <a:ext uri="{FF2B5EF4-FFF2-40B4-BE49-F238E27FC236}">
                    <a16:creationId xmlns:a16="http://schemas.microsoft.com/office/drawing/2014/main" id="{F7EDFD61-0193-1FB1-317B-B236B11BFE0B}"/>
                  </a:ext>
                </a:extLst>
              </p:cNvPr>
              <p:cNvSpPr/>
              <p:nvPr/>
            </p:nvSpPr>
            <p:spPr>
              <a:xfrm>
                <a:off x="1110235" y="3787805"/>
                <a:ext cx="1324382" cy="494178"/>
              </a:xfrm>
              <a:prstGeom prst="rect">
                <a:avLst/>
              </a:prstGeom>
              <a:solidFill>
                <a:srgbClr val="F2F2F2"/>
              </a:solid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a typeface="Meiryo UI" panose="020B0604030504040204" pitchFamily="50" charset="-128"/>
                </a:endParaRPr>
              </a:p>
            </p:txBody>
          </p:sp>
          <p:cxnSp>
            <p:nvCxnSpPr>
              <p:cNvPr id="72" name="Straight Connector 71">
                <a:extLst>
                  <a:ext uri="{FF2B5EF4-FFF2-40B4-BE49-F238E27FC236}">
                    <a16:creationId xmlns:a16="http://schemas.microsoft.com/office/drawing/2014/main" id="{CDDD0C26-14D8-53E6-3B6C-7ADD83EEBA93}"/>
                  </a:ext>
                </a:extLst>
              </p:cNvPr>
              <p:cNvCxnSpPr>
                <a:cxnSpLocks/>
              </p:cNvCxnSpPr>
              <p:nvPr/>
            </p:nvCxnSpPr>
            <p:spPr>
              <a:xfrm flipV="1">
                <a:off x="1110235" y="3787805"/>
                <a:ext cx="1324382" cy="494178"/>
              </a:xfrm>
              <a:prstGeom prst="line">
                <a:avLst/>
              </a:prstGeom>
              <a:pattFill prst="pct5">
                <a:fgClr>
                  <a:srgbClr val="FDFDFD"/>
                </a:fgClr>
                <a:bgClr>
                  <a:schemeClr val="bg1"/>
                </a:bgClr>
              </a:patt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73" name="Straight Connector 72">
                <a:extLst>
                  <a:ext uri="{FF2B5EF4-FFF2-40B4-BE49-F238E27FC236}">
                    <a16:creationId xmlns:a16="http://schemas.microsoft.com/office/drawing/2014/main" id="{06E4C6B7-1210-BA9C-3517-926188168685}"/>
                  </a:ext>
                </a:extLst>
              </p:cNvPr>
              <p:cNvCxnSpPr>
                <a:cxnSpLocks/>
              </p:cNvCxnSpPr>
              <p:nvPr/>
            </p:nvCxnSpPr>
            <p:spPr>
              <a:xfrm>
                <a:off x="1110235" y="3787805"/>
                <a:ext cx="1324382" cy="494178"/>
              </a:xfrm>
              <a:prstGeom prst="line">
                <a:avLst/>
              </a:prstGeom>
              <a:pattFill prst="pct5">
                <a:fgClr>
                  <a:srgbClr val="FDFDFD"/>
                </a:fgClr>
                <a:bgClr>
                  <a:schemeClr val="bg1"/>
                </a:bgClr>
              </a:patt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grpSp>
        <p:grpSp>
          <p:nvGrpSpPr>
            <p:cNvPr id="74" name="Group 73">
              <a:extLst>
                <a:ext uri="{FF2B5EF4-FFF2-40B4-BE49-F238E27FC236}">
                  <a16:creationId xmlns:a16="http://schemas.microsoft.com/office/drawing/2014/main" id="{DE50F782-2AC1-BF0A-96D0-01CDD270B403}"/>
                </a:ext>
              </a:extLst>
            </p:cNvPr>
            <p:cNvGrpSpPr/>
            <p:nvPr/>
          </p:nvGrpSpPr>
          <p:grpSpPr>
            <a:xfrm>
              <a:off x="3231119" y="1777879"/>
              <a:ext cx="383625" cy="130132"/>
              <a:chOff x="1110235" y="3787805"/>
              <a:chExt cx="1324382" cy="494178"/>
            </a:xfrm>
          </p:grpSpPr>
          <p:sp>
            <p:nvSpPr>
              <p:cNvPr id="75" name="Rectangle 74">
                <a:extLst>
                  <a:ext uri="{FF2B5EF4-FFF2-40B4-BE49-F238E27FC236}">
                    <a16:creationId xmlns:a16="http://schemas.microsoft.com/office/drawing/2014/main" id="{6FE1E9DD-E1E8-C8C1-B60E-5CF3D1F9F757}"/>
                  </a:ext>
                </a:extLst>
              </p:cNvPr>
              <p:cNvSpPr/>
              <p:nvPr/>
            </p:nvSpPr>
            <p:spPr>
              <a:xfrm>
                <a:off x="1110235" y="3787805"/>
                <a:ext cx="1324382" cy="494178"/>
              </a:xfrm>
              <a:prstGeom prst="rect">
                <a:avLst/>
              </a:prstGeom>
              <a:solidFill>
                <a:srgbClr val="F2F2F2"/>
              </a:solid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a typeface="Meiryo UI" panose="020B0604030504040204" pitchFamily="50" charset="-128"/>
                </a:endParaRPr>
              </a:p>
            </p:txBody>
          </p:sp>
          <p:cxnSp>
            <p:nvCxnSpPr>
              <p:cNvPr id="76" name="Straight Connector 75">
                <a:extLst>
                  <a:ext uri="{FF2B5EF4-FFF2-40B4-BE49-F238E27FC236}">
                    <a16:creationId xmlns:a16="http://schemas.microsoft.com/office/drawing/2014/main" id="{6F0C346F-07AE-7B45-2E86-F8EB70399763}"/>
                  </a:ext>
                </a:extLst>
              </p:cNvPr>
              <p:cNvCxnSpPr>
                <a:cxnSpLocks/>
              </p:cNvCxnSpPr>
              <p:nvPr/>
            </p:nvCxnSpPr>
            <p:spPr>
              <a:xfrm flipV="1">
                <a:off x="1110235" y="3787805"/>
                <a:ext cx="1324382" cy="494178"/>
              </a:xfrm>
              <a:prstGeom prst="line">
                <a:avLst/>
              </a:prstGeom>
              <a:pattFill prst="pct5">
                <a:fgClr>
                  <a:srgbClr val="FDFDFD"/>
                </a:fgClr>
                <a:bgClr>
                  <a:schemeClr val="bg1"/>
                </a:bgClr>
              </a:patt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77" name="Straight Connector 76">
                <a:extLst>
                  <a:ext uri="{FF2B5EF4-FFF2-40B4-BE49-F238E27FC236}">
                    <a16:creationId xmlns:a16="http://schemas.microsoft.com/office/drawing/2014/main" id="{E0641D3E-D4EC-0241-43C9-691F2E2EB1C5}"/>
                  </a:ext>
                </a:extLst>
              </p:cNvPr>
              <p:cNvCxnSpPr>
                <a:cxnSpLocks/>
              </p:cNvCxnSpPr>
              <p:nvPr/>
            </p:nvCxnSpPr>
            <p:spPr>
              <a:xfrm>
                <a:off x="1110235" y="3787805"/>
                <a:ext cx="1324382" cy="494178"/>
              </a:xfrm>
              <a:prstGeom prst="line">
                <a:avLst/>
              </a:prstGeom>
              <a:pattFill prst="pct5">
                <a:fgClr>
                  <a:srgbClr val="FDFDFD"/>
                </a:fgClr>
                <a:bgClr>
                  <a:schemeClr val="bg1"/>
                </a:bgClr>
              </a:patt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grpSp>
        <p:cxnSp>
          <p:nvCxnSpPr>
            <p:cNvPr id="78" name="Straight Connector 77">
              <a:extLst>
                <a:ext uri="{FF2B5EF4-FFF2-40B4-BE49-F238E27FC236}">
                  <a16:creationId xmlns:a16="http://schemas.microsoft.com/office/drawing/2014/main" id="{77F42CA5-9949-095C-7A9E-6E530059871F}"/>
                </a:ext>
              </a:extLst>
            </p:cNvPr>
            <p:cNvCxnSpPr>
              <a:cxnSpLocks/>
            </p:cNvCxnSpPr>
            <p:nvPr/>
          </p:nvCxnSpPr>
          <p:spPr>
            <a:xfrm>
              <a:off x="382564" y="3571128"/>
              <a:ext cx="3395541" cy="0"/>
            </a:xfrm>
            <a:prstGeom prst="line">
              <a:avLst/>
            </a:prstGeom>
            <a:pattFill prst="pct5">
              <a:fgClr>
                <a:srgbClr val="FDFDFD"/>
              </a:fgClr>
              <a:bgClr>
                <a:schemeClr val="bg1"/>
              </a:bgClr>
            </a:pattFill>
            <a:ln w="3175" cap="rnd" cmpd="sng" algn="ctr">
              <a:solidFill>
                <a:schemeClr val="bg2">
                  <a:lumMod val="20000"/>
                  <a:lumOff val="80000"/>
                </a:schemeClr>
              </a:solidFill>
              <a:prstDash val="lg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
          <p:nvSpPr>
            <p:cNvPr id="79" name="TextBox 78">
              <a:extLst>
                <a:ext uri="{FF2B5EF4-FFF2-40B4-BE49-F238E27FC236}">
                  <a16:creationId xmlns:a16="http://schemas.microsoft.com/office/drawing/2014/main" id="{45078557-7359-ECFE-EBE8-AC9EFC13A8A3}"/>
                </a:ext>
              </a:extLst>
            </p:cNvPr>
            <p:cNvSpPr txBox="1"/>
            <p:nvPr/>
          </p:nvSpPr>
          <p:spPr>
            <a:xfrm>
              <a:off x="678919" y="3655649"/>
              <a:ext cx="1218144" cy="12748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p>
              <a:r>
                <a:rPr lang="ja-JP" altLang="en-US" sz="800">
                  <a:solidFill>
                    <a:srgbClr val="575757"/>
                  </a:solidFill>
                  <a:ea typeface="Meiryo UI" panose="020B0604030504040204" pitchFamily="50" charset="-128"/>
                </a:rPr>
                <a:t>おすすめコンテンツ</a:t>
              </a:r>
              <a:endParaRPr lang="en-US" sz="800">
                <a:solidFill>
                  <a:srgbClr val="575757"/>
                </a:solidFill>
                <a:ea typeface="Meiryo UI" panose="020B0604030504040204" pitchFamily="50" charset="-128"/>
              </a:endParaRPr>
            </a:p>
          </p:txBody>
        </p:sp>
        <p:cxnSp>
          <p:nvCxnSpPr>
            <p:cNvPr id="80" name="Straight Connector 79">
              <a:extLst>
                <a:ext uri="{FF2B5EF4-FFF2-40B4-BE49-F238E27FC236}">
                  <a16:creationId xmlns:a16="http://schemas.microsoft.com/office/drawing/2014/main" id="{00FBEE97-3D83-C0DB-2E2E-2AEE52489E8A}"/>
                </a:ext>
              </a:extLst>
            </p:cNvPr>
            <p:cNvCxnSpPr>
              <a:cxnSpLocks/>
            </p:cNvCxnSpPr>
            <p:nvPr/>
          </p:nvCxnSpPr>
          <p:spPr>
            <a:xfrm>
              <a:off x="382564" y="5518332"/>
              <a:ext cx="3395541" cy="0"/>
            </a:xfrm>
            <a:prstGeom prst="line">
              <a:avLst/>
            </a:prstGeom>
            <a:pattFill prst="pct5">
              <a:fgClr>
                <a:srgbClr val="FDFDFD"/>
              </a:fgClr>
              <a:bgClr>
                <a:schemeClr val="bg1"/>
              </a:bgClr>
            </a:pattFill>
            <a:ln w="3175" cap="rnd" cmpd="sng" algn="ctr">
              <a:solidFill>
                <a:schemeClr val="bg2">
                  <a:lumMod val="20000"/>
                  <a:lumOff val="80000"/>
                </a:schemeClr>
              </a:solidFill>
              <a:prstDash val="lg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grpSp>
          <p:nvGrpSpPr>
            <p:cNvPr id="81" name="Group 80">
              <a:extLst>
                <a:ext uri="{FF2B5EF4-FFF2-40B4-BE49-F238E27FC236}">
                  <a16:creationId xmlns:a16="http://schemas.microsoft.com/office/drawing/2014/main" id="{345F278F-8678-474F-520A-322B99134BCD}"/>
                </a:ext>
              </a:extLst>
            </p:cNvPr>
            <p:cNvGrpSpPr/>
            <p:nvPr/>
          </p:nvGrpSpPr>
          <p:grpSpPr>
            <a:xfrm>
              <a:off x="812116" y="5869817"/>
              <a:ext cx="680954" cy="649577"/>
              <a:chOff x="4609800" y="5281312"/>
              <a:chExt cx="749053" cy="714535"/>
            </a:xfrm>
          </p:grpSpPr>
          <p:grpSp>
            <p:nvGrpSpPr>
              <p:cNvPr id="82" name="Group 81">
                <a:extLst>
                  <a:ext uri="{FF2B5EF4-FFF2-40B4-BE49-F238E27FC236}">
                    <a16:creationId xmlns:a16="http://schemas.microsoft.com/office/drawing/2014/main" id="{A4BC2267-7534-0D6C-CF61-93D83B91E7FE}"/>
                  </a:ext>
                </a:extLst>
              </p:cNvPr>
              <p:cNvGrpSpPr/>
              <p:nvPr/>
            </p:nvGrpSpPr>
            <p:grpSpPr>
              <a:xfrm>
                <a:off x="4609800" y="5299829"/>
                <a:ext cx="111766" cy="696012"/>
                <a:chOff x="4435982" y="5142602"/>
                <a:chExt cx="163636" cy="1019028"/>
              </a:xfrm>
            </p:grpSpPr>
            <p:sp>
              <p:nvSpPr>
                <p:cNvPr id="102" name="Oval 101">
                  <a:extLst>
                    <a:ext uri="{FF2B5EF4-FFF2-40B4-BE49-F238E27FC236}">
                      <a16:creationId xmlns:a16="http://schemas.microsoft.com/office/drawing/2014/main" id="{20AD5DEA-FEC2-2370-63F3-EA0AF2838A69}"/>
                    </a:ext>
                  </a:extLst>
                </p:cNvPr>
                <p:cNvSpPr/>
                <p:nvPr/>
              </p:nvSpPr>
              <p:spPr>
                <a:xfrm>
                  <a:off x="4435982" y="5142602"/>
                  <a:ext cx="163636" cy="163636"/>
                </a:xfrm>
                <a:prstGeom prst="ellipse">
                  <a:avLst/>
                </a:prstGeom>
                <a:solidFill>
                  <a:srgbClr val="E1E1E2"/>
                </a:solidFill>
                <a:ln w="19050">
                  <a:noFill/>
                  <a:prstDash val="sysDash"/>
                  <a:tailEnd type="oval"/>
                </a:ln>
                <a:effectLst/>
              </p:spPr>
              <p:style>
                <a:lnRef idx="1">
                  <a:schemeClr val="accent1"/>
                </a:lnRef>
                <a:fillRef idx="3">
                  <a:schemeClr val="accent1"/>
                </a:fillRef>
                <a:effectRef idx="2">
                  <a:schemeClr val="accent1"/>
                </a:effectRef>
                <a:fontRef idx="minor">
                  <a:schemeClr val="lt1"/>
                </a:fontRef>
              </p:style>
              <p:txBody>
                <a:bodyPr vert="horz" wrap="none" lIns="36000" tIns="36000" rIns="36000" bIns="36000" rtlCol="0" anchor="ctr"/>
                <a:lstStyle/>
                <a:p>
                  <a:endParaRPr lang="en-US" sz="1050">
                    <a:solidFill>
                      <a:srgbClr val="336699"/>
                    </a:solidFill>
                    <a:latin typeface="Meiryo UI" panose="020B0604030504040204" pitchFamily="50" charset="-128"/>
                    <a:ea typeface="Meiryo UI" panose="020B0604030504040204" pitchFamily="50" charset="-128"/>
                  </a:endParaRPr>
                </a:p>
              </p:txBody>
            </p:sp>
            <p:sp>
              <p:nvSpPr>
                <p:cNvPr id="103" name="Oval 102">
                  <a:extLst>
                    <a:ext uri="{FF2B5EF4-FFF2-40B4-BE49-F238E27FC236}">
                      <a16:creationId xmlns:a16="http://schemas.microsoft.com/office/drawing/2014/main" id="{96D1654E-E696-AAC4-344A-3B005FE4BBCC}"/>
                    </a:ext>
                  </a:extLst>
                </p:cNvPr>
                <p:cNvSpPr/>
                <p:nvPr/>
              </p:nvSpPr>
              <p:spPr>
                <a:xfrm>
                  <a:off x="4435982" y="5570298"/>
                  <a:ext cx="163636" cy="163636"/>
                </a:xfrm>
                <a:prstGeom prst="ellipse">
                  <a:avLst/>
                </a:prstGeom>
                <a:solidFill>
                  <a:srgbClr val="E1E1E2"/>
                </a:solidFill>
                <a:ln w="19050">
                  <a:noFill/>
                  <a:prstDash val="sysDash"/>
                  <a:tailEnd type="oval"/>
                </a:ln>
                <a:effectLst/>
              </p:spPr>
              <p:style>
                <a:lnRef idx="1">
                  <a:schemeClr val="accent1"/>
                </a:lnRef>
                <a:fillRef idx="3">
                  <a:schemeClr val="accent1"/>
                </a:fillRef>
                <a:effectRef idx="2">
                  <a:schemeClr val="accent1"/>
                </a:effectRef>
                <a:fontRef idx="minor">
                  <a:schemeClr val="lt1"/>
                </a:fontRef>
              </p:style>
              <p:txBody>
                <a:bodyPr vert="horz" wrap="none" lIns="36000" tIns="36000" rIns="36000" bIns="36000" rtlCol="0" anchor="ctr"/>
                <a:lstStyle/>
                <a:p>
                  <a:endParaRPr lang="en-US" sz="1050">
                    <a:solidFill>
                      <a:srgbClr val="336699"/>
                    </a:solidFill>
                    <a:latin typeface="Meiryo UI" panose="020B0604030504040204" pitchFamily="50" charset="-128"/>
                    <a:ea typeface="Meiryo UI" panose="020B0604030504040204" pitchFamily="50" charset="-128"/>
                  </a:endParaRPr>
                </a:p>
              </p:txBody>
            </p:sp>
            <p:sp>
              <p:nvSpPr>
                <p:cNvPr id="104" name="Oval 103">
                  <a:extLst>
                    <a:ext uri="{FF2B5EF4-FFF2-40B4-BE49-F238E27FC236}">
                      <a16:creationId xmlns:a16="http://schemas.microsoft.com/office/drawing/2014/main" id="{592446F9-5FC2-1BA6-064E-682DC6F40E53}"/>
                    </a:ext>
                  </a:extLst>
                </p:cNvPr>
                <p:cNvSpPr/>
                <p:nvPr/>
              </p:nvSpPr>
              <p:spPr>
                <a:xfrm>
                  <a:off x="4435982" y="5997994"/>
                  <a:ext cx="163636" cy="163636"/>
                </a:xfrm>
                <a:prstGeom prst="ellipse">
                  <a:avLst/>
                </a:prstGeom>
                <a:solidFill>
                  <a:srgbClr val="E1E1E2"/>
                </a:solidFill>
                <a:ln w="19050">
                  <a:noFill/>
                  <a:prstDash val="sysDash"/>
                  <a:tailEnd type="oval"/>
                </a:ln>
                <a:effectLst/>
              </p:spPr>
              <p:style>
                <a:lnRef idx="1">
                  <a:schemeClr val="accent1"/>
                </a:lnRef>
                <a:fillRef idx="3">
                  <a:schemeClr val="accent1"/>
                </a:fillRef>
                <a:effectRef idx="2">
                  <a:schemeClr val="accent1"/>
                </a:effectRef>
                <a:fontRef idx="minor">
                  <a:schemeClr val="lt1"/>
                </a:fontRef>
              </p:style>
              <p:txBody>
                <a:bodyPr vert="horz" wrap="none" lIns="36000" tIns="36000" rIns="36000" bIns="36000" rtlCol="0" anchor="ctr"/>
                <a:lstStyle/>
                <a:p>
                  <a:endParaRPr lang="en-US" sz="1050">
                    <a:solidFill>
                      <a:srgbClr val="336699"/>
                    </a:solidFill>
                    <a:latin typeface="Meiryo UI" panose="020B0604030504040204" pitchFamily="50" charset="-128"/>
                    <a:ea typeface="Meiryo UI" panose="020B0604030504040204" pitchFamily="50" charset="-128"/>
                  </a:endParaRPr>
                </a:p>
              </p:txBody>
            </p:sp>
          </p:grpSp>
          <p:grpSp>
            <p:nvGrpSpPr>
              <p:cNvPr id="83" name="Group 82">
                <a:extLst>
                  <a:ext uri="{FF2B5EF4-FFF2-40B4-BE49-F238E27FC236}">
                    <a16:creationId xmlns:a16="http://schemas.microsoft.com/office/drawing/2014/main" id="{B7A85037-6807-AFF8-E42C-616AC9C8CAE8}"/>
                  </a:ext>
                </a:extLst>
              </p:cNvPr>
              <p:cNvGrpSpPr/>
              <p:nvPr/>
            </p:nvGrpSpPr>
            <p:grpSpPr>
              <a:xfrm>
                <a:off x="4859391" y="5288099"/>
                <a:ext cx="163636" cy="707748"/>
                <a:chOff x="4842762" y="5125420"/>
                <a:chExt cx="239580" cy="1036210"/>
              </a:xfrm>
            </p:grpSpPr>
            <p:sp>
              <p:nvSpPr>
                <p:cNvPr id="99" name="Oval 98">
                  <a:extLst>
                    <a:ext uri="{FF2B5EF4-FFF2-40B4-BE49-F238E27FC236}">
                      <a16:creationId xmlns:a16="http://schemas.microsoft.com/office/drawing/2014/main" id="{41F48AF2-DAFA-F791-8E8E-87C66C42075C}"/>
                    </a:ext>
                  </a:extLst>
                </p:cNvPr>
                <p:cNvSpPr/>
                <p:nvPr/>
              </p:nvSpPr>
              <p:spPr>
                <a:xfrm>
                  <a:off x="4863552" y="5125420"/>
                  <a:ext cx="198000" cy="198000"/>
                </a:xfrm>
                <a:prstGeom prst="ellipse">
                  <a:avLst/>
                </a:prstGeom>
                <a:solidFill>
                  <a:srgbClr val="E1E1E2"/>
                </a:solidFill>
                <a:ln w="19050">
                  <a:noFill/>
                  <a:prstDash val="sysDash"/>
                  <a:tailEnd type="oval"/>
                </a:ln>
                <a:effectLst/>
              </p:spPr>
              <p:style>
                <a:lnRef idx="1">
                  <a:schemeClr val="accent1"/>
                </a:lnRef>
                <a:fillRef idx="3">
                  <a:schemeClr val="accent1"/>
                </a:fillRef>
                <a:effectRef idx="2">
                  <a:schemeClr val="accent1"/>
                </a:effectRef>
                <a:fontRef idx="minor">
                  <a:schemeClr val="lt1"/>
                </a:fontRef>
              </p:style>
              <p:txBody>
                <a:bodyPr vert="horz" wrap="none" lIns="36000" tIns="36000" rIns="36000" bIns="36000" rtlCol="0" anchor="ctr"/>
                <a:lstStyle/>
                <a:p>
                  <a:endParaRPr lang="en-US" sz="1050">
                    <a:solidFill>
                      <a:srgbClr val="336699"/>
                    </a:solidFill>
                    <a:latin typeface="Meiryo UI" panose="020B0604030504040204" pitchFamily="50" charset="-128"/>
                    <a:ea typeface="Meiryo UI" panose="020B0604030504040204" pitchFamily="50" charset="-128"/>
                  </a:endParaRPr>
                </a:p>
              </p:txBody>
            </p:sp>
            <p:sp>
              <p:nvSpPr>
                <p:cNvPr id="100" name="Oval 99">
                  <a:extLst>
                    <a:ext uri="{FF2B5EF4-FFF2-40B4-BE49-F238E27FC236}">
                      <a16:creationId xmlns:a16="http://schemas.microsoft.com/office/drawing/2014/main" id="{F825F36A-ACFF-5583-B259-6A7A0E0EECE8}"/>
                    </a:ext>
                  </a:extLst>
                </p:cNvPr>
                <p:cNvSpPr/>
                <p:nvPr/>
              </p:nvSpPr>
              <p:spPr>
                <a:xfrm>
                  <a:off x="4842762" y="5532326"/>
                  <a:ext cx="239580" cy="239580"/>
                </a:xfrm>
                <a:prstGeom prst="ellipse">
                  <a:avLst/>
                </a:prstGeom>
                <a:solidFill>
                  <a:srgbClr val="E1E1E2"/>
                </a:solidFill>
                <a:ln w="19050">
                  <a:noFill/>
                  <a:prstDash val="sysDash"/>
                  <a:tailEnd type="oval"/>
                </a:ln>
                <a:effectLst/>
              </p:spPr>
              <p:style>
                <a:lnRef idx="1">
                  <a:schemeClr val="accent1"/>
                </a:lnRef>
                <a:fillRef idx="3">
                  <a:schemeClr val="accent1"/>
                </a:fillRef>
                <a:effectRef idx="2">
                  <a:schemeClr val="accent1"/>
                </a:effectRef>
                <a:fontRef idx="minor">
                  <a:schemeClr val="lt1"/>
                </a:fontRef>
              </p:style>
              <p:txBody>
                <a:bodyPr vert="horz" wrap="none" lIns="36000" tIns="36000" rIns="36000" bIns="36000" rtlCol="0" anchor="ctr"/>
                <a:lstStyle/>
                <a:p>
                  <a:endParaRPr lang="en-US" sz="1050">
                    <a:solidFill>
                      <a:srgbClr val="336699"/>
                    </a:solidFill>
                    <a:latin typeface="Meiryo UI" panose="020B0604030504040204" pitchFamily="50" charset="-128"/>
                    <a:ea typeface="Meiryo UI" panose="020B0604030504040204" pitchFamily="50" charset="-128"/>
                  </a:endParaRPr>
                </a:p>
              </p:txBody>
            </p:sp>
            <p:sp>
              <p:nvSpPr>
                <p:cNvPr id="101" name="Oval 100">
                  <a:extLst>
                    <a:ext uri="{FF2B5EF4-FFF2-40B4-BE49-F238E27FC236}">
                      <a16:creationId xmlns:a16="http://schemas.microsoft.com/office/drawing/2014/main" id="{6D420834-F418-0BDE-BACC-0C8164F3AB4D}"/>
                    </a:ext>
                  </a:extLst>
                </p:cNvPr>
                <p:cNvSpPr/>
                <p:nvPr/>
              </p:nvSpPr>
              <p:spPr>
                <a:xfrm>
                  <a:off x="4880734" y="5997994"/>
                  <a:ext cx="163636" cy="163636"/>
                </a:xfrm>
                <a:prstGeom prst="ellipse">
                  <a:avLst/>
                </a:prstGeom>
                <a:solidFill>
                  <a:srgbClr val="E1E1E2"/>
                </a:solidFill>
                <a:ln w="19050">
                  <a:noFill/>
                  <a:prstDash val="sysDash"/>
                  <a:tailEnd type="oval"/>
                </a:ln>
                <a:effectLst/>
              </p:spPr>
              <p:style>
                <a:lnRef idx="1">
                  <a:schemeClr val="accent1"/>
                </a:lnRef>
                <a:fillRef idx="3">
                  <a:schemeClr val="accent1"/>
                </a:fillRef>
                <a:effectRef idx="2">
                  <a:schemeClr val="accent1"/>
                </a:effectRef>
                <a:fontRef idx="minor">
                  <a:schemeClr val="lt1"/>
                </a:fontRef>
              </p:style>
              <p:txBody>
                <a:bodyPr vert="horz" wrap="none" lIns="36000" tIns="36000" rIns="36000" bIns="36000" rtlCol="0" anchor="ctr"/>
                <a:lstStyle/>
                <a:p>
                  <a:endParaRPr lang="en-US" sz="1050">
                    <a:solidFill>
                      <a:srgbClr val="336699"/>
                    </a:solidFill>
                    <a:latin typeface="Meiryo UI" panose="020B0604030504040204" pitchFamily="50" charset="-128"/>
                    <a:ea typeface="Meiryo UI" panose="020B0604030504040204" pitchFamily="50" charset="-128"/>
                  </a:endParaRPr>
                </a:p>
              </p:txBody>
            </p:sp>
          </p:grpSp>
          <p:grpSp>
            <p:nvGrpSpPr>
              <p:cNvPr id="84" name="Group 83">
                <a:extLst>
                  <a:ext uri="{FF2B5EF4-FFF2-40B4-BE49-F238E27FC236}">
                    <a16:creationId xmlns:a16="http://schemas.microsoft.com/office/drawing/2014/main" id="{06EE31EE-15FC-0C04-09A9-ECF54E4598F9}"/>
                  </a:ext>
                </a:extLst>
              </p:cNvPr>
              <p:cNvGrpSpPr/>
              <p:nvPr/>
            </p:nvGrpSpPr>
            <p:grpSpPr>
              <a:xfrm>
                <a:off x="5160853" y="5281312"/>
                <a:ext cx="198000" cy="714505"/>
                <a:chOff x="5210120" y="5115520"/>
                <a:chExt cx="289892" cy="1046110"/>
              </a:xfrm>
            </p:grpSpPr>
            <p:sp>
              <p:nvSpPr>
                <p:cNvPr id="96" name="Oval 95">
                  <a:extLst>
                    <a:ext uri="{FF2B5EF4-FFF2-40B4-BE49-F238E27FC236}">
                      <a16:creationId xmlns:a16="http://schemas.microsoft.com/office/drawing/2014/main" id="{6C9B7A0C-82F4-9E67-A061-8F9D8222881E}"/>
                    </a:ext>
                  </a:extLst>
                </p:cNvPr>
                <p:cNvSpPr/>
                <p:nvPr/>
              </p:nvSpPr>
              <p:spPr>
                <a:xfrm>
                  <a:off x="5246166" y="5115520"/>
                  <a:ext cx="217800" cy="217800"/>
                </a:xfrm>
                <a:prstGeom prst="ellipse">
                  <a:avLst/>
                </a:prstGeom>
                <a:solidFill>
                  <a:srgbClr val="E1E1E2"/>
                </a:solidFill>
                <a:ln w="19050">
                  <a:noFill/>
                  <a:prstDash val="sysDash"/>
                  <a:tailEnd type="oval"/>
                </a:ln>
                <a:effectLst/>
              </p:spPr>
              <p:style>
                <a:lnRef idx="1">
                  <a:schemeClr val="accent1"/>
                </a:lnRef>
                <a:fillRef idx="3">
                  <a:schemeClr val="accent1"/>
                </a:fillRef>
                <a:effectRef idx="2">
                  <a:schemeClr val="accent1"/>
                </a:effectRef>
                <a:fontRef idx="minor">
                  <a:schemeClr val="lt1"/>
                </a:fontRef>
              </p:style>
              <p:txBody>
                <a:bodyPr vert="horz" wrap="none" lIns="36000" tIns="36000" rIns="36000" bIns="36000" rtlCol="0" anchor="ctr"/>
                <a:lstStyle/>
                <a:p>
                  <a:endParaRPr lang="en-US" sz="1050">
                    <a:solidFill>
                      <a:srgbClr val="336699"/>
                    </a:solidFill>
                    <a:latin typeface="Meiryo UI" panose="020B0604030504040204" pitchFamily="50" charset="-128"/>
                    <a:ea typeface="Meiryo UI" panose="020B0604030504040204" pitchFamily="50" charset="-128"/>
                  </a:endParaRPr>
                </a:p>
              </p:txBody>
            </p:sp>
            <p:sp>
              <p:nvSpPr>
                <p:cNvPr id="97" name="Oval 96">
                  <a:extLst>
                    <a:ext uri="{FF2B5EF4-FFF2-40B4-BE49-F238E27FC236}">
                      <a16:creationId xmlns:a16="http://schemas.microsoft.com/office/drawing/2014/main" id="{171E0FDF-F697-3083-91DB-107C650D4458}"/>
                    </a:ext>
                  </a:extLst>
                </p:cNvPr>
                <p:cNvSpPr/>
                <p:nvPr/>
              </p:nvSpPr>
              <p:spPr>
                <a:xfrm>
                  <a:off x="5210120" y="5507170"/>
                  <a:ext cx="289892" cy="289892"/>
                </a:xfrm>
                <a:prstGeom prst="ellipse">
                  <a:avLst/>
                </a:prstGeom>
                <a:solidFill>
                  <a:srgbClr val="E1E1E2"/>
                </a:solidFill>
                <a:ln w="19050">
                  <a:noFill/>
                  <a:prstDash val="sysDash"/>
                  <a:tailEnd type="oval"/>
                </a:ln>
                <a:effectLst/>
              </p:spPr>
              <p:style>
                <a:lnRef idx="1">
                  <a:schemeClr val="accent1"/>
                </a:lnRef>
                <a:fillRef idx="3">
                  <a:schemeClr val="accent1"/>
                </a:fillRef>
                <a:effectRef idx="2">
                  <a:schemeClr val="accent1"/>
                </a:effectRef>
                <a:fontRef idx="minor">
                  <a:schemeClr val="lt1"/>
                </a:fontRef>
              </p:style>
              <p:txBody>
                <a:bodyPr vert="horz" wrap="none" lIns="36000" tIns="36000" rIns="36000" bIns="36000" rtlCol="0" anchor="ctr"/>
                <a:lstStyle/>
                <a:p>
                  <a:endParaRPr lang="en-US" sz="1050">
                    <a:solidFill>
                      <a:srgbClr val="336699"/>
                    </a:solidFill>
                    <a:latin typeface="Meiryo UI" panose="020B0604030504040204" pitchFamily="50" charset="-128"/>
                    <a:ea typeface="Meiryo UI" panose="020B0604030504040204" pitchFamily="50" charset="-128"/>
                  </a:endParaRPr>
                </a:p>
              </p:txBody>
            </p:sp>
            <p:sp>
              <p:nvSpPr>
                <p:cNvPr id="98" name="Oval 97">
                  <a:extLst>
                    <a:ext uri="{FF2B5EF4-FFF2-40B4-BE49-F238E27FC236}">
                      <a16:creationId xmlns:a16="http://schemas.microsoft.com/office/drawing/2014/main" id="{2D36103F-1A94-A495-745E-1E69E3A87E0D}"/>
                    </a:ext>
                  </a:extLst>
                </p:cNvPr>
                <p:cNvSpPr/>
                <p:nvPr/>
              </p:nvSpPr>
              <p:spPr>
                <a:xfrm>
                  <a:off x="5273248" y="5997994"/>
                  <a:ext cx="163636" cy="163636"/>
                </a:xfrm>
                <a:prstGeom prst="ellipse">
                  <a:avLst/>
                </a:prstGeom>
                <a:solidFill>
                  <a:srgbClr val="E1E1E2"/>
                </a:solidFill>
                <a:ln w="19050">
                  <a:noFill/>
                  <a:prstDash val="sysDash"/>
                  <a:tailEnd type="oval"/>
                </a:ln>
                <a:effectLst/>
              </p:spPr>
              <p:style>
                <a:lnRef idx="1">
                  <a:schemeClr val="accent1"/>
                </a:lnRef>
                <a:fillRef idx="3">
                  <a:schemeClr val="accent1"/>
                </a:fillRef>
                <a:effectRef idx="2">
                  <a:schemeClr val="accent1"/>
                </a:effectRef>
                <a:fontRef idx="minor">
                  <a:schemeClr val="lt1"/>
                </a:fontRef>
              </p:style>
              <p:txBody>
                <a:bodyPr vert="horz" wrap="none" lIns="36000" tIns="36000" rIns="36000" bIns="36000" rtlCol="0" anchor="ctr"/>
                <a:lstStyle/>
                <a:p>
                  <a:endParaRPr lang="en-US" sz="1050">
                    <a:solidFill>
                      <a:srgbClr val="336699"/>
                    </a:solidFill>
                    <a:latin typeface="Meiryo UI" panose="020B0604030504040204" pitchFamily="50" charset="-128"/>
                    <a:ea typeface="Meiryo UI" panose="020B0604030504040204" pitchFamily="50" charset="-128"/>
                  </a:endParaRPr>
                </a:p>
              </p:txBody>
            </p:sp>
          </p:grpSp>
          <p:cxnSp>
            <p:nvCxnSpPr>
              <p:cNvPr id="85" name="Connector: Curved 84">
                <a:extLst>
                  <a:ext uri="{FF2B5EF4-FFF2-40B4-BE49-F238E27FC236}">
                    <a16:creationId xmlns:a16="http://schemas.microsoft.com/office/drawing/2014/main" id="{BD7A8033-6DD3-B43E-EC3B-A296595B5B1D}"/>
                  </a:ext>
                </a:extLst>
              </p:cNvPr>
              <p:cNvCxnSpPr>
                <a:cxnSpLocks/>
                <a:stCxn id="103" idx="6"/>
                <a:endCxn id="100" idx="2"/>
              </p:cNvCxnSpPr>
              <p:nvPr/>
            </p:nvCxnSpPr>
            <p:spPr>
              <a:xfrm>
                <a:off x="4721566" y="5647824"/>
                <a:ext cx="137825" cy="12700"/>
              </a:xfrm>
              <a:prstGeom prst="curvedConnector3">
                <a:avLst/>
              </a:prstGeom>
              <a:ln w="9525" cap="rnd">
                <a:solidFill>
                  <a:srgbClr val="9A9A9A"/>
                </a:solidFill>
                <a:prstDash val="solid"/>
                <a:round/>
                <a:tailEnd type="triangle" w="sm" len="sm"/>
              </a:ln>
            </p:spPr>
            <p:style>
              <a:lnRef idx="1">
                <a:schemeClr val="accent1"/>
              </a:lnRef>
              <a:fillRef idx="0">
                <a:schemeClr val="accent1"/>
              </a:fillRef>
              <a:effectRef idx="0">
                <a:schemeClr val="accent1"/>
              </a:effectRef>
              <a:fontRef idx="minor">
                <a:schemeClr val="tx1"/>
              </a:fontRef>
            </p:style>
          </p:cxnSp>
          <p:cxnSp>
            <p:nvCxnSpPr>
              <p:cNvPr id="86" name="Connector: Curved 85">
                <a:extLst>
                  <a:ext uri="{FF2B5EF4-FFF2-40B4-BE49-F238E27FC236}">
                    <a16:creationId xmlns:a16="http://schemas.microsoft.com/office/drawing/2014/main" id="{1A598980-9D68-070E-EE51-B13CE7E1E604}"/>
                  </a:ext>
                </a:extLst>
              </p:cNvPr>
              <p:cNvCxnSpPr>
                <a:cxnSpLocks/>
                <a:stCxn id="102" idx="6"/>
                <a:endCxn id="100" idx="2"/>
              </p:cNvCxnSpPr>
              <p:nvPr/>
            </p:nvCxnSpPr>
            <p:spPr>
              <a:xfrm>
                <a:off x="4721566" y="5355702"/>
                <a:ext cx="137825" cy="292122"/>
              </a:xfrm>
              <a:prstGeom prst="curvedConnector3">
                <a:avLst>
                  <a:gd name="adj1" fmla="val 50000"/>
                </a:avLst>
              </a:prstGeom>
              <a:ln w="9525" cap="rnd">
                <a:solidFill>
                  <a:srgbClr val="9A9A9A"/>
                </a:solidFill>
                <a:prstDash val="solid"/>
                <a:round/>
                <a:tailEnd type="triangle" w="sm" len="sm"/>
              </a:ln>
            </p:spPr>
            <p:style>
              <a:lnRef idx="1">
                <a:schemeClr val="accent1"/>
              </a:lnRef>
              <a:fillRef idx="0">
                <a:schemeClr val="accent1"/>
              </a:fillRef>
              <a:effectRef idx="0">
                <a:schemeClr val="accent1"/>
              </a:effectRef>
              <a:fontRef idx="minor">
                <a:schemeClr val="tx1"/>
              </a:fontRef>
            </p:style>
          </p:cxnSp>
          <p:cxnSp>
            <p:nvCxnSpPr>
              <p:cNvPr id="87" name="Connector: Curved 86">
                <a:extLst>
                  <a:ext uri="{FF2B5EF4-FFF2-40B4-BE49-F238E27FC236}">
                    <a16:creationId xmlns:a16="http://schemas.microsoft.com/office/drawing/2014/main" id="{0BB416ED-A1B0-3A4D-FCD1-46D552B6725D}"/>
                  </a:ext>
                </a:extLst>
              </p:cNvPr>
              <p:cNvCxnSpPr>
                <a:cxnSpLocks/>
                <a:stCxn id="104" idx="6"/>
                <a:endCxn id="100" idx="2"/>
              </p:cNvCxnSpPr>
              <p:nvPr/>
            </p:nvCxnSpPr>
            <p:spPr>
              <a:xfrm flipV="1">
                <a:off x="4721566" y="5647824"/>
                <a:ext cx="137825" cy="292122"/>
              </a:xfrm>
              <a:prstGeom prst="curvedConnector3">
                <a:avLst>
                  <a:gd name="adj1" fmla="val 50000"/>
                </a:avLst>
              </a:prstGeom>
              <a:ln w="9525" cap="rnd">
                <a:solidFill>
                  <a:srgbClr val="9A9A9A"/>
                </a:solidFill>
                <a:prstDash val="solid"/>
                <a:round/>
                <a:tailEnd type="triangle" w="sm" len="sm"/>
              </a:ln>
            </p:spPr>
            <p:style>
              <a:lnRef idx="1">
                <a:schemeClr val="accent1"/>
              </a:lnRef>
              <a:fillRef idx="0">
                <a:schemeClr val="accent1"/>
              </a:fillRef>
              <a:effectRef idx="0">
                <a:schemeClr val="accent1"/>
              </a:effectRef>
              <a:fontRef idx="minor">
                <a:schemeClr val="tx1"/>
              </a:fontRef>
            </p:style>
          </p:cxnSp>
          <p:cxnSp>
            <p:nvCxnSpPr>
              <p:cNvPr id="88" name="Connector: Curved 87">
                <a:extLst>
                  <a:ext uri="{FF2B5EF4-FFF2-40B4-BE49-F238E27FC236}">
                    <a16:creationId xmlns:a16="http://schemas.microsoft.com/office/drawing/2014/main" id="{79B21644-FE05-74B1-42ED-4BC49BB39C47}"/>
                  </a:ext>
                </a:extLst>
              </p:cNvPr>
              <p:cNvCxnSpPr>
                <a:cxnSpLocks/>
                <a:stCxn id="100" idx="6"/>
                <a:endCxn id="97" idx="2"/>
              </p:cNvCxnSpPr>
              <p:nvPr/>
            </p:nvCxnSpPr>
            <p:spPr>
              <a:xfrm>
                <a:off x="5023027" y="5647824"/>
                <a:ext cx="137826" cy="12700"/>
              </a:xfrm>
              <a:prstGeom prst="curvedConnector3">
                <a:avLst>
                  <a:gd name="adj1" fmla="val 50000"/>
                </a:avLst>
              </a:prstGeom>
              <a:ln w="9525" cap="rnd">
                <a:solidFill>
                  <a:srgbClr val="9A9A9A"/>
                </a:solidFill>
                <a:prstDash val="solid"/>
                <a:round/>
                <a:tailEnd type="triangle" w="sm" len="sm"/>
              </a:ln>
            </p:spPr>
            <p:style>
              <a:lnRef idx="1">
                <a:schemeClr val="accent1"/>
              </a:lnRef>
              <a:fillRef idx="0">
                <a:schemeClr val="accent1"/>
              </a:fillRef>
              <a:effectRef idx="0">
                <a:schemeClr val="accent1"/>
              </a:effectRef>
              <a:fontRef idx="minor">
                <a:schemeClr val="tx1"/>
              </a:fontRef>
            </p:style>
          </p:cxnSp>
          <p:cxnSp>
            <p:nvCxnSpPr>
              <p:cNvPr id="89" name="Connector: Curved 88">
                <a:extLst>
                  <a:ext uri="{FF2B5EF4-FFF2-40B4-BE49-F238E27FC236}">
                    <a16:creationId xmlns:a16="http://schemas.microsoft.com/office/drawing/2014/main" id="{0CAF3B79-B514-864A-AF46-558AF2DAC627}"/>
                  </a:ext>
                </a:extLst>
              </p:cNvPr>
              <p:cNvCxnSpPr>
                <a:cxnSpLocks/>
                <a:stCxn id="99" idx="6"/>
                <a:endCxn id="97" idx="2"/>
              </p:cNvCxnSpPr>
              <p:nvPr/>
            </p:nvCxnSpPr>
            <p:spPr>
              <a:xfrm>
                <a:off x="5008827" y="5355703"/>
                <a:ext cx="152026" cy="292121"/>
              </a:xfrm>
              <a:prstGeom prst="curvedConnector3">
                <a:avLst>
                  <a:gd name="adj1" fmla="val 50000"/>
                </a:avLst>
              </a:prstGeom>
              <a:ln w="9525" cap="rnd">
                <a:solidFill>
                  <a:srgbClr val="9A9A9A"/>
                </a:solidFill>
                <a:prstDash val="solid"/>
                <a:round/>
                <a:tailEnd type="triangle" w="sm" len="sm"/>
              </a:ln>
            </p:spPr>
            <p:style>
              <a:lnRef idx="1">
                <a:schemeClr val="accent1"/>
              </a:lnRef>
              <a:fillRef idx="0">
                <a:schemeClr val="accent1"/>
              </a:fillRef>
              <a:effectRef idx="0">
                <a:schemeClr val="accent1"/>
              </a:effectRef>
              <a:fontRef idx="minor">
                <a:schemeClr val="tx1"/>
              </a:fontRef>
            </p:style>
          </p:cxnSp>
          <p:cxnSp>
            <p:nvCxnSpPr>
              <p:cNvPr id="90" name="Connector: Curved 89">
                <a:extLst>
                  <a:ext uri="{FF2B5EF4-FFF2-40B4-BE49-F238E27FC236}">
                    <a16:creationId xmlns:a16="http://schemas.microsoft.com/office/drawing/2014/main" id="{3B6A8551-46F9-43AA-BCC8-B3FDB975933F}"/>
                  </a:ext>
                </a:extLst>
              </p:cNvPr>
              <p:cNvCxnSpPr>
                <a:cxnSpLocks/>
                <a:stCxn id="102" idx="6"/>
                <a:endCxn id="99" idx="2"/>
              </p:cNvCxnSpPr>
              <p:nvPr/>
            </p:nvCxnSpPr>
            <p:spPr>
              <a:xfrm>
                <a:off x="4721566" y="5355702"/>
                <a:ext cx="152025" cy="1"/>
              </a:xfrm>
              <a:prstGeom prst="curvedConnector3">
                <a:avLst>
                  <a:gd name="adj1" fmla="val 50000"/>
                </a:avLst>
              </a:prstGeom>
              <a:ln w="9525" cap="rnd">
                <a:solidFill>
                  <a:srgbClr val="9A9A9A"/>
                </a:solidFill>
                <a:prstDash val="solid"/>
                <a:round/>
                <a:tailEnd type="triangle" w="sm" len="sm"/>
              </a:ln>
            </p:spPr>
            <p:style>
              <a:lnRef idx="1">
                <a:schemeClr val="accent1"/>
              </a:lnRef>
              <a:fillRef idx="0">
                <a:schemeClr val="accent1"/>
              </a:fillRef>
              <a:effectRef idx="0">
                <a:schemeClr val="accent1"/>
              </a:effectRef>
              <a:fontRef idx="minor">
                <a:schemeClr val="tx1"/>
              </a:fontRef>
            </p:style>
          </p:cxnSp>
          <p:cxnSp>
            <p:nvCxnSpPr>
              <p:cNvPr id="91" name="Connector: Curved 90">
                <a:extLst>
                  <a:ext uri="{FF2B5EF4-FFF2-40B4-BE49-F238E27FC236}">
                    <a16:creationId xmlns:a16="http://schemas.microsoft.com/office/drawing/2014/main" id="{9F22A2CF-D2B8-723D-86C0-CE058993EF63}"/>
                  </a:ext>
                </a:extLst>
              </p:cNvPr>
              <p:cNvCxnSpPr>
                <a:cxnSpLocks/>
                <a:stCxn id="104" idx="6"/>
                <a:endCxn id="101" idx="2"/>
              </p:cNvCxnSpPr>
              <p:nvPr/>
            </p:nvCxnSpPr>
            <p:spPr>
              <a:xfrm>
                <a:off x="4721566" y="5939946"/>
                <a:ext cx="163760" cy="12700"/>
              </a:xfrm>
              <a:prstGeom prst="curvedConnector3">
                <a:avLst>
                  <a:gd name="adj1" fmla="val 50000"/>
                </a:avLst>
              </a:prstGeom>
              <a:ln w="9525" cap="rnd">
                <a:solidFill>
                  <a:srgbClr val="9A9A9A"/>
                </a:solidFill>
                <a:prstDash val="solid"/>
                <a:round/>
                <a:tailEnd type="triangle" w="sm" len="sm"/>
              </a:ln>
            </p:spPr>
            <p:style>
              <a:lnRef idx="1">
                <a:schemeClr val="accent1"/>
              </a:lnRef>
              <a:fillRef idx="0">
                <a:schemeClr val="accent1"/>
              </a:fillRef>
              <a:effectRef idx="0">
                <a:schemeClr val="accent1"/>
              </a:effectRef>
              <a:fontRef idx="minor">
                <a:schemeClr val="tx1"/>
              </a:fontRef>
            </p:style>
          </p:cxnSp>
          <p:cxnSp>
            <p:nvCxnSpPr>
              <p:cNvPr id="92" name="Connector: Curved 91">
                <a:extLst>
                  <a:ext uri="{FF2B5EF4-FFF2-40B4-BE49-F238E27FC236}">
                    <a16:creationId xmlns:a16="http://schemas.microsoft.com/office/drawing/2014/main" id="{491FE81F-0CA2-4363-A2A3-56F6B17E8A3B}"/>
                  </a:ext>
                </a:extLst>
              </p:cNvPr>
              <p:cNvCxnSpPr>
                <a:cxnSpLocks/>
                <a:stCxn id="101" idx="6"/>
                <a:endCxn id="97" idx="2"/>
              </p:cNvCxnSpPr>
              <p:nvPr/>
            </p:nvCxnSpPr>
            <p:spPr>
              <a:xfrm flipV="1">
                <a:off x="4997091" y="5647824"/>
                <a:ext cx="163762" cy="292122"/>
              </a:xfrm>
              <a:prstGeom prst="curvedConnector3">
                <a:avLst>
                  <a:gd name="adj1" fmla="val 50000"/>
                </a:avLst>
              </a:prstGeom>
              <a:ln w="9525" cap="rnd">
                <a:solidFill>
                  <a:srgbClr val="9A9A9A"/>
                </a:solidFill>
                <a:prstDash val="solid"/>
                <a:round/>
                <a:tailEnd type="triangle" w="sm" len="sm"/>
              </a:ln>
            </p:spPr>
            <p:style>
              <a:lnRef idx="1">
                <a:schemeClr val="accent1"/>
              </a:lnRef>
              <a:fillRef idx="0">
                <a:schemeClr val="accent1"/>
              </a:fillRef>
              <a:effectRef idx="0">
                <a:schemeClr val="accent1"/>
              </a:effectRef>
              <a:fontRef idx="minor">
                <a:schemeClr val="tx1"/>
              </a:fontRef>
            </p:style>
          </p:cxnSp>
          <p:cxnSp>
            <p:nvCxnSpPr>
              <p:cNvPr id="93" name="Connector: Curved 92">
                <a:extLst>
                  <a:ext uri="{FF2B5EF4-FFF2-40B4-BE49-F238E27FC236}">
                    <a16:creationId xmlns:a16="http://schemas.microsoft.com/office/drawing/2014/main" id="{F0DFC9DF-E872-B3E7-82EC-86A9C2876EF6}"/>
                  </a:ext>
                </a:extLst>
              </p:cNvPr>
              <p:cNvCxnSpPr>
                <a:cxnSpLocks/>
                <a:stCxn id="99" idx="5"/>
                <a:endCxn id="100" idx="0"/>
              </p:cNvCxnSpPr>
              <p:nvPr/>
            </p:nvCxnSpPr>
            <p:spPr>
              <a:xfrm rot="5400000">
                <a:off x="4883871" y="5460855"/>
                <a:ext cx="162490" cy="47813"/>
              </a:xfrm>
              <a:prstGeom prst="curvedConnector3">
                <a:avLst>
                  <a:gd name="adj1" fmla="val 50000"/>
                </a:avLst>
              </a:prstGeom>
              <a:ln w="9525" cap="rnd">
                <a:solidFill>
                  <a:srgbClr val="9A9A9A"/>
                </a:solidFill>
                <a:prstDash val="solid"/>
                <a:round/>
                <a:tailEnd type="triangle" w="sm" len="sm"/>
              </a:ln>
            </p:spPr>
            <p:style>
              <a:lnRef idx="1">
                <a:schemeClr val="accent1"/>
              </a:lnRef>
              <a:fillRef idx="0">
                <a:schemeClr val="accent1"/>
              </a:fillRef>
              <a:effectRef idx="0">
                <a:schemeClr val="accent1"/>
              </a:effectRef>
              <a:fontRef idx="minor">
                <a:schemeClr val="tx1"/>
              </a:fontRef>
            </p:style>
          </p:cxnSp>
          <p:cxnSp>
            <p:nvCxnSpPr>
              <p:cNvPr id="94" name="Connector: Curved 93">
                <a:extLst>
                  <a:ext uri="{FF2B5EF4-FFF2-40B4-BE49-F238E27FC236}">
                    <a16:creationId xmlns:a16="http://schemas.microsoft.com/office/drawing/2014/main" id="{BFE43868-1614-9B3C-3CBE-FD0B1B117939}"/>
                  </a:ext>
                </a:extLst>
              </p:cNvPr>
              <p:cNvCxnSpPr>
                <a:cxnSpLocks/>
                <a:stCxn id="99" idx="6"/>
                <a:endCxn id="96" idx="2"/>
              </p:cNvCxnSpPr>
              <p:nvPr/>
            </p:nvCxnSpPr>
            <p:spPr>
              <a:xfrm flipV="1">
                <a:off x="5008827" y="5355702"/>
                <a:ext cx="176646" cy="1"/>
              </a:xfrm>
              <a:prstGeom prst="curvedConnector3">
                <a:avLst>
                  <a:gd name="adj1" fmla="val 50000"/>
                </a:avLst>
              </a:prstGeom>
              <a:ln w="9525" cap="rnd">
                <a:solidFill>
                  <a:srgbClr val="9A9A9A"/>
                </a:solidFill>
                <a:prstDash val="solid"/>
                <a:round/>
                <a:tailEnd type="triangle" w="sm" len="sm"/>
              </a:ln>
            </p:spPr>
            <p:style>
              <a:lnRef idx="1">
                <a:schemeClr val="accent1"/>
              </a:lnRef>
              <a:fillRef idx="0">
                <a:schemeClr val="accent1"/>
              </a:fillRef>
              <a:effectRef idx="0">
                <a:schemeClr val="accent1"/>
              </a:effectRef>
              <a:fontRef idx="minor">
                <a:schemeClr val="tx1"/>
              </a:fontRef>
            </p:style>
          </p:cxnSp>
          <p:cxnSp>
            <p:nvCxnSpPr>
              <p:cNvPr id="95" name="Connector: Curved 94">
                <a:extLst>
                  <a:ext uri="{FF2B5EF4-FFF2-40B4-BE49-F238E27FC236}">
                    <a16:creationId xmlns:a16="http://schemas.microsoft.com/office/drawing/2014/main" id="{B1600AE6-9616-9E62-6C28-F6EFD0EF0820}"/>
                  </a:ext>
                </a:extLst>
              </p:cNvPr>
              <p:cNvCxnSpPr>
                <a:cxnSpLocks/>
                <a:stCxn id="101" idx="6"/>
                <a:endCxn id="98" idx="2"/>
              </p:cNvCxnSpPr>
              <p:nvPr/>
            </p:nvCxnSpPr>
            <p:spPr>
              <a:xfrm>
                <a:off x="4997091" y="5939946"/>
                <a:ext cx="206879" cy="12700"/>
              </a:xfrm>
              <a:prstGeom prst="curvedConnector3">
                <a:avLst>
                  <a:gd name="adj1" fmla="val 50000"/>
                </a:avLst>
              </a:prstGeom>
              <a:ln w="9525" cap="rnd">
                <a:solidFill>
                  <a:srgbClr val="9A9A9A"/>
                </a:solidFill>
                <a:prstDash val="solid"/>
                <a:round/>
                <a:tailEnd type="triangle" w="sm" len="sm"/>
              </a:ln>
            </p:spPr>
            <p:style>
              <a:lnRef idx="1">
                <a:schemeClr val="accent1"/>
              </a:lnRef>
              <a:fillRef idx="0">
                <a:schemeClr val="accent1"/>
              </a:fillRef>
              <a:effectRef idx="0">
                <a:schemeClr val="accent1"/>
              </a:effectRef>
              <a:fontRef idx="minor">
                <a:schemeClr val="tx1"/>
              </a:fontRef>
            </p:style>
          </p:cxnSp>
        </p:grpSp>
        <p:sp>
          <p:nvSpPr>
            <p:cNvPr id="105" name="TextBox 104">
              <a:extLst>
                <a:ext uri="{FF2B5EF4-FFF2-40B4-BE49-F238E27FC236}">
                  <a16:creationId xmlns:a16="http://schemas.microsoft.com/office/drawing/2014/main" id="{3F60831A-B5DE-FD45-C583-6EAB1C5E3802}"/>
                </a:ext>
              </a:extLst>
            </p:cNvPr>
            <p:cNvSpPr txBox="1"/>
            <p:nvPr/>
          </p:nvSpPr>
          <p:spPr>
            <a:xfrm>
              <a:off x="678919" y="5629901"/>
              <a:ext cx="1218144" cy="12748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p>
              <a:r>
                <a:rPr lang="ja-JP" altLang="en-US" sz="800">
                  <a:solidFill>
                    <a:srgbClr val="575757"/>
                  </a:solidFill>
                  <a:ea typeface="Meiryo UI" panose="020B0604030504040204" pitchFamily="50" charset="-128"/>
                </a:rPr>
                <a:t>今後のキャリア予測</a:t>
              </a:r>
              <a:r>
                <a:rPr lang="en-US" altLang="ja-JP" sz="800">
                  <a:solidFill>
                    <a:srgbClr val="575757"/>
                  </a:solidFill>
                  <a:ea typeface="Meiryo UI" panose="020B0604030504040204" pitchFamily="50" charset="-128"/>
                </a:rPr>
                <a:t>(</a:t>
              </a:r>
              <a:r>
                <a:rPr lang="ja-JP" altLang="en-US" sz="800">
                  <a:solidFill>
                    <a:srgbClr val="575757"/>
                  </a:solidFill>
                  <a:ea typeface="Meiryo UI" panose="020B0604030504040204" pitchFamily="50" charset="-128"/>
                </a:rPr>
                <a:t>統計</a:t>
              </a:r>
              <a:r>
                <a:rPr lang="en-US" altLang="ja-JP" sz="800">
                  <a:solidFill>
                    <a:srgbClr val="575757"/>
                  </a:solidFill>
                  <a:ea typeface="Meiryo UI" panose="020B0604030504040204" pitchFamily="50" charset="-128"/>
                </a:rPr>
                <a:t>)</a:t>
              </a:r>
              <a:endParaRPr lang="en-US" sz="800">
                <a:solidFill>
                  <a:srgbClr val="575757"/>
                </a:solidFill>
                <a:ea typeface="Meiryo UI" panose="020B0604030504040204" pitchFamily="50" charset="-128"/>
              </a:endParaRPr>
            </a:p>
          </p:txBody>
        </p:sp>
        <p:sp>
          <p:nvSpPr>
            <p:cNvPr id="106" name="Rectangle: Rounded Corners 105">
              <a:extLst>
                <a:ext uri="{FF2B5EF4-FFF2-40B4-BE49-F238E27FC236}">
                  <a16:creationId xmlns:a16="http://schemas.microsoft.com/office/drawing/2014/main" id="{EE36BCAE-8E7D-E5C8-44AE-5B3DAFB6FB6A}"/>
                </a:ext>
              </a:extLst>
            </p:cNvPr>
            <p:cNvSpPr/>
            <p:nvPr/>
          </p:nvSpPr>
          <p:spPr>
            <a:xfrm>
              <a:off x="2090753" y="5757389"/>
              <a:ext cx="1241717" cy="861185"/>
            </a:xfrm>
            <a:prstGeom prst="roundRect">
              <a:avLst>
                <a:gd name="adj" fmla="val 5766"/>
              </a:avLst>
            </a:prstGeom>
            <a:solidFill>
              <a:srgbClr val="FFFFFF"/>
            </a:solid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700">
                  <a:solidFill>
                    <a:srgbClr val="575757"/>
                  </a:solidFill>
                  <a:ea typeface="Meiryo UI" panose="020B0604030504040204" pitchFamily="50" charset="-128"/>
                </a:rPr>
                <a:t>現在の職種に基づく、将来の職業・職種ランキング</a:t>
              </a:r>
              <a:r>
                <a:rPr lang="en-US" altLang="ja-JP" sz="700">
                  <a:solidFill>
                    <a:srgbClr val="575757"/>
                  </a:solidFill>
                  <a:ea typeface="Meiryo UI" panose="020B0604030504040204" pitchFamily="50" charset="-128"/>
                </a:rPr>
                <a:t>(</a:t>
              </a:r>
              <a:r>
                <a:rPr lang="ja-JP" altLang="en-US" sz="700">
                  <a:solidFill>
                    <a:srgbClr val="575757"/>
                  </a:solidFill>
                  <a:ea typeface="Meiryo UI" panose="020B0604030504040204" pitchFamily="50" charset="-128"/>
                </a:rPr>
                <a:t>傾向</a:t>
              </a:r>
              <a:r>
                <a:rPr lang="en-US" altLang="ja-JP" sz="700">
                  <a:solidFill>
                    <a:srgbClr val="575757"/>
                  </a:solidFill>
                  <a:ea typeface="Meiryo UI" panose="020B0604030504040204" pitchFamily="50" charset="-128"/>
                </a:rPr>
                <a:t>)</a:t>
              </a:r>
            </a:p>
            <a:p>
              <a:r>
                <a:rPr lang="en-US" altLang="ja-JP" sz="700">
                  <a:solidFill>
                    <a:schemeClr val="bg1">
                      <a:lumMod val="65000"/>
                    </a:schemeClr>
                  </a:solidFill>
                  <a:ea typeface="Meiryo UI" panose="020B0604030504040204" pitchFamily="50" charset="-128"/>
                </a:rPr>
                <a:t>1.</a:t>
              </a:r>
            </a:p>
            <a:p>
              <a:r>
                <a:rPr lang="en-US" altLang="ja-JP" sz="700">
                  <a:solidFill>
                    <a:schemeClr val="bg1">
                      <a:lumMod val="65000"/>
                    </a:schemeClr>
                  </a:solidFill>
                  <a:ea typeface="Meiryo UI" panose="020B0604030504040204" pitchFamily="50" charset="-128"/>
                </a:rPr>
                <a:t>2.</a:t>
              </a:r>
            </a:p>
            <a:p>
              <a:r>
                <a:rPr lang="en-US" altLang="ja-JP" sz="700">
                  <a:solidFill>
                    <a:schemeClr val="bg1">
                      <a:lumMod val="65000"/>
                    </a:schemeClr>
                  </a:solidFill>
                  <a:ea typeface="Meiryo UI" panose="020B0604030504040204" pitchFamily="50" charset="-128"/>
                </a:rPr>
                <a:t>3.</a:t>
              </a:r>
            </a:p>
            <a:p>
              <a:r>
                <a:rPr lang="en-US" altLang="ja-JP" sz="700">
                  <a:solidFill>
                    <a:schemeClr val="bg1">
                      <a:lumMod val="65000"/>
                    </a:schemeClr>
                  </a:solidFill>
                  <a:ea typeface="Meiryo UI" panose="020B0604030504040204" pitchFamily="50" charset="-128"/>
                </a:rPr>
                <a:t>4.</a:t>
              </a:r>
            </a:p>
            <a:p>
              <a:r>
                <a:rPr lang="en-US" altLang="ja-JP" sz="700">
                  <a:solidFill>
                    <a:schemeClr val="bg1">
                      <a:lumMod val="65000"/>
                    </a:schemeClr>
                  </a:solidFill>
                  <a:ea typeface="Meiryo UI" panose="020B0604030504040204" pitchFamily="50" charset="-128"/>
                </a:rPr>
                <a:t>5.</a:t>
              </a:r>
            </a:p>
          </p:txBody>
        </p:sp>
        <p:sp>
          <p:nvSpPr>
            <p:cNvPr id="107" name="Rectangle: Rounded Corners 106">
              <a:extLst>
                <a:ext uri="{FF2B5EF4-FFF2-40B4-BE49-F238E27FC236}">
                  <a16:creationId xmlns:a16="http://schemas.microsoft.com/office/drawing/2014/main" id="{C0B0FCFC-D15E-6D27-FEA1-02F6ADC5B8B6}"/>
                </a:ext>
              </a:extLst>
            </p:cNvPr>
            <p:cNvSpPr/>
            <p:nvPr/>
          </p:nvSpPr>
          <p:spPr>
            <a:xfrm>
              <a:off x="1432711" y="6187833"/>
              <a:ext cx="480997" cy="185815"/>
            </a:xfrm>
            <a:prstGeom prst="roundRect">
              <a:avLst>
                <a:gd name="adj" fmla="val 5766"/>
              </a:avLst>
            </a:prstGeom>
            <a:solidFill>
              <a:srgbClr val="FFFFFF"/>
            </a:solid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tLang="ja-JP" sz="1200">
                <a:solidFill>
                  <a:srgbClr val="FFFFFF"/>
                </a:solidFill>
                <a:ea typeface="Meiryo UI" panose="020B0604030504040204" pitchFamily="50" charset="-128"/>
              </a:endParaRPr>
            </a:p>
          </p:txBody>
        </p:sp>
        <p:grpSp>
          <p:nvGrpSpPr>
            <p:cNvPr id="230" name="Group 229">
              <a:extLst>
                <a:ext uri="{FF2B5EF4-FFF2-40B4-BE49-F238E27FC236}">
                  <a16:creationId xmlns:a16="http://schemas.microsoft.com/office/drawing/2014/main" id="{85651A9F-BBDD-1396-2ECE-9120C302378C}"/>
                </a:ext>
              </a:extLst>
            </p:cNvPr>
            <p:cNvGrpSpPr/>
            <p:nvPr/>
          </p:nvGrpSpPr>
          <p:grpSpPr>
            <a:xfrm>
              <a:off x="729719" y="3928039"/>
              <a:ext cx="671884" cy="383602"/>
              <a:chOff x="1110235" y="3787805"/>
              <a:chExt cx="1324382" cy="494178"/>
            </a:xfrm>
          </p:grpSpPr>
          <p:sp>
            <p:nvSpPr>
              <p:cNvPr id="231" name="Rectangle 230">
                <a:extLst>
                  <a:ext uri="{FF2B5EF4-FFF2-40B4-BE49-F238E27FC236}">
                    <a16:creationId xmlns:a16="http://schemas.microsoft.com/office/drawing/2014/main" id="{3D1A009D-39F2-A2C1-4827-D8EA4C15A0CF}"/>
                  </a:ext>
                </a:extLst>
              </p:cNvPr>
              <p:cNvSpPr/>
              <p:nvPr/>
            </p:nvSpPr>
            <p:spPr>
              <a:xfrm>
                <a:off x="1110235" y="3787805"/>
                <a:ext cx="1324382" cy="494178"/>
              </a:xfrm>
              <a:prstGeom prst="rect">
                <a:avLst/>
              </a:prstGeom>
              <a:solidFill>
                <a:srgbClr val="F2F2F2"/>
              </a:solid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a typeface="Meiryo UI" panose="020B0604030504040204" pitchFamily="50" charset="-128"/>
                </a:endParaRPr>
              </a:p>
            </p:txBody>
          </p:sp>
          <p:cxnSp>
            <p:nvCxnSpPr>
              <p:cNvPr id="232" name="Straight Connector 231">
                <a:extLst>
                  <a:ext uri="{FF2B5EF4-FFF2-40B4-BE49-F238E27FC236}">
                    <a16:creationId xmlns:a16="http://schemas.microsoft.com/office/drawing/2014/main" id="{9465A7E0-FFDC-DF08-D4AF-F973942BC697}"/>
                  </a:ext>
                </a:extLst>
              </p:cNvPr>
              <p:cNvCxnSpPr>
                <a:cxnSpLocks/>
              </p:cNvCxnSpPr>
              <p:nvPr/>
            </p:nvCxnSpPr>
            <p:spPr>
              <a:xfrm flipV="1">
                <a:off x="1110235" y="3787805"/>
                <a:ext cx="1324382" cy="494178"/>
              </a:xfrm>
              <a:prstGeom prst="line">
                <a:avLst/>
              </a:prstGeom>
              <a:pattFill prst="pct5">
                <a:fgClr>
                  <a:srgbClr val="FDFDFD"/>
                </a:fgClr>
                <a:bgClr>
                  <a:schemeClr val="bg1"/>
                </a:bgClr>
              </a:patt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233" name="Straight Connector 232">
                <a:extLst>
                  <a:ext uri="{FF2B5EF4-FFF2-40B4-BE49-F238E27FC236}">
                    <a16:creationId xmlns:a16="http://schemas.microsoft.com/office/drawing/2014/main" id="{FEAE8DC3-5346-D656-3910-FE35D5550794}"/>
                  </a:ext>
                </a:extLst>
              </p:cNvPr>
              <p:cNvCxnSpPr>
                <a:cxnSpLocks/>
              </p:cNvCxnSpPr>
              <p:nvPr/>
            </p:nvCxnSpPr>
            <p:spPr>
              <a:xfrm>
                <a:off x="1110235" y="3787805"/>
                <a:ext cx="1324382" cy="494178"/>
              </a:xfrm>
              <a:prstGeom prst="line">
                <a:avLst/>
              </a:prstGeom>
              <a:pattFill prst="pct5">
                <a:fgClr>
                  <a:srgbClr val="FDFDFD"/>
                </a:fgClr>
                <a:bgClr>
                  <a:schemeClr val="bg1"/>
                </a:bgClr>
              </a:patt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grpSp>
        <p:sp>
          <p:nvSpPr>
            <p:cNvPr id="249" name="Rectangle: Rounded Corners 248">
              <a:extLst>
                <a:ext uri="{FF2B5EF4-FFF2-40B4-BE49-F238E27FC236}">
                  <a16:creationId xmlns:a16="http://schemas.microsoft.com/office/drawing/2014/main" id="{EABC0E34-8026-6573-7C15-15ED4736E55F}"/>
                </a:ext>
              </a:extLst>
            </p:cNvPr>
            <p:cNvSpPr/>
            <p:nvPr/>
          </p:nvSpPr>
          <p:spPr>
            <a:xfrm>
              <a:off x="729719" y="4966853"/>
              <a:ext cx="2586969" cy="402498"/>
            </a:xfrm>
            <a:prstGeom prst="roundRect">
              <a:avLst>
                <a:gd name="adj" fmla="val 5766"/>
              </a:avLst>
            </a:prstGeom>
            <a:solidFill>
              <a:srgbClr val="FFFFFF"/>
            </a:solid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tLang="ja-JP" sz="1200">
                <a:solidFill>
                  <a:srgbClr val="FFFFFF"/>
                </a:solidFill>
                <a:ea typeface="Meiryo UI" panose="020B0604030504040204" pitchFamily="50" charset="-128"/>
              </a:endParaRPr>
            </a:p>
          </p:txBody>
        </p:sp>
        <p:grpSp>
          <p:nvGrpSpPr>
            <p:cNvPr id="250" name="Group 249">
              <a:extLst>
                <a:ext uri="{FF2B5EF4-FFF2-40B4-BE49-F238E27FC236}">
                  <a16:creationId xmlns:a16="http://schemas.microsoft.com/office/drawing/2014/main" id="{0488E9F2-7991-5BAD-26CC-B5DA82743E9D}"/>
                </a:ext>
              </a:extLst>
            </p:cNvPr>
            <p:cNvGrpSpPr/>
            <p:nvPr/>
          </p:nvGrpSpPr>
          <p:grpSpPr>
            <a:xfrm>
              <a:off x="875717" y="5108328"/>
              <a:ext cx="2311119" cy="206404"/>
              <a:chOff x="875717" y="3568070"/>
              <a:chExt cx="2311119" cy="206404"/>
            </a:xfrm>
          </p:grpSpPr>
          <p:cxnSp>
            <p:nvCxnSpPr>
              <p:cNvPr id="251" name="Straight Connector 250">
                <a:extLst>
                  <a:ext uri="{FF2B5EF4-FFF2-40B4-BE49-F238E27FC236}">
                    <a16:creationId xmlns:a16="http://schemas.microsoft.com/office/drawing/2014/main" id="{B2EA4886-CC0E-8A64-0F76-84F136368CAD}"/>
                  </a:ext>
                </a:extLst>
              </p:cNvPr>
              <p:cNvCxnSpPr>
                <a:cxnSpLocks/>
              </p:cNvCxnSpPr>
              <p:nvPr/>
            </p:nvCxnSpPr>
            <p:spPr>
              <a:xfrm>
                <a:off x="875717" y="3675474"/>
                <a:ext cx="2311119" cy="0"/>
              </a:xfrm>
              <a:prstGeom prst="line">
                <a:avLst/>
              </a:prstGeom>
              <a:pattFill prst="pct5">
                <a:fgClr>
                  <a:srgbClr val="FDFDFD"/>
                </a:fgClr>
                <a:bgClr>
                  <a:schemeClr val="bg1"/>
                </a:bgClr>
              </a:patt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
            <p:nvSpPr>
              <p:cNvPr id="252" name="Oval 251">
                <a:extLst>
                  <a:ext uri="{FF2B5EF4-FFF2-40B4-BE49-F238E27FC236}">
                    <a16:creationId xmlns:a16="http://schemas.microsoft.com/office/drawing/2014/main" id="{3E5141C7-13F1-55B5-9A8F-E6C82405352D}"/>
                  </a:ext>
                </a:extLst>
              </p:cNvPr>
              <p:cNvSpPr/>
              <p:nvPr/>
            </p:nvSpPr>
            <p:spPr>
              <a:xfrm>
                <a:off x="938607" y="3576474"/>
                <a:ext cx="198000" cy="198000"/>
              </a:xfrm>
              <a:prstGeom prst="ellipse">
                <a:avLst/>
              </a:prstGeom>
              <a:solidFill>
                <a:srgbClr val="E1E1E2">
                  <a:alpha val="54000"/>
                </a:srgbClr>
              </a:solidFill>
              <a:ln w="19050">
                <a:noFill/>
                <a:prstDash val="sysDash"/>
                <a:tailEnd type="oval"/>
              </a:ln>
              <a:effectLst/>
            </p:spPr>
            <p:style>
              <a:lnRef idx="1">
                <a:schemeClr val="accent1"/>
              </a:lnRef>
              <a:fillRef idx="3">
                <a:schemeClr val="accent1"/>
              </a:fillRef>
              <a:effectRef idx="2">
                <a:schemeClr val="accent1"/>
              </a:effectRef>
              <a:fontRef idx="minor">
                <a:schemeClr val="lt1"/>
              </a:fontRef>
            </p:style>
            <p:txBody>
              <a:bodyPr vert="horz" wrap="none" lIns="36000" tIns="36000" rIns="36000" bIns="36000" rtlCol="0" anchor="ctr"/>
              <a:lstStyle/>
              <a:p>
                <a:endParaRPr lang="en-US" sz="1050">
                  <a:solidFill>
                    <a:srgbClr val="336699"/>
                  </a:solidFill>
                  <a:latin typeface="Meiryo UI" panose="020B0604030504040204" pitchFamily="50" charset="-128"/>
                  <a:ea typeface="Meiryo UI" panose="020B0604030504040204" pitchFamily="50" charset="-128"/>
                </a:endParaRPr>
              </a:p>
            </p:txBody>
          </p:sp>
          <p:sp>
            <p:nvSpPr>
              <p:cNvPr id="253" name="Oval 252">
                <a:extLst>
                  <a:ext uri="{FF2B5EF4-FFF2-40B4-BE49-F238E27FC236}">
                    <a16:creationId xmlns:a16="http://schemas.microsoft.com/office/drawing/2014/main" id="{2DC8BAD3-F976-DCD1-5E80-649F9D9D3968}"/>
                  </a:ext>
                </a:extLst>
              </p:cNvPr>
              <p:cNvSpPr/>
              <p:nvPr/>
            </p:nvSpPr>
            <p:spPr>
              <a:xfrm>
                <a:off x="1775843" y="3568070"/>
                <a:ext cx="198000" cy="198000"/>
              </a:xfrm>
              <a:prstGeom prst="ellipse">
                <a:avLst/>
              </a:prstGeom>
              <a:solidFill>
                <a:srgbClr val="E1E1E2"/>
              </a:solidFill>
              <a:ln w="19050">
                <a:noFill/>
                <a:prstDash val="sysDash"/>
                <a:tailEnd type="oval"/>
              </a:ln>
              <a:effectLst/>
            </p:spPr>
            <p:style>
              <a:lnRef idx="1">
                <a:schemeClr val="accent1"/>
              </a:lnRef>
              <a:fillRef idx="3">
                <a:schemeClr val="accent1"/>
              </a:fillRef>
              <a:effectRef idx="2">
                <a:schemeClr val="accent1"/>
              </a:effectRef>
              <a:fontRef idx="minor">
                <a:schemeClr val="lt1"/>
              </a:fontRef>
            </p:style>
            <p:txBody>
              <a:bodyPr vert="horz" wrap="none" lIns="36000" tIns="36000" rIns="36000" bIns="36000" rtlCol="0" anchor="ctr"/>
              <a:lstStyle/>
              <a:p>
                <a:endParaRPr lang="en-US" sz="1050">
                  <a:solidFill>
                    <a:srgbClr val="336699"/>
                  </a:solidFill>
                  <a:latin typeface="Meiryo UI" panose="020B0604030504040204" pitchFamily="50" charset="-128"/>
                  <a:ea typeface="Meiryo UI" panose="020B0604030504040204" pitchFamily="50" charset="-128"/>
                </a:endParaRPr>
              </a:p>
            </p:txBody>
          </p:sp>
          <p:sp>
            <p:nvSpPr>
              <p:cNvPr id="254" name="Oval 253">
                <a:extLst>
                  <a:ext uri="{FF2B5EF4-FFF2-40B4-BE49-F238E27FC236}">
                    <a16:creationId xmlns:a16="http://schemas.microsoft.com/office/drawing/2014/main" id="{C323D7F6-D0F3-7F60-E89A-482BDE577C44}"/>
                  </a:ext>
                </a:extLst>
              </p:cNvPr>
              <p:cNvSpPr/>
              <p:nvPr/>
            </p:nvSpPr>
            <p:spPr>
              <a:xfrm>
                <a:off x="1005104" y="3576474"/>
                <a:ext cx="198000" cy="198000"/>
              </a:xfrm>
              <a:prstGeom prst="ellipse">
                <a:avLst/>
              </a:prstGeom>
              <a:solidFill>
                <a:srgbClr val="E1E1E2">
                  <a:alpha val="54000"/>
                </a:srgbClr>
              </a:solidFill>
              <a:ln w="19050">
                <a:noFill/>
                <a:prstDash val="sysDash"/>
                <a:tailEnd type="oval"/>
              </a:ln>
              <a:effectLst/>
            </p:spPr>
            <p:style>
              <a:lnRef idx="1">
                <a:schemeClr val="accent1"/>
              </a:lnRef>
              <a:fillRef idx="3">
                <a:schemeClr val="accent1"/>
              </a:fillRef>
              <a:effectRef idx="2">
                <a:schemeClr val="accent1"/>
              </a:effectRef>
              <a:fontRef idx="minor">
                <a:schemeClr val="lt1"/>
              </a:fontRef>
            </p:style>
            <p:txBody>
              <a:bodyPr vert="horz" wrap="none" lIns="36000" tIns="36000" rIns="36000" bIns="36000" rtlCol="0" anchor="ctr"/>
              <a:lstStyle/>
              <a:p>
                <a:endParaRPr lang="en-US" sz="1050">
                  <a:solidFill>
                    <a:srgbClr val="336699"/>
                  </a:solidFill>
                  <a:latin typeface="Meiryo UI" panose="020B0604030504040204" pitchFamily="50" charset="-128"/>
                  <a:ea typeface="Meiryo UI" panose="020B0604030504040204" pitchFamily="50" charset="-128"/>
                </a:endParaRPr>
              </a:p>
            </p:txBody>
          </p:sp>
          <p:sp>
            <p:nvSpPr>
              <p:cNvPr id="255" name="Oval 254">
                <a:extLst>
                  <a:ext uri="{FF2B5EF4-FFF2-40B4-BE49-F238E27FC236}">
                    <a16:creationId xmlns:a16="http://schemas.microsoft.com/office/drawing/2014/main" id="{726433FC-AC7B-2C7C-7CB1-A2FF1FAB0E21}"/>
                  </a:ext>
                </a:extLst>
              </p:cNvPr>
              <p:cNvSpPr/>
              <p:nvPr/>
            </p:nvSpPr>
            <p:spPr>
              <a:xfrm>
                <a:off x="1083301" y="3576474"/>
                <a:ext cx="198000" cy="198000"/>
              </a:xfrm>
              <a:prstGeom prst="ellipse">
                <a:avLst/>
              </a:prstGeom>
              <a:solidFill>
                <a:srgbClr val="E1E1E2">
                  <a:alpha val="54000"/>
                </a:srgbClr>
              </a:solidFill>
              <a:ln w="19050">
                <a:noFill/>
                <a:prstDash val="sysDash"/>
                <a:tailEnd type="oval"/>
              </a:ln>
              <a:effectLst/>
            </p:spPr>
            <p:style>
              <a:lnRef idx="1">
                <a:schemeClr val="accent1"/>
              </a:lnRef>
              <a:fillRef idx="3">
                <a:schemeClr val="accent1"/>
              </a:fillRef>
              <a:effectRef idx="2">
                <a:schemeClr val="accent1"/>
              </a:effectRef>
              <a:fontRef idx="minor">
                <a:schemeClr val="lt1"/>
              </a:fontRef>
            </p:style>
            <p:txBody>
              <a:bodyPr vert="horz" wrap="none" lIns="36000" tIns="36000" rIns="36000" bIns="36000" rtlCol="0" anchor="ctr"/>
              <a:lstStyle/>
              <a:p>
                <a:endParaRPr lang="en-US" sz="1050">
                  <a:solidFill>
                    <a:srgbClr val="336699"/>
                  </a:solidFill>
                  <a:latin typeface="Meiryo UI" panose="020B0604030504040204" pitchFamily="50" charset="-128"/>
                  <a:ea typeface="Meiryo UI" panose="020B0604030504040204" pitchFamily="50" charset="-128"/>
                </a:endParaRPr>
              </a:p>
            </p:txBody>
          </p:sp>
          <p:sp>
            <p:nvSpPr>
              <p:cNvPr id="256" name="Oval 255">
                <a:extLst>
                  <a:ext uri="{FF2B5EF4-FFF2-40B4-BE49-F238E27FC236}">
                    <a16:creationId xmlns:a16="http://schemas.microsoft.com/office/drawing/2014/main" id="{A1313D59-7E81-D18E-B2EA-85188C183F4E}"/>
                  </a:ext>
                </a:extLst>
              </p:cNvPr>
              <p:cNvSpPr/>
              <p:nvPr/>
            </p:nvSpPr>
            <p:spPr>
              <a:xfrm>
                <a:off x="1390474" y="3576474"/>
                <a:ext cx="198000" cy="198000"/>
              </a:xfrm>
              <a:prstGeom prst="ellipse">
                <a:avLst/>
              </a:prstGeom>
              <a:solidFill>
                <a:srgbClr val="E1E1E2">
                  <a:alpha val="54000"/>
                </a:srgbClr>
              </a:solidFill>
              <a:ln w="19050">
                <a:noFill/>
                <a:prstDash val="sysDash"/>
                <a:tailEnd type="oval"/>
              </a:ln>
              <a:effectLst/>
            </p:spPr>
            <p:style>
              <a:lnRef idx="1">
                <a:schemeClr val="accent1"/>
              </a:lnRef>
              <a:fillRef idx="3">
                <a:schemeClr val="accent1"/>
              </a:fillRef>
              <a:effectRef idx="2">
                <a:schemeClr val="accent1"/>
              </a:effectRef>
              <a:fontRef idx="minor">
                <a:schemeClr val="lt1"/>
              </a:fontRef>
            </p:style>
            <p:txBody>
              <a:bodyPr vert="horz" wrap="none" lIns="36000" tIns="36000" rIns="36000" bIns="36000" rtlCol="0" anchor="ctr"/>
              <a:lstStyle/>
              <a:p>
                <a:endParaRPr lang="en-US" sz="1050">
                  <a:solidFill>
                    <a:srgbClr val="336699"/>
                  </a:solidFill>
                  <a:latin typeface="Meiryo UI" panose="020B0604030504040204" pitchFamily="50" charset="-128"/>
                  <a:ea typeface="Meiryo UI" panose="020B0604030504040204" pitchFamily="50" charset="-128"/>
                </a:endParaRPr>
              </a:p>
            </p:txBody>
          </p:sp>
          <p:sp>
            <p:nvSpPr>
              <p:cNvPr id="257" name="Oval 256">
                <a:extLst>
                  <a:ext uri="{FF2B5EF4-FFF2-40B4-BE49-F238E27FC236}">
                    <a16:creationId xmlns:a16="http://schemas.microsoft.com/office/drawing/2014/main" id="{CA940885-4697-C47B-2093-F32E8318FA70}"/>
                  </a:ext>
                </a:extLst>
              </p:cNvPr>
              <p:cNvSpPr/>
              <p:nvPr/>
            </p:nvSpPr>
            <p:spPr>
              <a:xfrm>
                <a:off x="2243423" y="3576474"/>
                <a:ext cx="198000" cy="198000"/>
              </a:xfrm>
              <a:prstGeom prst="ellipse">
                <a:avLst/>
              </a:prstGeom>
              <a:solidFill>
                <a:srgbClr val="E1E1E2">
                  <a:alpha val="54000"/>
                </a:srgbClr>
              </a:solidFill>
              <a:ln w="19050">
                <a:noFill/>
                <a:prstDash val="sysDash"/>
                <a:tailEnd type="oval"/>
              </a:ln>
              <a:effectLst/>
            </p:spPr>
            <p:style>
              <a:lnRef idx="1">
                <a:schemeClr val="accent1"/>
              </a:lnRef>
              <a:fillRef idx="3">
                <a:schemeClr val="accent1"/>
              </a:fillRef>
              <a:effectRef idx="2">
                <a:schemeClr val="accent1"/>
              </a:effectRef>
              <a:fontRef idx="minor">
                <a:schemeClr val="lt1"/>
              </a:fontRef>
            </p:style>
            <p:txBody>
              <a:bodyPr vert="horz" wrap="none" lIns="36000" tIns="36000" rIns="36000" bIns="36000" rtlCol="0" anchor="ctr"/>
              <a:lstStyle/>
              <a:p>
                <a:endParaRPr lang="en-US" sz="1050">
                  <a:solidFill>
                    <a:srgbClr val="336699"/>
                  </a:solidFill>
                  <a:latin typeface="Meiryo UI" panose="020B0604030504040204" pitchFamily="50" charset="-128"/>
                  <a:ea typeface="Meiryo UI" panose="020B0604030504040204" pitchFamily="50" charset="-128"/>
                </a:endParaRPr>
              </a:p>
            </p:txBody>
          </p:sp>
          <p:sp>
            <p:nvSpPr>
              <p:cNvPr id="258" name="Oval 257">
                <a:extLst>
                  <a:ext uri="{FF2B5EF4-FFF2-40B4-BE49-F238E27FC236}">
                    <a16:creationId xmlns:a16="http://schemas.microsoft.com/office/drawing/2014/main" id="{6061E813-1209-32FD-E7EC-5E81861D9A95}"/>
                  </a:ext>
                </a:extLst>
              </p:cNvPr>
              <p:cNvSpPr/>
              <p:nvPr/>
            </p:nvSpPr>
            <p:spPr>
              <a:xfrm>
                <a:off x="2314973" y="3576474"/>
                <a:ext cx="198000" cy="198000"/>
              </a:xfrm>
              <a:prstGeom prst="ellipse">
                <a:avLst/>
              </a:prstGeom>
              <a:solidFill>
                <a:srgbClr val="E1E1E2">
                  <a:alpha val="54000"/>
                </a:srgbClr>
              </a:solidFill>
              <a:ln w="19050">
                <a:noFill/>
                <a:prstDash val="sysDash"/>
                <a:tailEnd type="oval"/>
              </a:ln>
              <a:effectLst/>
            </p:spPr>
            <p:style>
              <a:lnRef idx="1">
                <a:schemeClr val="accent1"/>
              </a:lnRef>
              <a:fillRef idx="3">
                <a:schemeClr val="accent1"/>
              </a:fillRef>
              <a:effectRef idx="2">
                <a:schemeClr val="accent1"/>
              </a:effectRef>
              <a:fontRef idx="minor">
                <a:schemeClr val="lt1"/>
              </a:fontRef>
            </p:style>
            <p:txBody>
              <a:bodyPr vert="horz" wrap="none" lIns="36000" tIns="36000" rIns="36000" bIns="36000" rtlCol="0" anchor="ctr"/>
              <a:lstStyle/>
              <a:p>
                <a:endParaRPr lang="en-US" sz="1050">
                  <a:solidFill>
                    <a:srgbClr val="336699"/>
                  </a:solidFill>
                  <a:latin typeface="Meiryo UI" panose="020B0604030504040204" pitchFamily="50" charset="-128"/>
                  <a:ea typeface="Meiryo UI" panose="020B0604030504040204" pitchFamily="50" charset="-128"/>
                </a:endParaRPr>
              </a:p>
            </p:txBody>
          </p:sp>
          <p:sp>
            <p:nvSpPr>
              <p:cNvPr id="259" name="Oval 258">
                <a:extLst>
                  <a:ext uri="{FF2B5EF4-FFF2-40B4-BE49-F238E27FC236}">
                    <a16:creationId xmlns:a16="http://schemas.microsoft.com/office/drawing/2014/main" id="{F2D560E5-3E43-B7E5-5769-BC92B826888C}"/>
                  </a:ext>
                </a:extLst>
              </p:cNvPr>
              <p:cNvSpPr/>
              <p:nvPr/>
            </p:nvSpPr>
            <p:spPr>
              <a:xfrm>
                <a:off x="2404475" y="3576474"/>
                <a:ext cx="198000" cy="198000"/>
              </a:xfrm>
              <a:prstGeom prst="ellipse">
                <a:avLst/>
              </a:prstGeom>
              <a:solidFill>
                <a:srgbClr val="E1E1E2">
                  <a:alpha val="54000"/>
                </a:srgbClr>
              </a:solidFill>
              <a:ln w="19050">
                <a:noFill/>
                <a:prstDash val="sysDash"/>
                <a:tailEnd type="oval"/>
              </a:ln>
              <a:effectLst/>
            </p:spPr>
            <p:style>
              <a:lnRef idx="1">
                <a:schemeClr val="accent1"/>
              </a:lnRef>
              <a:fillRef idx="3">
                <a:schemeClr val="accent1"/>
              </a:fillRef>
              <a:effectRef idx="2">
                <a:schemeClr val="accent1"/>
              </a:effectRef>
              <a:fontRef idx="minor">
                <a:schemeClr val="lt1"/>
              </a:fontRef>
            </p:style>
            <p:txBody>
              <a:bodyPr vert="horz" wrap="none" lIns="36000" tIns="36000" rIns="36000" bIns="36000" rtlCol="0" anchor="ctr"/>
              <a:lstStyle/>
              <a:p>
                <a:endParaRPr lang="en-US" sz="1050">
                  <a:solidFill>
                    <a:srgbClr val="336699"/>
                  </a:solidFill>
                  <a:latin typeface="Meiryo UI" panose="020B0604030504040204" pitchFamily="50" charset="-128"/>
                  <a:ea typeface="Meiryo UI" panose="020B0604030504040204" pitchFamily="50" charset="-128"/>
                </a:endParaRPr>
              </a:p>
            </p:txBody>
          </p:sp>
          <p:sp>
            <p:nvSpPr>
              <p:cNvPr id="260" name="Oval 259">
                <a:extLst>
                  <a:ext uri="{FF2B5EF4-FFF2-40B4-BE49-F238E27FC236}">
                    <a16:creationId xmlns:a16="http://schemas.microsoft.com/office/drawing/2014/main" id="{1525A5B2-59B1-AC50-F5BB-2CFDD6F3EA2F}"/>
                  </a:ext>
                </a:extLst>
              </p:cNvPr>
              <p:cNvSpPr/>
              <p:nvPr/>
            </p:nvSpPr>
            <p:spPr>
              <a:xfrm>
                <a:off x="2894779" y="3576474"/>
                <a:ext cx="198000" cy="198000"/>
              </a:xfrm>
              <a:prstGeom prst="ellipse">
                <a:avLst/>
              </a:prstGeom>
              <a:solidFill>
                <a:srgbClr val="E1E1E2">
                  <a:alpha val="54000"/>
                </a:srgbClr>
              </a:solidFill>
              <a:ln w="19050">
                <a:noFill/>
                <a:prstDash val="sysDash"/>
                <a:tailEnd type="oval"/>
              </a:ln>
              <a:effectLst/>
            </p:spPr>
            <p:style>
              <a:lnRef idx="1">
                <a:schemeClr val="accent1"/>
              </a:lnRef>
              <a:fillRef idx="3">
                <a:schemeClr val="accent1"/>
              </a:fillRef>
              <a:effectRef idx="2">
                <a:schemeClr val="accent1"/>
              </a:effectRef>
              <a:fontRef idx="minor">
                <a:schemeClr val="lt1"/>
              </a:fontRef>
            </p:style>
            <p:txBody>
              <a:bodyPr vert="horz" wrap="none" lIns="36000" tIns="36000" rIns="36000" bIns="36000" rtlCol="0" anchor="ctr"/>
              <a:lstStyle/>
              <a:p>
                <a:endParaRPr lang="en-US" sz="1050">
                  <a:solidFill>
                    <a:srgbClr val="336699"/>
                  </a:solidFill>
                  <a:latin typeface="Meiryo UI" panose="020B0604030504040204" pitchFamily="50" charset="-128"/>
                  <a:ea typeface="Meiryo UI" panose="020B0604030504040204" pitchFamily="50" charset="-128"/>
                </a:endParaRPr>
              </a:p>
            </p:txBody>
          </p:sp>
        </p:grpSp>
        <p:sp>
          <p:nvSpPr>
            <p:cNvPr id="261" name="TextBox 260">
              <a:extLst>
                <a:ext uri="{FF2B5EF4-FFF2-40B4-BE49-F238E27FC236}">
                  <a16:creationId xmlns:a16="http://schemas.microsoft.com/office/drawing/2014/main" id="{AF20625B-2B49-C517-794C-0D89C7E51685}"/>
                </a:ext>
              </a:extLst>
            </p:cNvPr>
            <p:cNvSpPr txBox="1"/>
            <p:nvPr/>
          </p:nvSpPr>
          <p:spPr>
            <a:xfrm>
              <a:off x="1740760" y="4981141"/>
              <a:ext cx="284186" cy="7916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p>
              <a:pPr algn="ctr"/>
              <a:r>
                <a:rPr lang="en-US" sz="500">
                  <a:solidFill>
                    <a:schemeClr val="bg1">
                      <a:lumMod val="65000"/>
                    </a:schemeClr>
                  </a:solidFill>
                  <a:ea typeface="Meiryo UI" panose="020B0604030504040204" pitchFamily="50" charset="-128"/>
                </a:rPr>
                <a:t>\XXXX</a:t>
              </a:r>
            </a:p>
          </p:txBody>
        </p:sp>
        <p:sp>
          <p:nvSpPr>
            <p:cNvPr id="262" name="TextBox 261">
              <a:extLst>
                <a:ext uri="{FF2B5EF4-FFF2-40B4-BE49-F238E27FC236}">
                  <a16:creationId xmlns:a16="http://schemas.microsoft.com/office/drawing/2014/main" id="{9576C2D6-11DD-39F0-D1A3-5DD68BF8807A}"/>
                </a:ext>
              </a:extLst>
            </p:cNvPr>
            <p:cNvSpPr txBox="1"/>
            <p:nvPr/>
          </p:nvSpPr>
          <p:spPr>
            <a:xfrm>
              <a:off x="2999122" y="4981141"/>
              <a:ext cx="284186" cy="7916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p>
              <a:pPr algn="ctr"/>
              <a:r>
                <a:rPr lang="en-US" sz="500">
                  <a:solidFill>
                    <a:schemeClr val="bg1">
                      <a:lumMod val="65000"/>
                    </a:schemeClr>
                  </a:solidFill>
                  <a:ea typeface="Meiryo UI" panose="020B0604030504040204" pitchFamily="50" charset="-128"/>
                </a:rPr>
                <a:t>\XXXX</a:t>
              </a:r>
            </a:p>
          </p:txBody>
        </p:sp>
        <p:sp>
          <p:nvSpPr>
            <p:cNvPr id="263" name="TextBox 262">
              <a:extLst>
                <a:ext uri="{FF2B5EF4-FFF2-40B4-BE49-F238E27FC236}">
                  <a16:creationId xmlns:a16="http://schemas.microsoft.com/office/drawing/2014/main" id="{ECDE6DC1-D427-EE21-39F6-6F8BF407DCE9}"/>
                </a:ext>
              </a:extLst>
            </p:cNvPr>
            <p:cNvSpPr txBox="1"/>
            <p:nvPr/>
          </p:nvSpPr>
          <p:spPr>
            <a:xfrm>
              <a:off x="732872" y="4981141"/>
              <a:ext cx="284186" cy="7916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p>
              <a:pPr algn="ctr"/>
              <a:r>
                <a:rPr lang="en-US" sz="500">
                  <a:solidFill>
                    <a:schemeClr val="bg1">
                      <a:lumMod val="65000"/>
                    </a:schemeClr>
                  </a:solidFill>
                  <a:ea typeface="Meiryo UI" panose="020B0604030504040204" pitchFamily="50" charset="-128"/>
                </a:rPr>
                <a:t>\XXXX</a:t>
              </a:r>
            </a:p>
          </p:txBody>
        </p:sp>
        <p:sp>
          <p:nvSpPr>
            <p:cNvPr id="264" name="TextBox 263">
              <a:extLst>
                <a:ext uri="{FF2B5EF4-FFF2-40B4-BE49-F238E27FC236}">
                  <a16:creationId xmlns:a16="http://schemas.microsoft.com/office/drawing/2014/main" id="{39FC3089-D61B-8742-F5D6-EFD0DBBC2C7C}"/>
                </a:ext>
              </a:extLst>
            </p:cNvPr>
            <p:cNvSpPr txBox="1"/>
            <p:nvPr/>
          </p:nvSpPr>
          <p:spPr>
            <a:xfrm>
              <a:off x="1740760" y="5294823"/>
              <a:ext cx="284186" cy="7916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p>
              <a:pPr algn="ctr"/>
              <a:r>
                <a:rPr lang="ja-JP" altLang="en-US" sz="500">
                  <a:solidFill>
                    <a:schemeClr val="bg1">
                      <a:lumMod val="65000"/>
                    </a:schemeClr>
                  </a:solidFill>
                  <a:ea typeface="Meiryo UI" panose="020B0604030504040204" pitchFamily="50" charset="-128"/>
                </a:rPr>
                <a:t>ソフトウェアエンジニア</a:t>
              </a:r>
              <a:endParaRPr lang="en-US" sz="500">
                <a:solidFill>
                  <a:schemeClr val="bg1">
                    <a:lumMod val="65000"/>
                  </a:schemeClr>
                </a:solidFill>
                <a:ea typeface="Meiryo UI" panose="020B0604030504040204" pitchFamily="50" charset="-128"/>
              </a:endParaRPr>
            </a:p>
          </p:txBody>
        </p:sp>
        <p:sp>
          <p:nvSpPr>
            <p:cNvPr id="265" name="TextBox 264">
              <a:extLst>
                <a:ext uri="{FF2B5EF4-FFF2-40B4-BE49-F238E27FC236}">
                  <a16:creationId xmlns:a16="http://schemas.microsoft.com/office/drawing/2014/main" id="{A1FDE13D-D43E-CDCE-E970-90CF15315C9D}"/>
                </a:ext>
              </a:extLst>
            </p:cNvPr>
            <p:cNvSpPr txBox="1"/>
            <p:nvPr/>
          </p:nvSpPr>
          <p:spPr>
            <a:xfrm>
              <a:off x="678919" y="4799027"/>
              <a:ext cx="1218144" cy="12748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p>
              <a:r>
                <a:rPr lang="ja-JP" altLang="en-US" sz="800">
                  <a:solidFill>
                    <a:srgbClr val="575757"/>
                  </a:solidFill>
                  <a:ea typeface="Meiryo UI" panose="020B0604030504040204" pitchFamily="50" charset="-128"/>
                </a:rPr>
                <a:t>スキル別平均年収</a:t>
              </a:r>
              <a:endParaRPr lang="en-US" sz="800">
                <a:solidFill>
                  <a:srgbClr val="575757"/>
                </a:solidFill>
                <a:ea typeface="Meiryo UI" panose="020B0604030504040204" pitchFamily="50" charset="-128"/>
              </a:endParaRPr>
            </a:p>
          </p:txBody>
        </p:sp>
        <p:grpSp>
          <p:nvGrpSpPr>
            <p:cNvPr id="266" name="Group 265">
              <a:extLst>
                <a:ext uri="{FF2B5EF4-FFF2-40B4-BE49-F238E27FC236}">
                  <a16:creationId xmlns:a16="http://schemas.microsoft.com/office/drawing/2014/main" id="{D583C85A-6884-8FFD-2C80-BAC2ABB9FE36}"/>
                </a:ext>
              </a:extLst>
            </p:cNvPr>
            <p:cNvGrpSpPr/>
            <p:nvPr/>
          </p:nvGrpSpPr>
          <p:grpSpPr>
            <a:xfrm>
              <a:off x="1557152" y="3928039"/>
              <a:ext cx="671884" cy="383602"/>
              <a:chOff x="1110235" y="3787805"/>
              <a:chExt cx="1324382" cy="494178"/>
            </a:xfrm>
          </p:grpSpPr>
          <p:sp>
            <p:nvSpPr>
              <p:cNvPr id="267" name="Rectangle 266">
                <a:extLst>
                  <a:ext uri="{FF2B5EF4-FFF2-40B4-BE49-F238E27FC236}">
                    <a16:creationId xmlns:a16="http://schemas.microsoft.com/office/drawing/2014/main" id="{22FD16E0-32D1-1A44-BBEB-3C103F9CB435}"/>
                  </a:ext>
                </a:extLst>
              </p:cNvPr>
              <p:cNvSpPr/>
              <p:nvPr/>
            </p:nvSpPr>
            <p:spPr>
              <a:xfrm>
                <a:off x="1110235" y="3787805"/>
                <a:ext cx="1324382" cy="494178"/>
              </a:xfrm>
              <a:prstGeom prst="rect">
                <a:avLst/>
              </a:prstGeom>
              <a:solidFill>
                <a:srgbClr val="F2F2F2"/>
              </a:solid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a typeface="Meiryo UI" panose="020B0604030504040204" pitchFamily="50" charset="-128"/>
                </a:endParaRPr>
              </a:p>
            </p:txBody>
          </p:sp>
          <p:cxnSp>
            <p:nvCxnSpPr>
              <p:cNvPr id="268" name="Straight Connector 267">
                <a:extLst>
                  <a:ext uri="{FF2B5EF4-FFF2-40B4-BE49-F238E27FC236}">
                    <a16:creationId xmlns:a16="http://schemas.microsoft.com/office/drawing/2014/main" id="{E274A2D4-2EEA-0519-A2E7-BCBDAFE87FC9}"/>
                  </a:ext>
                </a:extLst>
              </p:cNvPr>
              <p:cNvCxnSpPr>
                <a:cxnSpLocks/>
              </p:cNvCxnSpPr>
              <p:nvPr/>
            </p:nvCxnSpPr>
            <p:spPr>
              <a:xfrm flipV="1">
                <a:off x="1110235" y="3787805"/>
                <a:ext cx="1324382" cy="494178"/>
              </a:xfrm>
              <a:prstGeom prst="line">
                <a:avLst/>
              </a:prstGeom>
              <a:pattFill prst="pct5">
                <a:fgClr>
                  <a:srgbClr val="FDFDFD"/>
                </a:fgClr>
                <a:bgClr>
                  <a:schemeClr val="bg1"/>
                </a:bgClr>
              </a:patt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269" name="Straight Connector 268">
                <a:extLst>
                  <a:ext uri="{FF2B5EF4-FFF2-40B4-BE49-F238E27FC236}">
                    <a16:creationId xmlns:a16="http://schemas.microsoft.com/office/drawing/2014/main" id="{CC9B4CB6-7058-D411-BF28-A77B37225FBC}"/>
                  </a:ext>
                </a:extLst>
              </p:cNvPr>
              <p:cNvCxnSpPr>
                <a:cxnSpLocks/>
              </p:cNvCxnSpPr>
              <p:nvPr/>
            </p:nvCxnSpPr>
            <p:spPr>
              <a:xfrm>
                <a:off x="1110235" y="3787805"/>
                <a:ext cx="1324382" cy="494178"/>
              </a:xfrm>
              <a:prstGeom prst="line">
                <a:avLst/>
              </a:prstGeom>
              <a:pattFill prst="pct5">
                <a:fgClr>
                  <a:srgbClr val="FDFDFD"/>
                </a:fgClr>
                <a:bgClr>
                  <a:schemeClr val="bg1"/>
                </a:bgClr>
              </a:patt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grpSp>
        <p:grpSp>
          <p:nvGrpSpPr>
            <p:cNvPr id="270" name="Group 269">
              <a:extLst>
                <a:ext uri="{FF2B5EF4-FFF2-40B4-BE49-F238E27FC236}">
                  <a16:creationId xmlns:a16="http://schemas.microsoft.com/office/drawing/2014/main" id="{D14685EB-9E0A-51E2-BCF8-487573CEB4E3}"/>
                </a:ext>
              </a:extLst>
            </p:cNvPr>
            <p:cNvGrpSpPr/>
            <p:nvPr/>
          </p:nvGrpSpPr>
          <p:grpSpPr>
            <a:xfrm>
              <a:off x="2469331" y="3928039"/>
              <a:ext cx="671884" cy="383602"/>
              <a:chOff x="1110235" y="3787805"/>
              <a:chExt cx="1324382" cy="494178"/>
            </a:xfrm>
          </p:grpSpPr>
          <p:sp>
            <p:nvSpPr>
              <p:cNvPr id="271" name="Rectangle 270">
                <a:extLst>
                  <a:ext uri="{FF2B5EF4-FFF2-40B4-BE49-F238E27FC236}">
                    <a16:creationId xmlns:a16="http://schemas.microsoft.com/office/drawing/2014/main" id="{AFF5FC36-B064-FFB0-CF28-8E0EAEF5340B}"/>
                  </a:ext>
                </a:extLst>
              </p:cNvPr>
              <p:cNvSpPr/>
              <p:nvPr/>
            </p:nvSpPr>
            <p:spPr>
              <a:xfrm>
                <a:off x="1110235" y="3787805"/>
                <a:ext cx="1324382" cy="494178"/>
              </a:xfrm>
              <a:prstGeom prst="rect">
                <a:avLst/>
              </a:prstGeom>
              <a:solidFill>
                <a:srgbClr val="F2F2F2"/>
              </a:solid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a typeface="Meiryo UI" panose="020B0604030504040204" pitchFamily="50" charset="-128"/>
                </a:endParaRPr>
              </a:p>
            </p:txBody>
          </p:sp>
          <p:cxnSp>
            <p:nvCxnSpPr>
              <p:cNvPr id="272" name="Straight Connector 271">
                <a:extLst>
                  <a:ext uri="{FF2B5EF4-FFF2-40B4-BE49-F238E27FC236}">
                    <a16:creationId xmlns:a16="http://schemas.microsoft.com/office/drawing/2014/main" id="{048CA3B3-3407-FF73-A793-B26A17EE081C}"/>
                  </a:ext>
                </a:extLst>
              </p:cNvPr>
              <p:cNvCxnSpPr>
                <a:cxnSpLocks/>
              </p:cNvCxnSpPr>
              <p:nvPr/>
            </p:nvCxnSpPr>
            <p:spPr>
              <a:xfrm flipV="1">
                <a:off x="1110235" y="3787805"/>
                <a:ext cx="1324382" cy="494178"/>
              </a:xfrm>
              <a:prstGeom prst="line">
                <a:avLst/>
              </a:prstGeom>
              <a:pattFill prst="pct5">
                <a:fgClr>
                  <a:srgbClr val="FDFDFD"/>
                </a:fgClr>
                <a:bgClr>
                  <a:schemeClr val="bg1"/>
                </a:bgClr>
              </a:patt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273" name="Straight Connector 272">
                <a:extLst>
                  <a:ext uri="{FF2B5EF4-FFF2-40B4-BE49-F238E27FC236}">
                    <a16:creationId xmlns:a16="http://schemas.microsoft.com/office/drawing/2014/main" id="{A77EC884-DFCA-8C4A-1F1F-C10238758EDC}"/>
                  </a:ext>
                </a:extLst>
              </p:cNvPr>
              <p:cNvCxnSpPr>
                <a:cxnSpLocks/>
              </p:cNvCxnSpPr>
              <p:nvPr/>
            </p:nvCxnSpPr>
            <p:spPr>
              <a:xfrm>
                <a:off x="1110235" y="3787805"/>
                <a:ext cx="1324382" cy="494178"/>
              </a:xfrm>
              <a:prstGeom prst="line">
                <a:avLst/>
              </a:prstGeom>
              <a:pattFill prst="pct5">
                <a:fgClr>
                  <a:srgbClr val="FDFDFD"/>
                </a:fgClr>
                <a:bgClr>
                  <a:schemeClr val="bg1"/>
                </a:bgClr>
              </a:pattFill>
              <a:ln w="3175" cap="rnd" cmpd="sng" algn="ctr">
                <a:solidFill>
                  <a:schemeClr val="bg2">
                    <a:lumMod val="40000"/>
                    <a:lumOff val="6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grpSp>
        <p:sp>
          <p:nvSpPr>
            <p:cNvPr id="274" name="Rectangle: Rounded Corners 273">
              <a:extLst>
                <a:ext uri="{FF2B5EF4-FFF2-40B4-BE49-F238E27FC236}">
                  <a16:creationId xmlns:a16="http://schemas.microsoft.com/office/drawing/2014/main" id="{ADACAF26-E60E-2155-DE8B-668B64F49B8B}"/>
                </a:ext>
              </a:extLst>
            </p:cNvPr>
            <p:cNvSpPr/>
            <p:nvPr/>
          </p:nvSpPr>
          <p:spPr>
            <a:xfrm>
              <a:off x="2991352" y="4397319"/>
              <a:ext cx="398320" cy="114748"/>
            </a:xfrm>
            <a:prstGeom prst="roundRect">
              <a:avLst>
                <a:gd name="adj" fmla="val 1042"/>
              </a:avLst>
            </a:prstGeom>
            <a:solidFill>
              <a:srgbClr val="E1E1E2"/>
            </a:solidFill>
            <a:ln w="19050">
              <a:noFill/>
              <a:prstDash val="sysDash"/>
              <a:tailEnd type="oval"/>
            </a:ln>
            <a:effectLst/>
          </p:spPr>
          <p:style>
            <a:lnRef idx="1">
              <a:schemeClr val="accent1"/>
            </a:lnRef>
            <a:fillRef idx="3">
              <a:schemeClr val="accent1"/>
            </a:fillRef>
            <a:effectRef idx="2">
              <a:schemeClr val="accent1"/>
            </a:effectRef>
            <a:fontRef idx="minor">
              <a:schemeClr val="lt1"/>
            </a:fontRef>
          </p:style>
          <p:txBody>
            <a:bodyPr vert="horz" wrap="none" lIns="36000" tIns="36000" rIns="36000" bIns="36000" rtlCol="0" anchor="ctr"/>
            <a:lstStyle/>
            <a:p>
              <a:pPr algn="ctr"/>
              <a:r>
                <a:rPr lang="ja-JP" altLang="en-US" sz="500">
                  <a:solidFill>
                    <a:srgbClr val="575757"/>
                  </a:solidFill>
                  <a:latin typeface="Meiryo UI" panose="020B0604030504040204" pitchFamily="50" charset="-128"/>
                  <a:ea typeface="Meiryo UI" panose="020B0604030504040204" pitchFamily="50" charset="-128"/>
                </a:rPr>
                <a:t>もっと見る</a:t>
              </a:r>
              <a:endParaRPr lang="en-US" altLang="ja-JP" sz="500">
                <a:solidFill>
                  <a:srgbClr val="575757"/>
                </a:solidFill>
                <a:latin typeface="Meiryo UI" panose="020B0604030504040204" pitchFamily="50" charset="-128"/>
                <a:ea typeface="Meiryo UI" panose="020B0604030504040204" pitchFamily="50" charset="-128"/>
              </a:endParaRPr>
            </a:p>
          </p:txBody>
        </p:sp>
        <p:cxnSp>
          <p:nvCxnSpPr>
            <p:cNvPr id="275" name="Straight Connector 274">
              <a:extLst>
                <a:ext uri="{FF2B5EF4-FFF2-40B4-BE49-F238E27FC236}">
                  <a16:creationId xmlns:a16="http://schemas.microsoft.com/office/drawing/2014/main" id="{A35BC3FD-0D7B-162E-562B-ABA691E449B5}"/>
                </a:ext>
              </a:extLst>
            </p:cNvPr>
            <p:cNvCxnSpPr>
              <a:cxnSpLocks/>
            </p:cNvCxnSpPr>
            <p:nvPr/>
          </p:nvCxnSpPr>
          <p:spPr>
            <a:xfrm>
              <a:off x="382564" y="4595688"/>
              <a:ext cx="3395541" cy="0"/>
            </a:xfrm>
            <a:prstGeom prst="line">
              <a:avLst/>
            </a:prstGeom>
            <a:pattFill prst="pct5">
              <a:fgClr>
                <a:srgbClr val="FDFDFD"/>
              </a:fgClr>
              <a:bgClr>
                <a:schemeClr val="bg1"/>
              </a:bgClr>
            </a:pattFill>
            <a:ln w="3175" cap="rnd" cmpd="sng" algn="ctr">
              <a:solidFill>
                <a:schemeClr val="bg2">
                  <a:lumMod val="20000"/>
                  <a:lumOff val="80000"/>
                </a:schemeClr>
              </a:solidFill>
              <a:prstDash val="lg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277" name="Straight Connector 276">
              <a:extLst>
                <a:ext uri="{FF2B5EF4-FFF2-40B4-BE49-F238E27FC236}">
                  <a16:creationId xmlns:a16="http://schemas.microsoft.com/office/drawing/2014/main" id="{414558E4-3596-E2C2-A3C0-E2D2B7D82CCD}"/>
                </a:ext>
              </a:extLst>
            </p:cNvPr>
            <p:cNvCxnSpPr>
              <a:stCxn id="276" idx="1"/>
            </p:cNvCxnSpPr>
            <p:nvPr/>
          </p:nvCxnSpPr>
          <p:spPr>
            <a:xfrm flipH="1" flipV="1">
              <a:off x="2915008" y="2237290"/>
              <a:ext cx="964892" cy="246222"/>
            </a:xfrm>
            <a:prstGeom prst="line">
              <a:avLst/>
            </a:prstGeom>
            <a:ln w="9525" cap="rnd">
              <a:solidFill>
                <a:srgbClr val="9A9A9A"/>
              </a:solidFill>
              <a:prstDash val="solid"/>
              <a:round/>
            </a:ln>
          </p:spPr>
          <p:style>
            <a:lnRef idx="1">
              <a:schemeClr val="accent1"/>
            </a:lnRef>
            <a:fillRef idx="0">
              <a:schemeClr val="accent1"/>
            </a:fillRef>
            <a:effectRef idx="0">
              <a:schemeClr val="accent1"/>
            </a:effectRef>
            <a:fontRef idx="minor">
              <a:schemeClr val="tx1"/>
            </a:fontRef>
          </p:style>
        </p:cxnSp>
        <p:cxnSp>
          <p:nvCxnSpPr>
            <p:cNvPr id="279" name="Straight Connector 278">
              <a:extLst>
                <a:ext uri="{FF2B5EF4-FFF2-40B4-BE49-F238E27FC236}">
                  <a16:creationId xmlns:a16="http://schemas.microsoft.com/office/drawing/2014/main" id="{CB201D6E-F56A-DC06-99C0-A62F2846F94E}"/>
                </a:ext>
              </a:extLst>
            </p:cNvPr>
            <p:cNvCxnSpPr>
              <a:cxnSpLocks/>
              <a:stCxn id="278" idx="1"/>
            </p:cNvCxnSpPr>
            <p:nvPr/>
          </p:nvCxnSpPr>
          <p:spPr>
            <a:xfrm flipH="1">
              <a:off x="3283308" y="3994903"/>
              <a:ext cx="596592" cy="93366"/>
            </a:xfrm>
            <a:prstGeom prst="line">
              <a:avLst/>
            </a:prstGeom>
            <a:ln w="9525" cap="rnd">
              <a:solidFill>
                <a:srgbClr val="9A9A9A"/>
              </a:solidFill>
              <a:prstDash val="solid"/>
              <a:round/>
            </a:ln>
          </p:spPr>
          <p:style>
            <a:lnRef idx="1">
              <a:schemeClr val="accent1"/>
            </a:lnRef>
            <a:fillRef idx="0">
              <a:schemeClr val="accent1"/>
            </a:fillRef>
            <a:effectRef idx="0">
              <a:schemeClr val="accent1"/>
            </a:effectRef>
            <a:fontRef idx="minor">
              <a:schemeClr val="tx1"/>
            </a:fontRef>
          </p:style>
        </p:cxnSp>
        <p:cxnSp>
          <p:nvCxnSpPr>
            <p:cNvPr id="283" name="Straight Connector 282">
              <a:extLst>
                <a:ext uri="{FF2B5EF4-FFF2-40B4-BE49-F238E27FC236}">
                  <a16:creationId xmlns:a16="http://schemas.microsoft.com/office/drawing/2014/main" id="{A63ADDAA-D458-7306-C481-E55819F8561E}"/>
                </a:ext>
              </a:extLst>
            </p:cNvPr>
            <p:cNvCxnSpPr>
              <a:cxnSpLocks/>
              <a:stCxn id="282" idx="1"/>
            </p:cNvCxnSpPr>
            <p:nvPr/>
          </p:nvCxnSpPr>
          <p:spPr>
            <a:xfrm flipH="1">
              <a:off x="3021372" y="5019947"/>
              <a:ext cx="858528" cy="64074"/>
            </a:xfrm>
            <a:prstGeom prst="line">
              <a:avLst/>
            </a:prstGeom>
            <a:ln w="9525" cap="rnd">
              <a:solidFill>
                <a:srgbClr val="9A9A9A"/>
              </a:solidFill>
              <a:prstDash val="solid"/>
              <a:round/>
            </a:ln>
          </p:spPr>
          <p:style>
            <a:lnRef idx="1">
              <a:schemeClr val="accent1"/>
            </a:lnRef>
            <a:fillRef idx="0">
              <a:schemeClr val="accent1"/>
            </a:fillRef>
            <a:effectRef idx="0">
              <a:schemeClr val="accent1"/>
            </a:effectRef>
            <a:fontRef idx="minor">
              <a:schemeClr val="tx1"/>
            </a:fontRef>
          </p:style>
        </p:cxnSp>
        <p:cxnSp>
          <p:nvCxnSpPr>
            <p:cNvPr id="289" name="Straight Connector 288">
              <a:extLst>
                <a:ext uri="{FF2B5EF4-FFF2-40B4-BE49-F238E27FC236}">
                  <a16:creationId xmlns:a16="http://schemas.microsoft.com/office/drawing/2014/main" id="{2E387861-35D7-0679-486D-496EFC9BBEE0}"/>
                </a:ext>
              </a:extLst>
            </p:cNvPr>
            <p:cNvCxnSpPr>
              <a:cxnSpLocks/>
              <a:stCxn id="288" idx="1"/>
            </p:cNvCxnSpPr>
            <p:nvPr/>
          </p:nvCxnSpPr>
          <p:spPr>
            <a:xfrm flipH="1">
              <a:off x="3464608" y="5899743"/>
              <a:ext cx="415292" cy="9867"/>
            </a:xfrm>
            <a:prstGeom prst="line">
              <a:avLst/>
            </a:prstGeom>
            <a:ln w="9525" cap="rnd">
              <a:solidFill>
                <a:srgbClr val="9A9A9A"/>
              </a:solidFill>
              <a:prstDash val="solid"/>
              <a:round/>
            </a:ln>
          </p:spPr>
          <p:style>
            <a:lnRef idx="1">
              <a:schemeClr val="accent1"/>
            </a:lnRef>
            <a:fillRef idx="0">
              <a:schemeClr val="accent1"/>
            </a:fillRef>
            <a:effectRef idx="0">
              <a:schemeClr val="accent1"/>
            </a:effectRef>
            <a:fontRef idx="minor">
              <a:schemeClr val="tx1"/>
            </a:fontRef>
          </p:style>
        </p:cxnSp>
        <p:cxnSp>
          <p:nvCxnSpPr>
            <p:cNvPr id="291" name="Straight Connector 290">
              <a:extLst>
                <a:ext uri="{FF2B5EF4-FFF2-40B4-BE49-F238E27FC236}">
                  <a16:creationId xmlns:a16="http://schemas.microsoft.com/office/drawing/2014/main" id="{F578FF9A-3414-7073-A45B-19BF4F4C577A}"/>
                </a:ext>
              </a:extLst>
            </p:cNvPr>
            <p:cNvCxnSpPr>
              <a:cxnSpLocks/>
              <a:stCxn id="290" idx="1"/>
              <a:endCxn id="107" idx="3"/>
            </p:cNvCxnSpPr>
            <p:nvPr/>
          </p:nvCxnSpPr>
          <p:spPr>
            <a:xfrm flipH="1" flipV="1">
              <a:off x="1913708" y="6280741"/>
              <a:ext cx="1966192" cy="232035"/>
            </a:xfrm>
            <a:prstGeom prst="line">
              <a:avLst/>
            </a:prstGeom>
            <a:ln w="9525" cap="rnd">
              <a:solidFill>
                <a:srgbClr val="9A9A9A"/>
              </a:solidFill>
              <a:prstDash val="solid"/>
              <a:round/>
            </a:ln>
          </p:spPr>
          <p:style>
            <a:lnRef idx="1">
              <a:schemeClr val="accent1"/>
            </a:lnRef>
            <a:fillRef idx="0">
              <a:schemeClr val="accent1"/>
            </a:fillRef>
            <a:effectRef idx="0">
              <a:schemeClr val="accent1"/>
            </a:effectRef>
            <a:fontRef idx="minor">
              <a:schemeClr val="tx1"/>
            </a:fontRef>
          </p:style>
        </p:cxnSp>
      </p:grpSp>
      <p:sp>
        <p:nvSpPr>
          <p:cNvPr id="292" name="テキスト ボックス 15">
            <a:extLst>
              <a:ext uri="{FF2B5EF4-FFF2-40B4-BE49-F238E27FC236}">
                <a16:creationId xmlns:a16="http://schemas.microsoft.com/office/drawing/2014/main" id="{31062A7C-4EF3-9746-2774-BD5482009381}"/>
              </a:ext>
            </a:extLst>
          </p:cNvPr>
          <p:cNvSpPr txBox="1"/>
          <p:nvPr/>
        </p:nvSpPr>
        <p:spPr>
          <a:xfrm>
            <a:off x="344544" y="723741"/>
            <a:ext cx="11476651" cy="591298"/>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3" defTabSz="914400" rtl="0" eaLnBrk="1" fontAlgn="auto" latinLnBrk="0" hangingPunct="1">
              <a:spcBef>
                <a:spcPts val="0"/>
              </a:spcBef>
              <a:spcAft>
                <a:spcPts val="0"/>
              </a:spcAft>
              <a:buClrTx/>
              <a:buSzTx/>
              <a:tabLst/>
              <a:defRPr/>
            </a:pPr>
            <a:r>
              <a:rPr lang="ja-JP" altLang="en-US">
                <a:solidFill>
                  <a:srgbClr val="000000"/>
                </a:solidFill>
                <a:latin typeface="+mj-lt"/>
                <a:ea typeface="Meiryo UI" panose="020B0604030504040204" pitchFamily="50" charset="-128"/>
              </a:rPr>
              <a:t>アナリティクス画面は、統計情報や分析結果の可視化を通じて、市場動向を踏まえた自己スキルや市場価値の客観的把握を促す。ログイン前の</a:t>
            </a:r>
            <a:r>
              <a:rPr lang="en-US" altLang="ja-JP">
                <a:solidFill>
                  <a:srgbClr val="000000"/>
                </a:solidFill>
                <a:latin typeface="+mj-lt"/>
                <a:ea typeface="Meiryo UI" panose="020B0604030504040204" pitchFamily="50" charset="-128"/>
              </a:rPr>
              <a:t>LP(1-1</a:t>
            </a:r>
            <a:r>
              <a:rPr lang="ja-JP" altLang="en-US">
                <a:solidFill>
                  <a:srgbClr val="000000"/>
                </a:solidFill>
                <a:latin typeface="+mj-lt"/>
                <a:ea typeface="Meiryo UI" panose="020B0604030504040204" pitchFamily="50" charset="-128"/>
              </a:rPr>
              <a:t>：市場統計</a:t>
            </a:r>
            <a:r>
              <a:rPr lang="en-US" altLang="ja-JP">
                <a:solidFill>
                  <a:srgbClr val="000000"/>
                </a:solidFill>
                <a:latin typeface="+mj-lt"/>
                <a:ea typeface="Meiryo UI" panose="020B0604030504040204" pitchFamily="50" charset="-128"/>
              </a:rPr>
              <a:t>)</a:t>
            </a:r>
            <a:r>
              <a:rPr lang="ja-JP" altLang="en-US">
                <a:solidFill>
                  <a:srgbClr val="000000"/>
                </a:solidFill>
                <a:latin typeface="+mj-lt"/>
                <a:ea typeface="Meiryo UI" panose="020B0604030504040204" pitchFamily="50" charset="-128"/>
              </a:rPr>
              <a:t>では、本画面の一部情報を簡易表示し、ログイン・サインインの動機付けにつなげる。</a:t>
            </a:r>
          </a:p>
        </p:txBody>
      </p:sp>
    </p:spTree>
    <p:extLst>
      <p:ext uri="{BB962C8B-B14F-4D97-AF65-F5344CB8AC3E}">
        <p14:creationId xmlns:p14="http://schemas.microsoft.com/office/powerpoint/2010/main" val="14472138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FDBE1B-B828-C3C9-1D02-1A291B42F1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B6E1265-0E91-383E-18D0-956CC17F9AC1}"/>
              </a:ext>
            </a:extLst>
          </p:cNvPr>
          <p:cNvSpPr>
            <a:spLocks noGrp="1"/>
          </p:cNvSpPr>
          <p:nvPr>
            <p:ph type="title"/>
          </p:nvPr>
        </p:nvSpPr>
        <p:spPr/>
        <p:txBody>
          <a:bodyPr vert="horz"/>
          <a:lstStyle/>
          <a:p>
            <a:r>
              <a:rPr lang="en-US" altLang="ja-JP" sz="4400"/>
              <a:t>2-1</a:t>
            </a:r>
            <a:r>
              <a:rPr lang="ja-JP" altLang="en-US" sz="4400"/>
              <a:t>：ユーザ管理</a:t>
            </a:r>
            <a:endParaRPr lang="en-US" sz="4400"/>
          </a:p>
        </p:txBody>
      </p:sp>
    </p:spTree>
    <p:extLst>
      <p:ext uri="{BB962C8B-B14F-4D97-AF65-F5344CB8AC3E}">
        <p14:creationId xmlns:p14="http://schemas.microsoft.com/office/powerpoint/2010/main" val="264241851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1F678B31-B4CB-E356-5E5A-8E06186E5D84}"/>
              </a:ext>
            </a:extLst>
          </p:cNvPr>
          <p:cNvGraphicFramePr>
            <a:graphicFrameLocks noGrp="1"/>
          </p:cNvGraphicFramePr>
          <p:nvPr/>
        </p:nvGraphicFramePr>
        <p:xfrm>
          <a:off x="299453" y="1511166"/>
          <a:ext cx="11698583" cy="5078170"/>
        </p:xfrm>
        <a:graphic>
          <a:graphicData uri="http://schemas.openxmlformats.org/drawingml/2006/table">
            <a:tbl>
              <a:tblPr firstRow="1" bandRow="1">
                <a:tableStyleId>{5C22544A-7EE6-4342-B048-85BDC9FD1C3A}</a:tableStyleId>
              </a:tblPr>
              <a:tblGrid>
                <a:gridCol w="1240589">
                  <a:extLst>
                    <a:ext uri="{9D8B030D-6E8A-4147-A177-3AD203B41FA5}">
                      <a16:colId xmlns:a16="http://schemas.microsoft.com/office/drawing/2014/main" val="755367975"/>
                    </a:ext>
                  </a:extLst>
                </a:gridCol>
                <a:gridCol w="10457994">
                  <a:extLst>
                    <a:ext uri="{9D8B030D-6E8A-4147-A177-3AD203B41FA5}">
                      <a16:colId xmlns:a16="http://schemas.microsoft.com/office/drawing/2014/main" val="1032830530"/>
                    </a:ext>
                  </a:extLst>
                </a:gridCol>
              </a:tblGrid>
              <a:tr h="1543119">
                <a:tc>
                  <a:txBody>
                    <a:bodyPr/>
                    <a:lstStyle/>
                    <a:p>
                      <a:r>
                        <a:rPr lang="ja-JP" altLang="en-US" sz="1400" b="1">
                          <a:solidFill>
                            <a:srgbClr val="575757"/>
                          </a:solidFill>
                        </a:rPr>
                        <a:t>個人ユーザ</a:t>
                      </a:r>
                      <a:endParaRPr lang="en-US" altLang="ja-JP" sz="1400" b="1">
                        <a:solidFill>
                          <a:srgbClr val="575757"/>
                        </a:solidFill>
                      </a:endParaRPr>
                    </a:p>
                    <a:p>
                      <a:r>
                        <a:rPr lang="en-US" sz="1200" b="0">
                          <a:solidFill>
                            <a:srgbClr val="575757"/>
                          </a:solidFill>
                        </a:rPr>
                        <a:t>(</a:t>
                      </a:r>
                      <a:r>
                        <a:rPr lang="ja-JP" altLang="en-US" sz="1200" b="0">
                          <a:solidFill>
                            <a:srgbClr val="575757"/>
                          </a:solidFill>
                        </a:rPr>
                        <a:t>個人ロール</a:t>
                      </a:r>
                      <a:r>
                        <a:rPr lang="en-US" altLang="ja-JP" sz="1200" b="0">
                          <a:solidFill>
                            <a:srgbClr val="575757"/>
                          </a:solidFill>
                        </a:rPr>
                        <a:t>/</a:t>
                      </a:r>
                      <a:br>
                        <a:rPr lang="en-US" altLang="ja-JP" sz="1200" b="0">
                          <a:solidFill>
                            <a:srgbClr val="575757"/>
                          </a:solidFill>
                        </a:rPr>
                      </a:br>
                      <a:r>
                        <a:rPr lang="ja-JP" altLang="en-US" sz="1200" b="0">
                          <a:solidFill>
                            <a:srgbClr val="575757"/>
                          </a:solidFill>
                        </a:rPr>
                        <a:t>従業員ロール</a:t>
                      </a:r>
                      <a:r>
                        <a:rPr lang="en-US" sz="1200" b="0">
                          <a:solidFill>
                            <a:srgbClr val="575757"/>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b="0">
                        <a:solidFill>
                          <a:schemeClr val="tx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05179007"/>
                  </a:ext>
                </a:extLst>
              </a:tr>
              <a:tr h="622169">
                <a:tc>
                  <a:txBody>
                    <a:bodyPr/>
                    <a:lstStyle/>
                    <a:p>
                      <a:r>
                        <a:rPr lang="ja-JP" altLang="en-US" sz="1400" b="1">
                          <a:solidFill>
                            <a:srgbClr val="575757"/>
                          </a:solidFill>
                        </a:rPr>
                        <a:t>法人管理者</a:t>
                      </a:r>
                      <a:endParaRPr lang="en-US" sz="1400" b="1">
                        <a:solidFill>
                          <a:srgbClr val="575757"/>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b="0">
                        <a:solidFill>
                          <a:schemeClr val="tx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7407855"/>
                  </a:ext>
                </a:extLst>
              </a:tr>
              <a:tr h="603315">
                <a:tc>
                  <a:txBody>
                    <a:bodyPr/>
                    <a:lstStyle/>
                    <a:p>
                      <a:r>
                        <a:rPr lang="ja-JP" altLang="en-US" sz="1400" b="1">
                          <a:solidFill>
                            <a:srgbClr val="575757"/>
                          </a:solidFill>
                        </a:rPr>
                        <a:t>サイト運営者</a:t>
                      </a:r>
                      <a:endParaRPr lang="en-US" sz="1400" b="1">
                        <a:solidFill>
                          <a:srgbClr val="575757"/>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b="0">
                        <a:solidFill>
                          <a:schemeClr val="tx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0627956"/>
                  </a:ext>
                </a:extLst>
              </a:tr>
              <a:tr h="2309567">
                <a:tc>
                  <a:txBody>
                    <a:bodyPr/>
                    <a:lstStyle/>
                    <a:p>
                      <a:r>
                        <a:rPr lang="en-US" altLang="ja-JP" sz="1400" b="1">
                          <a:solidFill>
                            <a:srgbClr val="575757"/>
                          </a:solidFill>
                        </a:rPr>
                        <a:t>PF</a:t>
                      </a:r>
                      <a:r>
                        <a:rPr lang="ja-JP" altLang="en-US" sz="1400" b="1">
                          <a:solidFill>
                            <a:srgbClr val="575757"/>
                          </a:solidFill>
                        </a:rPr>
                        <a:t>システム</a:t>
                      </a:r>
                      <a:endParaRPr lang="en-US" sz="1400" b="1">
                        <a:solidFill>
                          <a:srgbClr val="575757"/>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FEBF8"/>
                    </a:solidFill>
                  </a:tcPr>
                </a:tc>
                <a:tc>
                  <a:txBody>
                    <a:bodyPr/>
                    <a:lstStyle/>
                    <a:p>
                      <a:endParaRPr lang="en-US" b="0" dirty="0">
                        <a:solidFill>
                          <a:schemeClr val="tx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FEBF8"/>
                    </a:solidFill>
                  </a:tcPr>
                </a:tc>
                <a:extLst>
                  <a:ext uri="{0D108BD9-81ED-4DB2-BD59-A6C34878D82A}">
                    <a16:rowId xmlns:a16="http://schemas.microsoft.com/office/drawing/2014/main" val="442389460"/>
                  </a:ext>
                </a:extLst>
              </a:tr>
            </a:tbl>
          </a:graphicData>
        </a:graphic>
      </p:graphicFrame>
      <p:sp>
        <p:nvSpPr>
          <p:cNvPr id="10" name="Rectangle 9">
            <a:extLst>
              <a:ext uri="{FF2B5EF4-FFF2-40B4-BE49-F238E27FC236}">
                <a16:creationId xmlns:a16="http://schemas.microsoft.com/office/drawing/2014/main" id="{EF3F71BA-8064-B355-00AF-61EBEBEF5839}"/>
              </a:ext>
            </a:extLst>
          </p:cNvPr>
          <p:cNvSpPr/>
          <p:nvPr/>
        </p:nvSpPr>
        <p:spPr>
          <a:xfrm>
            <a:off x="4472698" y="2069749"/>
            <a:ext cx="1005920" cy="349397"/>
          </a:xfrm>
          <a:prstGeom prst="rect">
            <a:avLst/>
          </a:prstGeom>
          <a:solidFill>
            <a:srgbClr val="FFFFFF"/>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ja-JP" altLang="en-US" sz="1050">
                <a:solidFill>
                  <a:srgbClr val="575757"/>
                </a:solidFill>
                <a:latin typeface="Meiryo UI"/>
              </a:rPr>
              <a:t>基本情報登録</a:t>
            </a:r>
            <a:endParaRPr lang="en-US" sz="1050">
              <a:solidFill>
                <a:srgbClr val="575757"/>
              </a:solidFill>
              <a:latin typeface="Meiryo UI"/>
            </a:endParaRPr>
          </a:p>
        </p:txBody>
      </p:sp>
      <p:sp>
        <p:nvSpPr>
          <p:cNvPr id="12" name="Oval 11">
            <a:extLst>
              <a:ext uri="{FF2B5EF4-FFF2-40B4-BE49-F238E27FC236}">
                <a16:creationId xmlns:a16="http://schemas.microsoft.com/office/drawing/2014/main" id="{D53958B4-4A8B-2A9B-6D2E-5EBEFEEFB19A}"/>
              </a:ext>
            </a:extLst>
          </p:cNvPr>
          <p:cNvSpPr/>
          <p:nvPr/>
        </p:nvSpPr>
        <p:spPr>
          <a:xfrm>
            <a:off x="1608573" y="1895205"/>
            <a:ext cx="644892" cy="288758"/>
          </a:xfrm>
          <a:prstGeom prst="ellipse">
            <a:avLst/>
          </a:prstGeom>
          <a:solidFill>
            <a:srgbClr val="FFFFFF"/>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50" b="0" i="0" u="none" strike="noStrike" kern="1200" cap="none" spc="0" normalizeH="0" baseline="0" noProof="0">
                <a:ln>
                  <a:noFill/>
                </a:ln>
                <a:solidFill>
                  <a:srgbClr val="575757"/>
                </a:solidFill>
                <a:effectLst/>
                <a:uLnTx/>
                <a:uFillTx/>
                <a:latin typeface="Meiryo UI"/>
                <a:ea typeface="+mn-ea"/>
                <a:cs typeface="+mn-cs"/>
              </a:rPr>
              <a:t>開始</a:t>
            </a:r>
            <a:endParaRPr kumimoji="0" lang="en-US" sz="1050" b="0" i="0" u="none" strike="noStrike" kern="1200" cap="none" spc="0" normalizeH="0" baseline="0" noProof="0">
              <a:ln>
                <a:noFill/>
              </a:ln>
              <a:solidFill>
                <a:srgbClr val="575757"/>
              </a:solidFill>
              <a:effectLst/>
              <a:uLnTx/>
              <a:uFillTx/>
              <a:latin typeface="Meiryo UI"/>
              <a:ea typeface="+mn-ea"/>
              <a:cs typeface="+mn-cs"/>
            </a:endParaRPr>
          </a:p>
        </p:txBody>
      </p:sp>
      <p:sp>
        <p:nvSpPr>
          <p:cNvPr id="13" name="Rectangle 12">
            <a:extLst>
              <a:ext uri="{FF2B5EF4-FFF2-40B4-BE49-F238E27FC236}">
                <a16:creationId xmlns:a16="http://schemas.microsoft.com/office/drawing/2014/main" id="{F6DAE2A6-523A-8BB4-2669-DE9366754971}"/>
              </a:ext>
            </a:extLst>
          </p:cNvPr>
          <p:cNvSpPr/>
          <p:nvPr/>
        </p:nvSpPr>
        <p:spPr>
          <a:xfrm>
            <a:off x="3212516" y="1847645"/>
            <a:ext cx="1005920" cy="384226"/>
          </a:xfrm>
          <a:prstGeom prst="rect">
            <a:avLst/>
          </a:prstGeom>
          <a:solidFill>
            <a:srgbClr val="FFFFFF"/>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a:ln>
                  <a:noFill/>
                </a:ln>
                <a:solidFill>
                  <a:srgbClr val="575757"/>
                </a:solidFill>
                <a:effectLst/>
                <a:uLnTx/>
                <a:uFillTx/>
                <a:latin typeface="Meiryo UI"/>
                <a:ea typeface="+mn-ea"/>
                <a:cs typeface="+mn-cs"/>
              </a:rPr>
              <a:t>基本情報補完</a:t>
            </a:r>
            <a:br>
              <a:rPr kumimoji="0" lang="en-US" altLang="ja-JP" sz="1000" b="0" i="0" u="none" strike="noStrike" kern="1200" cap="none" spc="0" normalizeH="0" baseline="0" noProof="0">
                <a:ln>
                  <a:noFill/>
                </a:ln>
                <a:solidFill>
                  <a:srgbClr val="575757"/>
                </a:solidFill>
                <a:effectLst/>
                <a:uLnTx/>
                <a:uFillTx/>
                <a:latin typeface="Meiryo UI"/>
                <a:ea typeface="+mn-ea"/>
                <a:cs typeface="+mn-cs"/>
              </a:rPr>
            </a:br>
            <a:r>
              <a:rPr kumimoji="0" lang="ja-JP" altLang="en-US" sz="1000" b="0" i="0" u="none" strike="noStrike" kern="1200" cap="none" spc="0" normalizeH="0" baseline="0" noProof="0">
                <a:ln>
                  <a:noFill/>
                </a:ln>
                <a:solidFill>
                  <a:srgbClr val="575757"/>
                </a:solidFill>
                <a:effectLst/>
                <a:uLnTx/>
                <a:uFillTx/>
                <a:latin typeface="Meiryo UI"/>
                <a:ea typeface="+mn-ea"/>
                <a:cs typeface="+mn-cs"/>
              </a:rPr>
              <a:t>内容の</a:t>
            </a:r>
            <a:r>
              <a:rPr kumimoji="0" lang="ja-JP" altLang="en-US" sz="1050" b="0" i="0" u="none" strike="noStrike" kern="1200" cap="none" spc="0" normalizeH="0" baseline="0" noProof="0">
                <a:ln>
                  <a:noFill/>
                </a:ln>
                <a:solidFill>
                  <a:srgbClr val="575757"/>
                </a:solidFill>
                <a:effectLst/>
                <a:uLnTx/>
                <a:uFillTx/>
                <a:latin typeface="Meiryo UI"/>
                <a:ea typeface="+mn-ea"/>
                <a:cs typeface="+mn-cs"/>
              </a:rPr>
              <a:t>確認</a:t>
            </a:r>
            <a:r>
              <a:rPr kumimoji="0" lang="ja-JP" altLang="en-US" sz="1000" b="0" i="0" u="none" strike="noStrike" kern="1200" cap="none" spc="0" normalizeH="0" baseline="0" noProof="0">
                <a:ln>
                  <a:noFill/>
                </a:ln>
                <a:solidFill>
                  <a:srgbClr val="575757"/>
                </a:solidFill>
                <a:effectLst/>
                <a:uLnTx/>
                <a:uFillTx/>
                <a:latin typeface="Meiryo UI"/>
                <a:ea typeface="+mn-ea"/>
                <a:cs typeface="+mn-cs"/>
              </a:rPr>
              <a:t>・修正</a:t>
            </a:r>
            <a:endParaRPr kumimoji="0" lang="en-US" sz="1000" b="0" i="0" u="none" strike="noStrike" kern="1200" cap="none" spc="0" normalizeH="0" baseline="0" noProof="0">
              <a:ln>
                <a:noFill/>
              </a:ln>
              <a:solidFill>
                <a:srgbClr val="575757"/>
              </a:solidFill>
              <a:effectLst/>
              <a:uLnTx/>
              <a:uFillTx/>
              <a:latin typeface="Meiryo UI"/>
              <a:ea typeface="+mn-ea"/>
              <a:cs typeface="+mn-cs"/>
            </a:endParaRPr>
          </a:p>
        </p:txBody>
      </p:sp>
      <p:sp>
        <p:nvSpPr>
          <p:cNvPr id="14" name="Rectangle 13">
            <a:extLst>
              <a:ext uri="{FF2B5EF4-FFF2-40B4-BE49-F238E27FC236}">
                <a16:creationId xmlns:a16="http://schemas.microsoft.com/office/drawing/2014/main" id="{7E961A1B-AFE9-DB18-D78F-31B96F77EE73}"/>
              </a:ext>
            </a:extLst>
          </p:cNvPr>
          <p:cNvSpPr/>
          <p:nvPr/>
        </p:nvSpPr>
        <p:spPr>
          <a:xfrm rot="2682383">
            <a:off x="2476844" y="1859584"/>
            <a:ext cx="360000" cy="360000"/>
          </a:xfrm>
          <a:prstGeom prst="rect">
            <a:avLst/>
          </a:prstGeom>
          <a:solidFill>
            <a:srgbClr val="FFFFFF"/>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575757"/>
              </a:solidFill>
              <a:effectLst/>
              <a:uLnTx/>
              <a:uFillTx/>
              <a:latin typeface="Meiryo UI"/>
              <a:ea typeface="+mn-ea"/>
              <a:cs typeface="+mn-cs"/>
            </a:endParaRPr>
          </a:p>
        </p:txBody>
      </p:sp>
      <p:sp>
        <p:nvSpPr>
          <p:cNvPr id="16" name="TextBox 15">
            <a:extLst>
              <a:ext uri="{FF2B5EF4-FFF2-40B4-BE49-F238E27FC236}">
                <a16:creationId xmlns:a16="http://schemas.microsoft.com/office/drawing/2014/main" id="{DB0A3DD9-A21B-B1A7-7668-B7CD2DB7ADB1}"/>
              </a:ext>
            </a:extLst>
          </p:cNvPr>
          <p:cNvSpPr txBox="1"/>
          <p:nvPr/>
        </p:nvSpPr>
        <p:spPr>
          <a:xfrm>
            <a:off x="2102562" y="1504816"/>
            <a:ext cx="1093510" cy="27827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50" err="1">
                <a:solidFill>
                  <a:srgbClr val="575757"/>
                </a:solidFill>
              </a:rPr>
              <a:t>OIDC</a:t>
            </a:r>
            <a:r>
              <a:rPr lang="ja-JP" altLang="en-US" sz="1050">
                <a:solidFill>
                  <a:srgbClr val="575757"/>
                </a:solidFill>
              </a:rPr>
              <a:t>設定？</a:t>
            </a:r>
            <a:endParaRPr lang="en-US" sz="1050">
              <a:solidFill>
                <a:srgbClr val="575757"/>
              </a:solidFill>
            </a:endParaRPr>
          </a:p>
        </p:txBody>
      </p:sp>
      <p:sp>
        <p:nvSpPr>
          <p:cNvPr id="17" name="TextBox 16">
            <a:extLst>
              <a:ext uri="{FF2B5EF4-FFF2-40B4-BE49-F238E27FC236}">
                <a16:creationId xmlns:a16="http://schemas.microsoft.com/office/drawing/2014/main" id="{89E7B66D-7740-C745-F5FA-56B68C891971}"/>
              </a:ext>
            </a:extLst>
          </p:cNvPr>
          <p:cNvSpPr txBox="1"/>
          <p:nvPr/>
        </p:nvSpPr>
        <p:spPr>
          <a:xfrm>
            <a:off x="2938520" y="1779833"/>
            <a:ext cx="287955" cy="27827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50">
                <a:solidFill>
                  <a:srgbClr val="575757"/>
                </a:solidFill>
              </a:rPr>
              <a:t>Y</a:t>
            </a:r>
            <a:endParaRPr lang="en-US" sz="1050">
              <a:solidFill>
                <a:srgbClr val="575757"/>
              </a:solidFill>
            </a:endParaRPr>
          </a:p>
        </p:txBody>
      </p:sp>
      <p:sp>
        <p:nvSpPr>
          <p:cNvPr id="18" name="TextBox 17">
            <a:extLst>
              <a:ext uri="{FF2B5EF4-FFF2-40B4-BE49-F238E27FC236}">
                <a16:creationId xmlns:a16="http://schemas.microsoft.com/office/drawing/2014/main" id="{B3D3FC41-B8DB-6F11-12B2-FA157762652D}"/>
              </a:ext>
            </a:extLst>
          </p:cNvPr>
          <p:cNvSpPr txBox="1"/>
          <p:nvPr/>
        </p:nvSpPr>
        <p:spPr>
          <a:xfrm>
            <a:off x="2368889" y="2328177"/>
            <a:ext cx="287955" cy="27827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50">
                <a:solidFill>
                  <a:srgbClr val="575757"/>
                </a:solidFill>
              </a:rPr>
              <a:t>N</a:t>
            </a:r>
            <a:endParaRPr lang="en-US" sz="1050">
              <a:solidFill>
                <a:srgbClr val="575757"/>
              </a:solidFill>
            </a:endParaRPr>
          </a:p>
        </p:txBody>
      </p:sp>
      <p:cxnSp>
        <p:nvCxnSpPr>
          <p:cNvPr id="19" name="Straight Arrow Connector 18">
            <a:extLst>
              <a:ext uri="{FF2B5EF4-FFF2-40B4-BE49-F238E27FC236}">
                <a16:creationId xmlns:a16="http://schemas.microsoft.com/office/drawing/2014/main" id="{21F0CC7F-84FE-6599-C679-706F5350B3BE}"/>
              </a:ext>
            </a:extLst>
          </p:cNvPr>
          <p:cNvCxnSpPr>
            <a:cxnSpLocks/>
            <a:stCxn id="12" idx="6"/>
          </p:cNvCxnSpPr>
          <p:nvPr/>
        </p:nvCxnSpPr>
        <p:spPr>
          <a:xfrm>
            <a:off x="2253465" y="2039584"/>
            <a:ext cx="148823" cy="0"/>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880C9F46-AAC2-55E8-903E-F3CA3F9AFDC4}"/>
              </a:ext>
            </a:extLst>
          </p:cNvPr>
          <p:cNvCxnSpPr>
            <a:cxnSpLocks/>
            <a:stCxn id="31" idx="3"/>
            <a:endCxn id="13" idx="1"/>
          </p:cNvCxnSpPr>
          <p:nvPr/>
        </p:nvCxnSpPr>
        <p:spPr>
          <a:xfrm>
            <a:off x="2897363" y="2039758"/>
            <a:ext cx="315153" cy="0"/>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26" name="Connector: Elbow 25">
            <a:extLst>
              <a:ext uri="{FF2B5EF4-FFF2-40B4-BE49-F238E27FC236}">
                <a16:creationId xmlns:a16="http://schemas.microsoft.com/office/drawing/2014/main" id="{6BC20763-B26E-435F-2FA8-662D418F00E7}"/>
              </a:ext>
            </a:extLst>
          </p:cNvPr>
          <p:cNvCxnSpPr>
            <a:cxnSpLocks/>
            <a:endCxn id="36" idx="1"/>
          </p:cNvCxnSpPr>
          <p:nvPr/>
        </p:nvCxnSpPr>
        <p:spPr>
          <a:xfrm>
            <a:off x="2656844" y="2289526"/>
            <a:ext cx="555672" cy="193986"/>
          </a:xfrm>
          <a:prstGeom prst="bentConnector3">
            <a:avLst>
              <a:gd name="adj1" fmla="val -28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31" name="Rectangle 30">
            <a:extLst>
              <a:ext uri="{FF2B5EF4-FFF2-40B4-BE49-F238E27FC236}">
                <a16:creationId xmlns:a16="http://schemas.microsoft.com/office/drawing/2014/main" id="{C5971401-A2B0-CCCE-B00F-C59B40FFBFE1}"/>
              </a:ext>
            </a:extLst>
          </p:cNvPr>
          <p:cNvSpPr/>
          <p:nvPr/>
        </p:nvSpPr>
        <p:spPr>
          <a:xfrm>
            <a:off x="2537363" y="1859758"/>
            <a:ext cx="360000" cy="36000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575757"/>
              </a:solidFill>
              <a:effectLst/>
              <a:uLnTx/>
              <a:uFillTx/>
              <a:latin typeface="Meiryo UI"/>
              <a:ea typeface="+mn-ea"/>
              <a:cs typeface="+mn-cs"/>
            </a:endParaRPr>
          </a:p>
        </p:txBody>
      </p:sp>
      <p:sp>
        <p:nvSpPr>
          <p:cNvPr id="36" name="Rectangle 35">
            <a:extLst>
              <a:ext uri="{FF2B5EF4-FFF2-40B4-BE49-F238E27FC236}">
                <a16:creationId xmlns:a16="http://schemas.microsoft.com/office/drawing/2014/main" id="{BAD5840A-1D89-658B-1AAB-CB01A85085F3}"/>
              </a:ext>
            </a:extLst>
          </p:cNvPr>
          <p:cNvSpPr/>
          <p:nvPr/>
        </p:nvSpPr>
        <p:spPr>
          <a:xfrm>
            <a:off x="3212516" y="2364224"/>
            <a:ext cx="1005920" cy="238575"/>
          </a:xfrm>
          <a:prstGeom prst="rect">
            <a:avLst/>
          </a:prstGeom>
          <a:solidFill>
            <a:srgbClr val="FFFFFF"/>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a:ln>
                  <a:noFill/>
                </a:ln>
                <a:solidFill>
                  <a:srgbClr val="575757"/>
                </a:solidFill>
                <a:effectLst/>
                <a:uLnTx/>
                <a:uFillTx/>
                <a:latin typeface="Meiryo UI"/>
                <a:ea typeface="+mn-ea"/>
                <a:cs typeface="+mn-cs"/>
              </a:rPr>
              <a:t>基本情報の入力</a:t>
            </a:r>
            <a:endParaRPr kumimoji="0" lang="en-US" sz="1000" b="0" i="0" u="none" strike="noStrike" kern="1200" cap="none" spc="0" normalizeH="0" baseline="0" noProof="0">
              <a:ln>
                <a:noFill/>
              </a:ln>
              <a:solidFill>
                <a:srgbClr val="575757"/>
              </a:solidFill>
              <a:effectLst/>
              <a:uLnTx/>
              <a:uFillTx/>
              <a:latin typeface="Meiryo UI"/>
              <a:ea typeface="+mn-ea"/>
              <a:cs typeface="+mn-cs"/>
            </a:endParaRPr>
          </a:p>
        </p:txBody>
      </p:sp>
      <p:sp>
        <p:nvSpPr>
          <p:cNvPr id="40" name="Rectangle: Rounded Corners 39">
            <a:extLst>
              <a:ext uri="{FF2B5EF4-FFF2-40B4-BE49-F238E27FC236}">
                <a16:creationId xmlns:a16="http://schemas.microsoft.com/office/drawing/2014/main" id="{72DC1FAF-8DD8-8970-BFF0-9F1B496883E1}"/>
              </a:ext>
            </a:extLst>
          </p:cNvPr>
          <p:cNvSpPr/>
          <p:nvPr/>
        </p:nvSpPr>
        <p:spPr>
          <a:xfrm>
            <a:off x="5699994" y="5559948"/>
            <a:ext cx="905649" cy="200045"/>
          </a:xfrm>
          <a:prstGeom prst="roundRect">
            <a:avLst/>
          </a:prstGeom>
          <a:solidFill>
            <a:srgbClr val="F2F2F2"/>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50" b="0" i="0" u="none" strike="noStrike" kern="1200" cap="none" spc="0" normalizeH="0" baseline="0" noProof="0">
                <a:ln>
                  <a:noFill/>
                </a:ln>
                <a:solidFill>
                  <a:srgbClr val="575757"/>
                </a:solidFill>
                <a:effectLst/>
                <a:uLnTx/>
                <a:uFillTx/>
                <a:latin typeface="Meiryo UI"/>
                <a:ea typeface="+mn-ea"/>
                <a:cs typeface="+mn-cs"/>
              </a:rPr>
              <a:t>アカウント発行</a:t>
            </a:r>
            <a:endParaRPr kumimoji="0" lang="en-US" sz="1050" b="0" i="0" u="none" strike="noStrike" kern="1200" cap="none" spc="0" normalizeH="0" baseline="0" noProof="0">
              <a:ln>
                <a:noFill/>
              </a:ln>
              <a:solidFill>
                <a:srgbClr val="575757"/>
              </a:solidFill>
              <a:effectLst/>
              <a:uLnTx/>
              <a:uFillTx/>
              <a:latin typeface="Meiryo UI"/>
              <a:ea typeface="+mn-ea"/>
              <a:cs typeface="+mn-cs"/>
            </a:endParaRPr>
          </a:p>
        </p:txBody>
      </p:sp>
      <p:sp>
        <p:nvSpPr>
          <p:cNvPr id="41" name="Rectangle 40">
            <a:extLst>
              <a:ext uri="{FF2B5EF4-FFF2-40B4-BE49-F238E27FC236}">
                <a16:creationId xmlns:a16="http://schemas.microsoft.com/office/drawing/2014/main" id="{6EECA323-3451-9391-40EB-0B366131766A}"/>
              </a:ext>
            </a:extLst>
          </p:cNvPr>
          <p:cNvSpPr/>
          <p:nvPr/>
        </p:nvSpPr>
        <p:spPr>
          <a:xfrm>
            <a:off x="6825549" y="2069749"/>
            <a:ext cx="1005920" cy="349397"/>
          </a:xfrm>
          <a:prstGeom prst="rect">
            <a:avLst/>
          </a:prstGeom>
          <a:solidFill>
            <a:srgbClr val="FFFFFF"/>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ja-JP" altLang="en-US" sz="1050">
                <a:solidFill>
                  <a:srgbClr val="575757"/>
                </a:solidFill>
                <a:latin typeface="Meiryo UI"/>
              </a:rPr>
              <a:t>メール確認・</a:t>
            </a:r>
            <a:br>
              <a:rPr lang="en-US" altLang="ja-JP" sz="1050">
                <a:solidFill>
                  <a:srgbClr val="575757"/>
                </a:solidFill>
                <a:latin typeface="Meiryo UI"/>
              </a:rPr>
            </a:br>
            <a:r>
              <a:rPr lang="en-US" altLang="ja-JP" sz="1050">
                <a:solidFill>
                  <a:srgbClr val="575757"/>
                </a:solidFill>
                <a:latin typeface="Meiryo UI"/>
              </a:rPr>
              <a:t>URL</a:t>
            </a:r>
            <a:r>
              <a:rPr lang="ja-JP" altLang="en-US" sz="1050">
                <a:solidFill>
                  <a:srgbClr val="575757"/>
                </a:solidFill>
                <a:latin typeface="Meiryo UI"/>
              </a:rPr>
              <a:t>アクセス</a:t>
            </a:r>
            <a:endParaRPr lang="en-US" altLang="ja-JP" sz="1050">
              <a:solidFill>
                <a:srgbClr val="575757"/>
              </a:solidFill>
              <a:latin typeface="Meiryo UI"/>
            </a:endParaRPr>
          </a:p>
        </p:txBody>
      </p:sp>
      <p:sp>
        <p:nvSpPr>
          <p:cNvPr id="42" name="Oval 41">
            <a:extLst>
              <a:ext uri="{FF2B5EF4-FFF2-40B4-BE49-F238E27FC236}">
                <a16:creationId xmlns:a16="http://schemas.microsoft.com/office/drawing/2014/main" id="{4EA6124A-F972-4B8B-525E-8B0A5233BB4D}"/>
              </a:ext>
            </a:extLst>
          </p:cNvPr>
          <p:cNvSpPr/>
          <p:nvPr/>
        </p:nvSpPr>
        <p:spPr>
          <a:xfrm>
            <a:off x="11298931" y="5585275"/>
            <a:ext cx="644892" cy="288758"/>
          </a:xfrm>
          <a:prstGeom prst="ellipse">
            <a:avLst/>
          </a:prstGeom>
          <a:solidFill>
            <a:srgbClr val="FFFFFF"/>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50" b="0" i="0" u="none" strike="noStrike" kern="1200" cap="none" spc="0" normalizeH="0" baseline="0" noProof="0">
                <a:ln>
                  <a:noFill/>
                </a:ln>
                <a:solidFill>
                  <a:srgbClr val="575757"/>
                </a:solidFill>
                <a:effectLst/>
                <a:uLnTx/>
                <a:uFillTx/>
                <a:latin typeface="Meiryo UI"/>
                <a:ea typeface="+mn-ea"/>
                <a:cs typeface="+mn-cs"/>
              </a:rPr>
              <a:t>終了</a:t>
            </a:r>
            <a:endParaRPr kumimoji="0" lang="en-US" sz="1050" b="0" i="0" u="none" strike="noStrike" kern="1200" cap="none" spc="0" normalizeH="0" baseline="0" noProof="0">
              <a:ln>
                <a:noFill/>
              </a:ln>
              <a:solidFill>
                <a:srgbClr val="575757"/>
              </a:solidFill>
              <a:effectLst/>
              <a:uLnTx/>
              <a:uFillTx/>
              <a:latin typeface="Meiryo UI"/>
              <a:ea typeface="+mn-ea"/>
              <a:cs typeface="+mn-cs"/>
            </a:endParaRPr>
          </a:p>
        </p:txBody>
      </p:sp>
      <p:sp>
        <p:nvSpPr>
          <p:cNvPr id="47" name="Rectangle 46">
            <a:extLst>
              <a:ext uri="{FF2B5EF4-FFF2-40B4-BE49-F238E27FC236}">
                <a16:creationId xmlns:a16="http://schemas.microsoft.com/office/drawing/2014/main" id="{5D8F361D-1540-4452-3DBB-FF5BD63953B4}"/>
              </a:ext>
            </a:extLst>
          </p:cNvPr>
          <p:cNvSpPr/>
          <p:nvPr/>
        </p:nvSpPr>
        <p:spPr>
          <a:xfrm>
            <a:off x="7959950" y="2073230"/>
            <a:ext cx="1005920" cy="349397"/>
          </a:xfrm>
          <a:prstGeom prst="rect">
            <a:avLst/>
          </a:prstGeom>
          <a:solidFill>
            <a:srgbClr val="FFFFFF"/>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ja-JP" altLang="en-US" sz="1050">
                <a:solidFill>
                  <a:srgbClr val="575757"/>
                </a:solidFill>
                <a:latin typeface="Meiryo UI"/>
              </a:rPr>
              <a:t>本人確認</a:t>
            </a:r>
            <a:endParaRPr lang="en-US" altLang="ja-JP" sz="1050">
              <a:solidFill>
                <a:srgbClr val="575757"/>
              </a:solidFill>
              <a:latin typeface="Meiryo UI"/>
            </a:endParaRPr>
          </a:p>
          <a:p>
            <a:pPr algn="ctr"/>
            <a:r>
              <a:rPr lang="ja-JP" altLang="en-US" sz="1050">
                <a:solidFill>
                  <a:srgbClr val="575757"/>
                </a:solidFill>
                <a:latin typeface="Meiryo UI"/>
              </a:rPr>
              <a:t>マイナスキャン</a:t>
            </a:r>
            <a:endParaRPr lang="en-US" sz="1050">
              <a:solidFill>
                <a:srgbClr val="575757"/>
              </a:solidFill>
              <a:latin typeface="Meiryo UI"/>
            </a:endParaRPr>
          </a:p>
        </p:txBody>
      </p:sp>
      <p:cxnSp>
        <p:nvCxnSpPr>
          <p:cNvPr id="48" name="Connector: Elbow 47">
            <a:extLst>
              <a:ext uri="{FF2B5EF4-FFF2-40B4-BE49-F238E27FC236}">
                <a16:creationId xmlns:a16="http://schemas.microsoft.com/office/drawing/2014/main" id="{D6450643-DE58-9A11-9F89-87ECA8551787}"/>
              </a:ext>
            </a:extLst>
          </p:cNvPr>
          <p:cNvCxnSpPr>
            <a:cxnSpLocks/>
            <a:stCxn id="13" idx="3"/>
            <a:endCxn id="10" idx="1"/>
          </p:cNvCxnSpPr>
          <p:nvPr/>
        </p:nvCxnSpPr>
        <p:spPr>
          <a:xfrm>
            <a:off x="4218436" y="2039758"/>
            <a:ext cx="254262" cy="204690"/>
          </a:xfrm>
          <a:prstGeom prst="bentConnector3">
            <a:avLst>
              <a:gd name="adj1" fmla="val 5000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51" name="Connector: Elbow 50">
            <a:extLst>
              <a:ext uri="{FF2B5EF4-FFF2-40B4-BE49-F238E27FC236}">
                <a16:creationId xmlns:a16="http://schemas.microsoft.com/office/drawing/2014/main" id="{A1A9507B-105F-F697-77CB-CC55E4510BB2}"/>
              </a:ext>
            </a:extLst>
          </p:cNvPr>
          <p:cNvCxnSpPr>
            <a:cxnSpLocks/>
            <a:stCxn id="36" idx="3"/>
            <a:endCxn id="10" idx="1"/>
          </p:cNvCxnSpPr>
          <p:nvPr/>
        </p:nvCxnSpPr>
        <p:spPr>
          <a:xfrm flipV="1">
            <a:off x="4218436" y="2244448"/>
            <a:ext cx="254262" cy="239064"/>
          </a:xfrm>
          <a:prstGeom prst="bentConnector3">
            <a:avLst>
              <a:gd name="adj1" fmla="val 5000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24B9C143-8046-C77F-6E71-64A077143098}"/>
              </a:ext>
            </a:extLst>
          </p:cNvPr>
          <p:cNvCxnSpPr>
            <a:cxnSpLocks/>
            <a:stCxn id="10" idx="2"/>
          </p:cNvCxnSpPr>
          <p:nvPr/>
        </p:nvCxnSpPr>
        <p:spPr>
          <a:xfrm>
            <a:off x="4975658" y="2419146"/>
            <a:ext cx="0" cy="3153208"/>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58" name="Flowchart: Document 57">
            <a:extLst>
              <a:ext uri="{FF2B5EF4-FFF2-40B4-BE49-F238E27FC236}">
                <a16:creationId xmlns:a16="http://schemas.microsoft.com/office/drawing/2014/main" id="{189F6ECE-BD56-F0EC-685C-43FC79846E17}"/>
              </a:ext>
            </a:extLst>
          </p:cNvPr>
          <p:cNvSpPr/>
          <p:nvPr/>
        </p:nvSpPr>
        <p:spPr>
          <a:xfrm>
            <a:off x="4597776" y="5583135"/>
            <a:ext cx="755763" cy="238643"/>
          </a:xfrm>
          <a:prstGeom prst="flowChartDocument">
            <a:avLst/>
          </a:prstGeom>
          <a:solidFill>
            <a:srgbClr val="FFFFFF"/>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ja-JP" altLang="en-US" sz="1050">
                <a:solidFill>
                  <a:srgbClr val="575757"/>
                </a:solidFill>
                <a:latin typeface="Meiryo UI"/>
              </a:rPr>
              <a:t>基本情報</a:t>
            </a:r>
            <a:endParaRPr lang="en-US" sz="1050">
              <a:solidFill>
                <a:srgbClr val="575757"/>
              </a:solidFill>
              <a:latin typeface="Meiryo UI"/>
            </a:endParaRPr>
          </a:p>
        </p:txBody>
      </p:sp>
      <p:sp>
        <p:nvSpPr>
          <p:cNvPr id="59" name="Flowchart: Document 58">
            <a:extLst>
              <a:ext uri="{FF2B5EF4-FFF2-40B4-BE49-F238E27FC236}">
                <a16:creationId xmlns:a16="http://schemas.microsoft.com/office/drawing/2014/main" id="{2F1DD0AC-F311-990C-5B19-E3DFDDABC192}"/>
              </a:ext>
            </a:extLst>
          </p:cNvPr>
          <p:cNvSpPr/>
          <p:nvPr/>
        </p:nvSpPr>
        <p:spPr>
          <a:xfrm>
            <a:off x="4597776" y="5895987"/>
            <a:ext cx="755763" cy="238643"/>
          </a:xfrm>
          <a:prstGeom prst="flowChartDocument">
            <a:avLst/>
          </a:prstGeom>
          <a:solidFill>
            <a:srgbClr val="FFFFFF"/>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altLang="ja-JP" sz="1050" err="1">
                <a:solidFill>
                  <a:srgbClr val="575757"/>
                </a:solidFill>
                <a:latin typeface="Meiryo UI"/>
              </a:rPr>
              <a:t>OIDC</a:t>
            </a:r>
            <a:r>
              <a:rPr lang="ja-JP" altLang="en-US" sz="1050">
                <a:solidFill>
                  <a:srgbClr val="575757"/>
                </a:solidFill>
                <a:latin typeface="Meiryo UI"/>
              </a:rPr>
              <a:t>情報</a:t>
            </a:r>
            <a:endParaRPr lang="en-US" sz="1050">
              <a:solidFill>
                <a:srgbClr val="575757"/>
              </a:solidFill>
              <a:latin typeface="Meiryo UI"/>
            </a:endParaRPr>
          </a:p>
        </p:txBody>
      </p:sp>
      <p:cxnSp>
        <p:nvCxnSpPr>
          <p:cNvPr id="60" name="Connector: Elbow 59">
            <a:extLst>
              <a:ext uri="{FF2B5EF4-FFF2-40B4-BE49-F238E27FC236}">
                <a16:creationId xmlns:a16="http://schemas.microsoft.com/office/drawing/2014/main" id="{8C21B652-9A0F-AE2C-490C-1014D3DA9841}"/>
              </a:ext>
            </a:extLst>
          </p:cNvPr>
          <p:cNvCxnSpPr>
            <a:cxnSpLocks/>
            <a:stCxn id="10" idx="3"/>
            <a:endCxn id="40" idx="1"/>
          </p:cNvCxnSpPr>
          <p:nvPr/>
        </p:nvCxnSpPr>
        <p:spPr>
          <a:xfrm>
            <a:off x="5478618" y="2244448"/>
            <a:ext cx="221376" cy="3415523"/>
          </a:xfrm>
          <a:prstGeom prst="bentConnector3">
            <a:avLst>
              <a:gd name="adj1" fmla="val 5000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71" name="Connector: Elbow 70">
            <a:extLst>
              <a:ext uri="{FF2B5EF4-FFF2-40B4-BE49-F238E27FC236}">
                <a16:creationId xmlns:a16="http://schemas.microsoft.com/office/drawing/2014/main" id="{4A3E6A8A-2288-63F9-28A9-238075C5004E}"/>
              </a:ext>
            </a:extLst>
          </p:cNvPr>
          <p:cNvCxnSpPr>
            <a:cxnSpLocks/>
            <a:stCxn id="40" idx="3"/>
            <a:endCxn id="41" idx="1"/>
          </p:cNvCxnSpPr>
          <p:nvPr/>
        </p:nvCxnSpPr>
        <p:spPr>
          <a:xfrm flipV="1">
            <a:off x="6605643" y="2244448"/>
            <a:ext cx="219906" cy="3415523"/>
          </a:xfrm>
          <a:prstGeom prst="bentConnector3">
            <a:avLst>
              <a:gd name="adj1" fmla="val 5000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84" name="Rectangle: Rounded Corners 83">
            <a:extLst>
              <a:ext uri="{FF2B5EF4-FFF2-40B4-BE49-F238E27FC236}">
                <a16:creationId xmlns:a16="http://schemas.microsoft.com/office/drawing/2014/main" id="{6B53605C-B2FA-5CC8-4BDA-65DEB99E84DF}"/>
              </a:ext>
            </a:extLst>
          </p:cNvPr>
          <p:cNvSpPr/>
          <p:nvPr/>
        </p:nvSpPr>
        <p:spPr>
          <a:xfrm>
            <a:off x="7993416" y="5620947"/>
            <a:ext cx="935565" cy="200045"/>
          </a:xfrm>
          <a:prstGeom prst="roundRect">
            <a:avLst/>
          </a:prstGeom>
          <a:solidFill>
            <a:srgbClr val="F2F2F2"/>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err="1">
                <a:ln>
                  <a:noFill/>
                </a:ln>
                <a:solidFill>
                  <a:srgbClr val="575757"/>
                </a:solidFill>
                <a:effectLst/>
                <a:uLnTx/>
                <a:uFillTx/>
                <a:latin typeface="Meiryo UI"/>
                <a:ea typeface="+mn-ea"/>
                <a:cs typeface="+mn-cs"/>
              </a:rPr>
              <a:t>eKYC</a:t>
            </a:r>
            <a:r>
              <a:rPr kumimoji="0" lang="ja-JP" altLang="en-US" sz="1050" b="0" i="0" u="none" strike="noStrike" kern="1200" cap="none" spc="0" normalizeH="0" baseline="0" noProof="0">
                <a:ln>
                  <a:noFill/>
                </a:ln>
                <a:solidFill>
                  <a:srgbClr val="575757"/>
                </a:solidFill>
                <a:effectLst/>
                <a:uLnTx/>
                <a:uFillTx/>
                <a:latin typeface="Meiryo UI"/>
                <a:ea typeface="+mn-ea"/>
                <a:cs typeface="+mn-cs"/>
              </a:rPr>
              <a:t>結果受信</a:t>
            </a:r>
            <a:endParaRPr kumimoji="0" lang="en-US" sz="1050" b="0" i="0" u="none" strike="noStrike" kern="1200" cap="none" spc="0" normalizeH="0" baseline="0" noProof="0">
              <a:ln>
                <a:noFill/>
              </a:ln>
              <a:solidFill>
                <a:srgbClr val="575757"/>
              </a:solidFill>
              <a:effectLst/>
              <a:uLnTx/>
              <a:uFillTx/>
              <a:latin typeface="Meiryo UI"/>
              <a:ea typeface="+mn-ea"/>
              <a:cs typeface="+mn-cs"/>
            </a:endParaRPr>
          </a:p>
        </p:txBody>
      </p:sp>
      <p:cxnSp>
        <p:nvCxnSpPr>
          <p:cNvPr id="85" name="Straight Arrow Connector 84">
            <a:extLst>
              <a:ext uri="{FF2B5EF4-FFF2-40B4-BE49-F238E27FC236}">
                <a16:creationId xmlns:a16="http://schemas.microsoft.com/office/drawing/2014/main" id="{8AB19B40-A17C-982E-67FD-A5600F07C23F}"/>
              </a:ext>
            </a:extLst>
          </p:cNvPr>
          <p:cNvCxnSpPr>
            <a:cxnSpLocks/>
            <a:stCxn id="47" idx="2"/>
            <a:endCxn id="84" idx="0"/>
          </p:cNvCxnSpPr>
          <p:nvPr/>
        </p:nvCxnSpPr>
        <p:spPr>
          <a:xfrm flipH="1">
            <a:off x="8461199" y="2422627"/>
            <a:ext cx="1711" cy="3198320"/>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88" name="Rectangle 87">
            <a:extLst>
              <a:ext uri="{FF2B5EF4-FFF2-40B4-BE49-F238E27FC236}">
                <a16:creationId xmlns:a16="http://schemas.microsoft.com/office/drawing/2014/main" id="{67146A4D-B140-E9D3-AAFC-C8032A381007}"/>
              </a:ext>
            </a:extLst>
          </p:cNvPr>
          <p:cNvSpPr/>
          <p:nvPr/>
        </p:nvSpPr>
        <p:spPr>
          <a:xfrm rot="2682383">
            <a:off x="9178478" y="5541155"/>
            <a:ext cx="360000" cy="360000"/>
          </a:xfrm>
          <a:prstGeom prst="rect">
            <a:avLst/>
          </a:prstGeom>
          <a:solidFill>
            <a:srgbClr val="FFFFFF"/>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575757"/>
              </a:solidFill>
              <a:effectLst/>
              <a:uLnTx/>
              <a:uFillTx/>
              <a:latin typeface="Meiryo UI"/>
              <a:ea typeface="+mn-ea"/>
              <a:cs typeface="+mn-cs"/>
            </a:endParaRPr>
          </a:p>
        </p:txBody>
      </p:sp>
      <p:sp>
        <p:nvSpPr>
          <p:cNvPr id="90" name="TextBox 89">
            <a:extLst>
              <a:ext uri="{FF2B5EF4-FFF2-40B4-BE49-F238E27FC236}">
                <a16:creationId xmlns:a16="http://schemas.microsoft.com/office/drawing/2014/main" id="{93A3342F-34C0-FF6D-ECBF-67472D069796}"/>
              </a:ext>
            </a:extLst>
          </p:cNvPr>
          <p:cNvSpPr txBox="1"/>
          <p:nvPr/>
        </p:nvSpPr>
        <p:spPr>
          <a:xfrm>
            <a:off x="9640154" y="5461404"/>
            <a:ext cx="287955" cy="27827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50">
                <a:solidFill>
                  <a:srgbClr val="575757"/>
                </a:solidFill>
              </a:rPr>
              <a:t>Y</a:t>
            </a:r>
            <a:endParaRPr lang="en-US" sz="1050">
              <a:solidFill>
                <a:srgbClr val="575757"/>
              </a:solidFill>
            </a:endParaRPr>
          </a:p>
        </p:txBody>
      </p:sp>
      <p:sp>
        <p:nvSpPr>
          <p:cNvPr id="91" name="TextBox 90">
            <a:extLst>
              <a:ext uri="{FF2B5EF4-FFF2-40B4-BE49-F238E27FC236}">
                <a16:creationId xmlns:a16="http://schemas.microsoft.com/office/drawing/2014/main" id="{67AF0369-3679-49A5-C3AC-C0C69E209B59}"/>
              </a:ext>
            </a:extLst>
          </p:cNvPr>
          <p:cNvSpPr txBox="1"/>
          <p:nvPr/>
        </p:nvSpPr>
        <p:spPr>
          <a:xfrm>
            <a:off x="9070523" y="6009748"/>
            <a:ext cx="287955" cy="27827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50">
                <a:solidFill>
                  <a:srgbClr val="575757"/>
                </a:solidFill>
              </a:rPr>
              <a:t>N</a:t>
            </a:r>
            <a:endParaRPr lang="en-US" sz="1050">
              <a:solidFill>
                <a:srgbClr val="575757"/>
              </a:solidFill>
            </a:endParaRPr>
          </a:p>
        </p:txBody>
      </p:sp>
      <p:cxnSp>
        <p:nvCxnSpPr>
          <p:cNvPr id="92" name="Straight Arrow Connector 91">
            <a:extLst>
              <a:ext uri="{FF2B5EF4-FFF2-40B4-BE49-F238E27FC236}">
                <a16:creationId xmlns:a16="http://schemas.microsoft.com/office/drawing/2014/main" id="{89876FD9-F0FF-AD21-0058-64DD535502DA}"/>
              </a:ext>
            </a:extLst>
          </p:cNvPr>
          <p:cNvCxnSpPr>
            <a:cxnSpLocks/>
            <a:stCxn id="84" idx="3"/>
          </p:cNvCxnSpPr>
          <p:nvPr/>
        </p:nvCxnSpPr>
        <p:spPr>
          <a:xfrm>
            <a:off x="8928981" y="5720970"/>
            <a:ext cx="175525" cy="185"/>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93" name="Straight Arrow Connector 92">
            <a:extLst>
              <a:ext uri="{FF2B5EF4-FFF2-40B4-BE49-F238E27FC236}">
                <a16:creationId xmlns:a16="http://schemas.microsoft.com/office/drawing/2014/main" id="{E33B4D27-FB0C-42ED-5BDA-A76B2372FF80}"/>
              </a:ext>
            </a:extLst>
          </p:cNvPr>
          <p:cNvCxnSpPr>
            <a:cxnSpLocks/>
            <a:stCxn id="95" idx="3"/>
          </p:cNvCxnSpPr>
          <p:nvPr/>
        </p:nvCxnSpPr>
        <p:spPr>
          <a:xfrm>
            <a:off x="9598997" y="5721329"/>
            <a:ext cx="315153" cy="0"/>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94" name="Connector: Elbow 93">
            <a:extLst>
              <a:ext uri="{FF2B5EF4-FFF2-40B4-BE49-F238E27FC236}">
                <a16:creationId xmlns:a16="http://schemas.microsoft.com/office/drawing/2014/main" id="{B68D6D23-E3C0-BB8E-8ED7-4BE7C5E73211}"/>
              </a:ext>
            </a:extLst>
          </p:cNvPr>
          <p:cNvCxnSpPr>
            <a:cxnSpLocks/>
          </p:cNvCxnSpPr>
          <p:nvPr/>
        </p:nvCxnSpPr>
        <p:spPr>
          <a:xfrm>
            <a:off x="9358478" y="5971097"/>
            <a:ext cx="555672" cy="193986"/>
          </a:xfrm>
          <a:prstGeom prst="bentConnector3">
            <a:avLst>
              <a:gd name="adj1" fmla="val -28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95" name="Rectangle 94">
            <a:extLst>
              <a:ext uri="{FF2B5EF4-FFF2-40B4-BE49-F238E27FC236}">
                <a16:creationId xmlns:a16="http://schemas.microsoft.com/office/drawing/2014/main" id="{F97C8417-9C43-B622-5F87-C773B8BA7256}"/>
              </a:ext>
            </a:extLst>
          </p:cNvPr>
          <p:cNvSpPr/>
          <p:nvPr/>
        </p:nvSpPr>
        <p:spPr>
          <a:xfrm>
            <a:off x="9238997" y="5541329"/>
            <a:ext cx="360000" cy="36000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575757"/>
              </a:solidFill>
              <a:effectLst/>
              <a:uLnTx/>
              <a:uFillTx/>
              <a:latin typeface="Meiryo UI"/>
              <a:ea typeface="+mn-ea"/>
              <a:cs typeface="+mn-cs"/>
            </a:endParaRPr>
          </a:p>
        </p:txBody>
      </p:sp>
      <p:sp>
        <p:nvSpPr>
          <p:cNvPr id="96" name="Rectangle: Rounded Corners 95">
            <a:extLst>
              <a:ext uri="{FF2B5EF4-FFF2-40B4-BE49-F238E27FC236}">
                <a16:creationId xmlns:a16="http://schemas.microsoft.com/office/drawing/2014/main" id="{0A9F448E-3777-919B-B460-97BC6F1F1197}"/>
              </a:ext>
            </a:extLst>
          </p:cNvPr>
          <p:cNvSpPr/>
          <p:nvPr/>
        </p:nvSpPr>
        <p:spPr>
          <a:xfrm>
            <a:off x="9888306" y="6041509"/>
            <a:ext cx="905649" cy="200045"/>
          </a:xfrm>
          <a:prstGeom prst="roundRect">
            <a:avLst/>
          </a:prstGeom>
          <a:solidFill>
            <a:srgbClr val="F2F2F2"/>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50" b="0" i="0" u="none" strike="noStrike" kern="1200" cap="none" spc="0" normalizeH="0" baseline="0" noProof="0">
                <a:ln>
                  <a:noFill/>
                </a:ln>
                <a:solidFill>
                  <a:srgbClr val="575757"/>
                </a:solidFill>
                <a:effectLst/>
                <a:uLnTx/>
                <a:uFillTx/>
                <a:latin typeface="Meiryo UI"/>
                <a:ea typeface="+mn-ea"/>
                <a:cs typeface="+mn-cs"/>
              </a:rPr>
              <a:t>失敗理由通知</a:t>
            </a:r>
            <a:endParaRPr kumimoji="0" lang="en-US" sz="1050" b="0" i="0" u="none" strike="noStrike" kern="1200" cap="none" spc="0" normalizeH="0" baseline="0" noProof="0">
              <a:ln>
                <a:noFill/>
              </a:ln>
              <a:solidFill>
                <a:srgbClr val="575757"/>
              </a:solidFill>
              <a:effectLst/>
              <a:uLnTx/>
              <a:uFillTx/>
              <a:latin typeface="Meiryo UI"/>
              <a:ea typeface="+mn-ea"/>
              <a:cs typeface="+mn-cs"/>
            </a:endParaRPr>
          </a:p>
        </p:txBody>
      </p:sp>
      <p:sp>
        <p:nvSpPr>
          <p:cNvPr id="97" name="Rectangle: Rounded Corners 96">
            <a:extLst>
              <a:ext uri="{FF2B5EF4-FFF2-40B4-BE49-F238E27FC236}">
                <a16:creationId xmlns:a16="http://schemas.microsoft.com/office/drawing/2014/main" id="{F54D6B0D-2179-3145-07D9-F1F905A72B88}"/>
              </a:ext>
            </a:extLst>
          </p:cNvPr>
          <p:cNvSpPr/>
          <p:nvPr/>
        </p:nvSpPr>
        <p:spPr>
          <a:xfrm>
            <a:off x="9888306" y="5628564"/>
            <a:ext cx="905649" cy="200045"/>
          </a:xfrm>
          <a:prstGeom prst="roundRect">
            <a:avLst/>
          </a:prstGeom>
          <a:solidFill>
            <a:srgbClr val="F2F2F2"/>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50" b="0" i="0" u="none" strike="noStrike" kern="1200" cap="none" spc="0" normalizeH="0" baseline="0" noProof="0">
                <a:ln>
                  <a:noFill/>
                </a:ln>
                <a:solidFill>
                  <a:srgbClr val="575757"/>
                </a:solidFill>
                <a:effectLst/>
                <a:uLnTx/>
                <a:uFillTx/>
                <a:latin typeface="Meiryo UI"/>
                <a:ea typeface="+mn-ea"/>
                <a:cs typeface="+mn-cs"/>
              </a:rPr>
              <a:t>ステータス更新</a:t>
            </a:r>
            <a:endParaRPr kumimoji="0" lang="en-US" sz="1050" b="0" i="0" u="none" strike="noStrike" kern="1200" cap="none" spc="0" normalizeH="0" baseline="0" noProof="0">
              <a:ln>
                <a:noFill/>
              </a:ln>
              <a:solidFill>
                <a:srgbClr val="575757"/>
              </a:solidFill>
              <a:effectLst/>
              <a:uLnTx/>
              <a:uFillTx/>
              <a:latin typeface="Meiryo UI"/>
              <a:ea typeface="+mn-ea"/>
              <a:cs typeface="+mn-cs"/>
            </a:endParaRPr>
          </a:p>
        </p:txBody>
      </p:sp>
      <p:sp>
        <p:nvSpPr>
          <p:cNvPr id="99" name="Rectangle 98">
            <a:extLst>
              <a:ext uri="{FF2B5EF4-FFF2-40B4-BE49-F238E27FC236}">
                <a16:creationId xmlns:a16="http://schemas.microsoft.com/office/drawing/2014/main" id="{0EA6956B-7DCC-45D2-5577-ABC72289A1D8}"/>
              </a:ext>
            </a:extLst>
          </p:cNvPr>
          <p:cNvSpPr/>
          <p:nvPr/>
        </p:nvSpPr>
        <p:spPr>
          <a:xfrm>
            <a:off x="10056835" y="2073230"/>
            <a:ext cx="1005920" cy="349397"/>
          </a:xfrm>
          <a:prstGeom prst="rect">
            <a:avLst/>
          </a:prstGeom>
          <a:solidFill>
            <a:srgbClr val="FFFFFF"/>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ja-JP" altLang="en-US" sz="1050">
                <a:solidFill>
                  <a:srgbClr val="575757"/>
                </a:solidFill>
                <a:latin typeface="Meiryo UI"/>
              </a:rPr>
              <a:t>本人確認</a:t>
            </a:r>
            <a:endParaRPr lang="en-US" altLang="ja-JP" sz="1050">
              <a:solidFill>
                <a:srgbClr val="575757"/>
              </a:solidFill>
              <a:latin typeface="Meiryo UI"/>
            </a:endParaRPr>
          </a:p>
          <a:p>
            <a:pPr algn="ctr"/>
            <a:r>
              <a:rPr lang="ja-JP" altLang="en-US" sz="1050">
                <a:solidFill>
                  <a:srgbClr val="575757"/>
                </a:solidFill>
                <a:latin typeface="Meiryo UI"/>
              </a:rPr>
              <a:t>書類郵送</a:t>
            </a:r>
            <a:endParaRPr lang="en-US" sz="1050">
              <a:solidFill>
                <a:srgbClr val="575757"/>
              </a:solidFill>
              <a:latin typeface="Meiryo UI"/>
            </a:endParaRPr>
          </a:p>
        </p:txBody>
      </p:sp>
      <p:cxnSp>
        <p:nvCxnSpPr>
          <p:cNvPr id="101" name="Connector: Elbow 100">
            <a:extLst>
              <a:ext uri="{FF2B5EF4-FFF2-40B4-BE49-F238E27FC236}">
                <a16:creationId xmlns:a16="http://schemas.microsoft.com/office/drawing/2014/main" id="{F308B857-08E4-0F7D-5239-F62DB35A96A4}"/>
              </a:ext>
            </a:extLst>
          </p:cNvPr>
          <p:cNvCxnSpPr>
            <a:cxnSpLocks/>
            <a:stCxn id="96" idx="3"/>
          </p:cNvCxnSpPr>
          <p:nvPr/>
        </p:nvCxnSpPr>
        <p:spPr>
          <a:xfrm flipV="1">
            <a:off x="10793955" y="2426963"/>
            <a:ext cx="154252" cy="3714569"/>
          </a:xfrm>
          <a:prstGeom prst="bentConnector2">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106" name="Rectangle: Rounded Corners 105">
            <a:extLst>
              <a:ext uri="{FF2B5EF4-FFF2-40B4-BE49-F238E27FC236}">
                <a16:creationId xmlns:a16="http://schemas.microsoft.com/office/drawing/2014/main" id="{0BF3F2F8-FCE3-FE9D-E306-E61EF0A11522}"/>
              </a:ext>
            </a:extLst>
          </p:cNvPr>
          <p:cNvSpPr/>
          <p:nvPr/>
        </p:nvSpPr>
        <p:spPr>
          <a:xfrm>
            <a:off x="9886442" y="6234580"/>
            <a:ext cx="905649" cy="200045"/>
          </a:xfrm>
          <a:prstGeom prst="roundRect">
            <a:avLst/>
          </a:prstGeom>
          <a:solidFill>
            <a:srgbClr val="F2F2F2"/>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50" b="0" i="0" u="none" strike="noStrike" kern="1200" cap="none" spc="0" normalizeH="0" baseline="0" noProof="0">
                <a:ln>
                  <a:noFill/>
                </a:ln>
                <a:solidFill>
                  <a:srgbClr val="575757"/>
                </a:solidFill>
                <a:effectLst/>
                <a:uLnTx/>
                <a:uFillTx/>
                <a:latin typeface="Meiryo UI"/>
                <a:ea typeface="+mn-ea"/>
                <a:cs typeface="+mn-cs"/>
              </a:rPr>
              <a:t>郵送方式案内</a:t>
            </a:r>
            <a:endParaRPr kumimoji="0" lang="en-US" sz="1050" b="0" i="0" u="none" strike="noStrike" kern="1200" cap="none" spc="0" normalizeH="0" baseline="0" noProof="0">
              <a:ln>
                <a:noFill/>
              </a:ln>
              <a:solidFill>
                <a:srgbClr val="575757"/>
              </a:solidFill>
              <a:effectLst/>
              <a:uLnTx/>
              <a:uFillTx/>
              <a:latin typeface="Meiryo UI"/>
              <a:ea typeface="+mn-ea"/>
              <a:cs typeface="+mn-cs"/>
            </a:endParaRPr>
          </a:p>
        </p:txBody>
      </p:sp>
      <p:cxnSp>
        <p:nvCxnSpPr>
          <p:cNvPr id="108" name="Connector: Elbow 107">
            <a:extLst>
              <a:ext uri="{FF2B5EF4-FFF2-40B4-BE49-F238E27FC236}">
                <a16:creationId xmlns:a16="http://schemas.microsoft.com/office/drawing/2014/main" id="{12FCECCA-CAF2-F2A9-2E9D-96DBD17A3AB1}"/>
              </a:ext>
            </a:extLst>
          </p:cNvPr>
          <p:cNvCxnSpPr>
            <a:cxnSpLocks/>
            <a:stCxn id="27" idx="3"/>
            <a:endCxn id="68" idx="0"/>
          </p:cNvCxnSpPr>
          <p:nvPr/>
        </p:nvCxnSpPr>
        <p:spPr>
          <a:xfrm flipH="1">
            <a:off x="9575986" y="2142103"/>
            <a:ext cx="1477344" cy="2458898"/>
          </a:xfrm>
          <a:prstGeom prst="bentConnector4">
            <a:avLst>
              <a:gd name="adj1" fmla="val -6877"/>
              <a:gd name="adj2" fmla="val -11163"/>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632C9A4A-7A7B-F53A-F7EA-29A787DD9C04}"/>
              </a:ext>
            </a:extLst>
          </p:cNvPr>
          <p:cNvCxnSpPr>
            <a:cxnSpLocks/>
            <a:stCxn id="97" idx="3"/>
            <a:endCxn id="42" idx="2"/>
          </p:cNvCxnSpPr>
          <p:nvPr/>
        </p:nvCxnSpPr>
        <p:spPr>
          <a:xfrm>
            <a:off x="10793955" y="5728587"/>
            <a:ext cx="504976" cy="1067"/>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9" name="Rectangle: Rounded Corners 28">
            <a:extLst>
              <a:ext uri="{FF2B5EF4-FFF2-40B4-BE49-F238E27FC236}">
                <a16:creationId xmlns:a16="http://schemas.microsoft.com/office/drawing/2014/main" id="{131D7150-9131-67C7-D02A-A970C500D130}"/>
              </a:ext>
            </a:extLst>
          </p:cNvPr>
          <p:cNvSpPr/>
          <p:nvPr/>
        </p:nvSpPr>
        <p:spPr>
          <a:xfrm>
            <a:off x="7902681" y="1627052"/>
            <a:ext cx="3342038" cy="4897966"/>
          </a:xfrm>
          <a:prstGeom prst="roundRect">
            <a:avLst>
              <a:gd name="adj" fmla="val 2693"/>
            </a:avLst>
          </a:prstGeom>
          <a:noFill/>
          <a:ln w="28575" cap="rnd" cmpd="sng" algn="ctr">
            <a:solidFill>
              <a:srgbClr val="0613BE"/>
            </a:solidFill>
            <a:prstDash val="sysDot"/>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36000" tIns="36000" rIns="36000" bIns="36000" numCol="1" spcCol="0" rtlCol="0" fromWordArt="0" anchor="ctr" anchorCtr="0" forceAA="0" compatLnSpc="1">
            <a:prstTxWarp prst="textNoShape">
              <a:avLst/>
            </a:prstTxWarp>
            <a:noAutofit/>
          </a:bodyPr>
          <a:lstStyle/>
          <a:p>
            <a:endParaRPr kumimoji="1" lang="en-US" sz="1100">
              <a:solidFill>
                <a:srgbClr val="29BA74"/>
              </a:solidFill>
              <a:latin typeface="Trebuchet MS" panose="020B0603020202020204" pitchFamily="34" charset="0"/>
              <a:ea typeface="Meiryo UI" panose="020B0604030504040204" pitchFamily="50" charset="-128"/>
            </a:endParaRPr>
          </a:p>
        </p:txBody>
      </p:sp>
      <p:sp>
        <p:nvSpPr>
          <p:cNvPr id="30" name="TextBox 29">
            <a:extLst>
              <a:ext uri="{FF2B5EF4-FFF2-40B4-BE49-F238E27FC236}">
                <a16:creationId xmlns:a16="http://schemas.microsoft.com/office/drawing/2014/main" id="{3DFCF903-9315-0960-CB19-3EFDFBB846B8}"/>
              </a:ext>
            </a:extLst>
          </p:cNvPr>
          <p:cNvSpPr txBox="1"/>
          <p:nvPr/>
        </p:nvSpPr>
        <p:spPr>
          <a:xfrm>
            <a:off x="8015350" y="1555106"/>
            <a:ext cx="2989701" cy="172183"/>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r>
              <a:rPr lang="ja-JP" altLang="en-US" sz="1050" b="1">
                <a:solidFill>
                  <a:srgbClr val="0613BE"/>
                </a:solidFill>
              </a:rPr>
              <a:t>プレミアムプラン・有償サービス利用時は本人確認実施</a:t>
            </a:r>
            <a:endParaRPr lang="en-US" sz="1050" b="1">
              <a:solidFill>
                <a:srgbClr val="0613BE"/>
              </a:solidFill>
            </a:endParaRPr>
          </a:p>
        </p:txBody>
      </p:sp>
      <p:graphicFrame>
        <p:nvGraphicFramePr>
          <p:cNvPr id="33" name="Table 32">
            <a:extLst>
              <a:ext uri="{FF2B5EF4-FFF2-40B4-BE49-F238E27FC236}">
                <a16:creationId xmlns:a16="http://schemas.microsoft.com/office/drawing/2014/main" id="{2E80E553-B730-98AE-CC2C-523B7A9C0935}"/>
              </a:ext>
            </a:extLst>
          </p:cNvPr>
          <p:cNvGraphicFramePr>
            <a:graphicFrameLocks noGrp="1"/>
          </p:cNvGraphicFramePr>
          <p:nvPr/>
        </p:nvGraphicFramePr>
        <p:xfrm>
          <a:off x="299453" y="772330"/>
          <a:ext cx="11691443" cy="592976"/>
        </p:xfrm>
        <a:graphic>
          <a:graphicData uri="http://schemas.openxmlformats.org/drawingml/2006/table">
            <a:tbl>
              <a:tblPr firstRow="1" bandRow="1">
                <a:tableStyleId>{5C22544A-7EE6-4342-B048-85BDC9FD1C3A}</a:tableStyleId>
              </a:tblPr>
              <a:tblGrid>
                <a:gridCol w="1240589">
                  <a:extLst>
                    <a:ext uri="{9D8B030D-6E8A-4147-A177-3AD203B41FA5}">
                      <a16:colId xmlns:a16="http://schemas.microsoft.com/office/drawing/2014/main" val="755367975"/>
                    </a:ext>
                  </a:extLst>
                </a:gridCol>
                <a:gridCol w="4615661">
                  <a:extLst>
                    <a:ext uri="{9D8B030D-6E8A-4147-A177-3AD203B41FA5}">
                      <a16:colId xmlns:a16="http://schemas.microsoft.com/office/drawing/2014/main" val="1032830530"/>
                    </a:ext>
                  </a:extLst>
                </a:gridCol>
                <a:gridCol w="1480008">
                  <a:extLst>
                    <a:ext uri="{9D8B030D-6E8A-4147-A177-3AD203B41FA5}">
                      <a16:colId xmlns:a16="http://schemas.microsoft.com/office/drawing/2014/main" val="1098123900"/>
                    </a:ext>
                  </a:extLst>
                </a:gridCol>
                <a:gridCol w="4355185">
                  <a:extLst>
                    <a:ext uri="{9D8B030D-6E8A-4147-A177-3AD203B41FA5}">
                      <a16:colId xmlns:a16="http://schemas.microsoft.com/office/drawing/2014/main" val="3807467884"/>
                    </a:ext>
                  </a:extLst>
                </a:gridCol>
              </a:tblGrid>
              <a:tr h="280399">
                <a:tc>
                  <a:txBody>
                    <a:bodyPr/>
                    <a:lstStyle/>
                    <a:p>
                      <a:r>
                        <a:rPr lang="ja-JP" altLang="en-US" sz="1400" b="0">
                          <a:solidFill>
                            <a:srgbClr val="575757"/>
                          </a:solidFill>
                        </a:rPr>
                        <a:t>業務名</a:t>
                      </a:r>
                      <a:endParaRPr lang="en-US" sz="1400" b="0">
                        <a:solidFill>
                          <a:srgbClr val="575757"/>
                        </a:solidFill>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FEBF8"/>
                    </a:solidFill>
                  </a:tcPr>
                </a:tc>
                <a:tc>
                  <a:txBody>
                    <a:bodyPr/>
                    <a:lstStyle/>
                    <a:p>
                      <a:r>
                        <a:rPr kumimoji="0" lang="ja-JP" altLang="en-US" sz="1400" b="0" i="0" u="none" strike="noStrike" kern="1200" cap="none" spc="0" normalizeH="0" baseline="0" noProof="0">
                          <a:ln>
                            <a:noFill/>
                          </a:ln>
                          <a:solidFill>
                            <a:srgbClr val="575757"/>
                          </a:solidFill>
                          <a:effectLst/>
                          <a:uLnTx/>
                          <a:uFillTx/>
                          <a:latin typeface="+mn-lt"/>
                          <a:ea typeface="+mn-ea"/>
                          <a:cs typeface="+mn-cs"/>
                        </a:rPr>
                        <a:t>サインアップおよび本人確認</a:t>
                      </a:r>
                      <a:endParaRPr lang="en-US" sz="2000" b="0">
                        <a:solidFill>
                          <a:schemeClr val="tx2"/>
                        </a:solidFill>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ja-JP" altLang="en-US" sz="1400" b="0">
                          <a:solidFill>
                            <a:srgbClr val="575757"/>
                          </a:solidFill>
                        </a:rPr>
                        <a:t>想定ユーザ</a:t>
                      </a:r>
                      <a:endParaRPr lang="en-US" sz="1400" b="0">
                        <a:solidFill>
                          <a:srgbClr val="575757"/>
                        </a:solidFill>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FEBF8"/>
                    </a:solidFill>
                  </a:tcPr>
                </a:tc>
                <a:tc>
                  <a:txBody>
                    <a:bodyPr/>
                    <a:lstStyle/>
                    <a:p>
                      <a:r>
                        <a:rPr kumimoji="0" lang="ja-JP" altLang="en-US" sz="1400" b="0" i="0" u="none" strike="noStrike" kern="1200" cap="none" spc="0" normalizeH="0" baseline="0" noProof="0">
                          <a:ln>
                            <a:noFill/>
                          </a:ln>
                          <a:solidFill>
                            <a:srgbClr val="575757"/>
                          </a:solidFill>
                          <a:effectLst/>
                          <a:uLnTx/>
                          <a:uFillTx/>
                          <a:latin typeface="+mn-lt"/>
                          <a:ea typeface="+mn-ea"/>
                          <a:cs typeface="+mn-cs"/>
                        </a:rPr>
                        <a:t>個人ユーザ</a:t>
                      </a:r>
                      <a:r>
                        <a:rPr kumimoji="0" lang="en-US" altLang="ja-JP" sz="1400" b="0" i="0" u="none" strike="noStrike" kern="1200" cap="none" spc="0" normalizeH="0" baseline="0" noProof="0">
                          <a:ln>
                            <a:noFill/>
                          </a:ln>
                          <a:solidFill>
                            <a:srgbClr val="575757"/>
                          </a:solidFill>
                          <a:effectLst/>
                          <a:uLnTx/>
                          <a:uFillTx/>
                          <a:latin typeface="+mn-lt"/>
                          <a:ea typeface="+mn-ea"/>
                          <a:cs typeface="+mn-cs"/>
                        </a:rPr>
                        <a:t>(</a:t>
                      </a:r>
                      <a:r>
                        <a:rPr kumimoji="0" lang="ja-JP" altLang="en-US" sz="1400" b="0" i="0" u="none" strike="noStrike" kern="1200" cap="none" spc="0" normalizeH="0" baseline="0" noProof="0">
                          <a:ln>
                            <a:noFill/>
                          </a:ln>
                          <a:solidFill>
                            <a:srgbClr val="575757"/>
                          </a:solidFill>
                          <a:effectLst/>
                          <a:uLnTx/>
                          <a:uFillTx/>
                          <a:latin typeface="+mn-lt"/>
                          <a:ea typeface="+mn-ea"/>
                          <a:cs typeface="+mn-cs"/>
                        </a:rPr>
                        <a:t>個人ロール</a:t>
                      </a:r>
                      <a:r>
                        <a:rPr kumimoji="0" lang="en-US" altLang="ja-JP" sz="1400" b="0" i="0" u="none" strike="noStrike" kern="1200" cap="none" spc="0" normalizeH="0" baseline="0" noProof="0">
                          <a:ln>
                            <a:noFill/>
                          </a:ln>
                          <a:solidFill>
                            <a:srgbClr val="575757"/>
                          </a:solidFill>
                          <a:effectLst/>
                          <a:uLnTx/>
                          <a:uFillTx/>
                          <a:latin typeface="+mn-lt"/>
                          <a:ea typeface="+mn-ea"/>
                          <a:cs typeface="+mn-cs"/>
                        </a:rPr>
                        <a:t>/</a:t>
                      </a:r>
                      <a:r>
                        <a:rPr kumimoji="0" lang="ja-JP" altLang="en-US" sz="1400" b="0" i="0" u="none" strike="noStrike" kern="1200" cap="none" spc="0" normalizeH="0" baseline="0" noProof="0">
                          <a:ln>
                            <a:noFill/>
                          </a:ln>
                          <a:solidFill>
                            <a:srgbClr val="575757"/>
                          </a:solidFill>
                          <a:effectLst/>
                          <a:uLnTx/>
                          <a:uFillTx/>
                          <a:latin typeface="+mn-lt"/>
                          <a:ea typeface="+mn-ea"/>
                          <a:cs typeface="+mn-cs"/>
                        </a:rPr>
                        <a:t>従業員ロール</a:t>
                      </a:r>
                      <a:r>
                        <a:rPr kumimoji="0" lang="en-US" altLang="ja-JP" sz="1400" b="0" i="0" u="none" strike="noStrike" kern="1200" cap="none" spc="0" normalizeH="0" baseline="0" noProof="0">
                          <a:ln>
                            <a:noFill/>
                          </a:ln>
                          <a:solidFill>
                            <a:srgbClr val="575757"/>
                          </a:solidFill>
                          <a:effectLst/>
                          <a:uLnTx/>
                          <a:uFillTx/>
                          <a:latin typeface="+mn-lt"/>
                          <a:ea typeface="+mn-ea"/>
                          <a:cs typeface="+mn-cs"/>
                        </a:rPr>
                        <a:t>)</a:t>
                      </a:r>
                      <a:endParaRPr lang="en-US" sz="2000" b="0">
                        <a:solidFill>
                          <a:schemeClr val="tx2"/>
                        </a:solidFill>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05179007"/>
                  </a:ext>
                </a:extLst>
              </a:tr>
              <a:tr h="280399">
                <a:tc>
                  <a:txBody>
                    <a:bodyPr/>
                    <a:lstStyle/>
                    <a:p>
                      <a:r>
                        <a:rPr lang="ja-JP" altLang="en-US" sz="1400" b="0">
                          <a:solidFill>
                            <a:srgbClr val="575757"/>
                          </a:solidFill>
                        </a:rPr>
                        <a:t>業務目的</a:t>
                      </a:r>
                      <a:endParaRPr lang="en-US" sz="1400" b="0">
                        <a:solidFill>
                          <a:srgbClr val="575757"/>
                        </a:solidFill>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FEBF8"/>
                    </a:solidFill>
                  </a:tcPr>
                </a:tc>
                <a:tc gridSpan="3">
                  <a:txBody>
                    <a:bodyPr/>
                    <a:lstStyle/>
                    <a:p>
                      <a:r>
                        <a:rPr lang="ja-JP" altLang="en-US" sz="1400" b="0" dirty="0">
                          <a:solidFill>
                            <a:schemeClr val="tx2"/>
                          </a:solidFill>
                        </a:rPr>
                        <a:t>新規アカウントの作成によるベーシックプランの利用開始と、本人確認によりプレミアムプランの利用を開始する。</a:t>
                      </a:r>
                      <a:endParaRPr lang="en-US" sz="2000" b="0" dirty="0">
                        <a:solidFill>
                          <a:schemeClr val="tx2"/>
                        </a:solidFill>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50010184"/>
                  </a:ext>
                </a:extLst>
              </a:tr>
            </a:tbl>
          </a:graphicData>
        </a:graphic>
      </p:graphicFrame>
      <p:sp>
        <p:nvSpPr>
          <p:cNvPr id="27" name="Rectangle 26">
            <a:extLst>
              <a:ext uri="{FF2B5EF4-FFF2-40B4-BE49-F238E27FC236}">
                <a16:creationId xmlns:a16="http://schemas.microsoft.com/office/drawing/2014/main" id="{F84DF65E-EA66-122C-BB01-F4E3ADFBBA3E}"/>
              </a:ext>
            </a:extLst>
          </p:cNvPr>
          <p:cNvSpPr/>
          <p:nvPr/>
        </p:nvSpPr>
        <p:spPr>
          <a:xfrm>
            <a:off x="10927724" y="2085070"/>
            <a:ext cx="125606" cy="114065"/>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43" name="TextBox 42">
            <a:extLst>
              <a:ext uri="{FF2B5EF4-FFF2-40B4-BE49-F238E27FC236}">
                <a16:creationId xmlns:a16="http://schemas.microsoft.com/office/drawing/2014/main" id="{1664CACB-8569-52F9-26A4-9EDB35C894D5}"/>
              </a:ext>
            </a:extLst>
          </p:cNvPr>
          <p:cNvSpPr txBox="1"/>
          <p:nvPr/>
        </p:nvSpPr>
        <p:spPr>
          <a:xfrm>
            <a:off x="8804196" y="5137394"/>
            <a:ext cx="1093510" cy="278270"/>
          </a:xfrm>
          <a:prstGeom prst="rect">
            <a:avLst/>
          </a:prstGeom>
          <a:solidFill>
            <a:srgbClr val="DFEBF8"/>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050">
                <a:solidFill>
                  <a:srgbClr val="575757"/>
                </a:solidFill>
              </a:rPr>
              <a:t>本人確認</a:t>
            </a:r>
            <a:br>
              <a:rPr lang="en-US" altLang="ja-JP" sz="1050">
                <a:solidFill>
                  <a:srgbClr val="575757"/>
                </a:solidFill>
              </a:rPr>
            </a:br>
            <a:r>
              <a:rPr lang="ja-JP" altLang="en-US" sz="1050">
                <a:solidFill>
                  <a:srgbClr val="575757"/>
                </a:solidFill>
              </a:rPr>
              <a:t>結果</a:t>
            </a:r>
            <a:r>
              <a:rPr lang="en-US" altLang="ja-JP" sz="1050">
                <a:solidFill>
                  <a:srgbClr val="575757"/>
                </a:solidFill>
              </a:rPr>
              <a:t>OK</a:t>
            </a:r>
            <a:r>
              <a:rPr lang="ja-JP" altLang="en-US" sz="1050">
                <a:solidFill>
                  <a:srgbClr val="575757"/>
                </a:solidFill>
              </a:rPr>
              <a:t>？</a:t>
            </a:r>
            <a:endParaRPr lang="en-US" sz="1050">
              <a:solidFill>
                <a:srgbClr val="575757"/>
              </a:solidFill>
            </a:endParaRPr>
          </a:p>
        </p:txBody>
      </p:sp>
      <p:sp>
        <p:nvSpPr>
          <p:cNvPr id="49" name="Oval 67">
            <a:extLst>
              <a:ext uri="{FF2B5EF4-FFF2-40B4-BE49-F238E27FC236}">
                <a16:creationId xmlns:a16="http://schemas.microsoft.com/office/drawing/2014/main" id="{222F86C0-9E10-E049-7F8A-ABC1CEE0928B}"/>
              </a:ext>
            </a:extLst>
          </p:cNvPr>
          <p:cNvSpPr/>
          <p:nvPr/>
        </p:nvSpPr>
        <p:spPr>
          <a:xfrm>
            <a:off x="10887429" y="5687566"/>
            <a:ext cx="121556" cy="54446"/>
          </a:xfrm>
          <a:custGeom>
            <a:avLst/>
            <a:gdLst>
              <a:gd name="connsiteX0" fmla="*/ 0 w 434975"/>
              <a:gd name="connsiteY0" fmla="*/ 217488 h 434975"/>
              <a:gd name="connsiteX1" fmla="*/ 217488 w 434975"/>
              <a:gd name="connsiteY1" fmla="*/ 0 h 434975"/>
              <a:gd name="connsiteX2" fmla="*/ 434976 w 434975"/>
              <a:gd name="connsiteY2" fmla="*/ 217488 h 434975"/>
              <a:gd name="connsiteX3" fmla="*/ 217488 w 434975"/>
              <a:gd name="connsiteY3" fmla="*/ 434976 h 434975"/>
              <a:gd name="connsiteX4" fmla="*/ 0 w 434975"/>
              <a:gd name="connsiteY4" fmla="*/ 217488 h 434975"/>
              <a:gd name="connsiteX0" fmla="*/ 0 w 434976"/>
              <a:gd name="connsiteY0" fmla="*/ 217488 h 244674"/>
              <a:gd name="connsiteX1" fmla="*/ 217488 w 434976"/>
              <a:gd name="connsiteY1" fmla="*/ 0 h 244674"/>
              <a:gd name="connsiteX2" fmla="*/ 434976 w 434976"/>
              <a:gd name="connsiteY2" fmla="*/ 217488 h 244674"/>
              <a:gd name="connsiteX3" fmla="*/ 0 w 434976"/>
              <a:gd name="connsiteY3" fmla="*/ 217488 h 244674"/>
              <a:gd name="connsiteX0" fmla="*/ 0 w 434976"/>
              <a:gd name="connsiteY0" fmla="*/ 217488 h 233716"/>
              <a:gd name="connsiteX1" fmla="*/ 217488 w 434976"/>
              <a:gd name="connsiteY1" fmla="*/ 0 h 233716"/>
              <a:gd name="connsiteX2" fmla="*/ 434976 w 434976"/>
              <a:gd name="connsiteY2" fmla="*/ 217488 h 233716"/>
              <a:gd name="connsiteX3" fmla="*/ 0 w 434976"/>
              <a:gd name="connsiteY3" fmla="*/ 217488 h 233716"/>
              <a:gd name="connsiteX0" fmla="*/ 0 w 434976"/>
              <a:gd name="connsiteY0" fmla="*/ 217488 h 218907"/>
              <a:gd name="connsiteX1" fmla="*/ 217488 w 434976"/>
              <a:gd name="connsiteY1" fmla="*/ 0 h 218907"/>
              <a:gd name="connsiteX2" fmla="*/ 434976 w 434976"/>
              <a:gd name="connsiteY2" fmla="*/ 217488 h 218907"/>
              <a:gd name="connsiteX3" fmla="*/ 0 w 434976"/>
              <a:gd name="connsiteY3" fmla="*/ 217488 h 218907"/>
              <a:gd name="connsiteX0" fmla="*/ 0 w 434976"/>
              <a:gd name="connsiteY0" fmla="*/ 217488 h 308928"/>
              <a:gd name="connsiteX1" fmla="*/ 217488 w 434976"/>
              <a:gd name="connsiteY1" fmla="*/ 0 h 308928"/>
              <a:gd name="connsiteX2" fmla="*/ 434976 w 434976"/>
              <a:gd name="connsiteY2" fmla="*/ 217488 h 308928"/>
              <a:gd name="connsiteX3" fmla="*/ 91440 w 434976"/>
              <a:gd name="connsiteY3" fmla="*/ 308928 h 308928"/>
              <a:gd name="connsiteX0" fmla="*/ 0 w 434976"/>
              <a:gd name="connsiteY0" fmla="*/ 217488 h 217488"/>
              <a:gd name="connsiteX1" fmla="*/ 217488 w 434976"/>
              <a:gd name="connsiteY1" fmla="*/ 0 h 217488"/>
              <a:gd name="connsiteX2" fmla="*/ 434976 w 434976"/>
              <a:gd name="connsiteY2" fmla="*/ 217488 h 217488"/>
            </a:gdLst>
            <a:ahLst/>
            <a:cxnLst>
              <a:cxn ang="0">
                <a:pos x="connsiteX0" y="connsiteY0"/>
              </a:cxn>
              <a:cxn ang="0">
                <a:pos x="connsiteX1" y="connsiteY1"/>
              </a:cxn>
              <a:cxn ang="0">
                <a:pos x="connsiteX2" y="connsiteY2"/>
              </a:cxn>
            </a:cxnLst>
            <a:rect l="l" t="t" r="r" b="b"/>
            <a:pathLst>
              <a:path w="434976" h="217488">
                <a:moveTo>
                  <a:pt x="0" y="217488"/>
                </a:moveTo>
                <a:cubicBezTo>
                  <a:pt x="0" y="97373"/>
                  <a:pt x="97373" y="0"/>
                  <a:pt x="217488" y="0"/>
                </a:cubicBezTo>
                <a:cubicBezTo>
                  <a:pt x="337603" y="0"/>
                  <a:pt x="434976" y="97373"/>
                  <a:pt x="434976" y="217488"/>
                </a:cubicBezTo>
              </a:path>
            </a:pathLst>
          </a:custGeom>
          <a:solidFill>
            <a:srgbClr val="DFEBF8"/>
          </a:solidFill>
          <a:ln w="9525" cap="rnd">
            <a:solidFill>
              <a:srgbClr val="9A9A9A"/>
            </a:solidFill>
            <a:prstDash val="solid"/>
            <a:round/>
            <a:tailEnd type="non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800" kern="0" err="1">
              <a:solidFill>
                <a:srgbClr val="575757"/>
              </a:solidFill>
              <a:latin typeface="Trebuchet MS" panose="020B0603020202020204" pitchFamily="34" charset="0"/>
              <a:ea typeface="Meiryo UI" panose="020B0604030504040204" pitchFamily="50" charset="-128"/>
              <a:sym typeface="Trebuchet MS" panose="020B0603020202020204" pitchFamily="34" charset="0"/>
            </a:endParaRPr>
          </a:p>
        </p:txBody>
      </p:sp>
      <p:cxnSp>
        <p:nvCxnSpPr>
          <p:cNvPr id="55" name="Connector: Elbow 54">
            <a:extLst>
              <a:ext uri="{FF2B5EF4-FFF2-40B4-BE49-F238E27FC236}">
                <a16:creationId xmlns:a16="http://schemas.microsoft.com/office/drawing/2014/main" id="{5242F67E-3C72-7295-5F8F-2B477B44A93E}"/>
              </a:ext>
            </a:extLst>
          </p:cNvPr>
          <p:cNvCxnSpPr>
            <a:cxnSpLocks/>
            <a:stCxn id="68" idx="3"/>
            <a:endCxn id="89" idx="1"/>
          </p:cNvCxnSpPr>
          <p:nvPr/>
        </p:nvCxnSpPr>
        <p:spPr>
          <a:xfrm flipH="1">
            <a:off x="9109982" y="4701024"/>
            <a:ext cx="1145549" cy="1022395"/>
          </a:xfrm>
          <a:prstGeom prst="bentConnector5">
            <a:avLst>
              <a:gd name="adj1" fmla="val -19955"/>
              <a:gd name="adj2" fmla="val 17393"/>
              <a:gd name="adj3" fmla="val 110532"/>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68" name="Rectangle: Rounded Corners 67">
            <a:extLst>
              <a:ext uri="{FF2B5EF4-FFF2-40B4-BE49-F238E27FC236}">
                <a16:creationId xmlns:a16="http://schemas.microsoft.com/office/drawing/2014/main" id="{3A75AA80-ABFC-D8D0-5761-9B9AD7483014}"/>
              </a:ext>
            </a:extLst>
          </p:cNvPr>
          <p:cNvSpPr/>
          <p:nvPr/>
        </p:nvSpPr>
        <p:spPr>
          <a:xfrm>
            <a:off x="8896440" y="4601001"/>
            <a:ext cx="1359091" cy="200046"/>
          </a:xfrm>
          <a:prstGeom prst="roundRect">
            <a:avLst/>
          </a:prstGeom>
          <a:solidFill>
            <a:srgbClr val="F2F2F2"/>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50" b="0" i="0" u="none" strike="noStrike" kern="1200" cap="none" spc="0" normalizeH="0" baseline="0" noProof="0">
                <a:ln>
                  <a:noFill/>
                </a:ln>
                <a:solidFill>
                  <a:srgbClr val="575757"/>
                </a:solidFill>
                <a:effectLst/>
                <a:uLnTx/>
                <a:uFillTx/>
                <a:latin typeface="Meiryo UI"/>
                <a:ea typeface="+mn-ea"/>
                <a:cs typeface="+mn-cs"/>
              </a:rPr>
              <a:t>本人確認結果受信</a:t>
            </a:r>
            <a:endParaRPr kumimoji="0" lang="en-US" sz="1050" b="0" i="0" u="none" strike="noStrike" kern="1200" cap="none" spc="0" normalizeH="0" baseline="0" noProof="0">
              <a:ln>
                <a:noFill/>
              </a:ln>
              <a:solidFill>
                <a:srgbClr val="575757"/>
              </a:solidFill>
              <a:effectLst/>
              <a:uLnTx/>
              <a:uFillTx/>
              <a:latin typeface="Meiryo UI"/>
              <a:ea typeface="+mn-ea"/>
              <a:cs typeface="+mn-cs"/>
            </a:endParaRPr>
          </a:p>
        </p:txBody>
      </p:sp>
      <p:sp>
        <p:nvSpPr>
          <p:cNvPr id="89" name="Rectangle 88">
            <a:extLst>
              <a:ext uri="{FF2B5EF4-FFF2-40B4-BE49-F238E27FC236}">
                <a16:creationId xmlns:a16="http://schemas.microsoft.com/office/drawing/2014/main" id="{FCC4D640-BABA-9F02-B11B-07C93592426C}"/>
              </a:ext>
            </a:extLst>
          </p:cNvPr>
          <p:cNvSpPr/>
          <p:nvPr/>
        </p:nvSpPr>
        <p:spPr>
          <a:xfrm>
            <a:off x="9109982" y="5623396"/>
            <a:ext cx="219803" cy="200045"/>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11" name="Title 1">
            <a:extLst>
              <a:ext uri="{FF2B5EF4-FFF2-40B4-BE49-F238E27FC236}">
                <a16:creationId xmlns:a16="http://schemas.microsoft.com/office/drawing/2014/main" id="{46A76592-113C-D915-6802-0D4F7FE33CA7}"/>
              </a:ext>
            </a:extLst>
          </p:cNvPr>
          <p:cNvSpPr>
            <a:spLocks noGrp="1"/>
          </p:cNvSpPr>
          <p:nvPr>
            <p:ph type="title"/>
          </p:nvPr>
        </p:nvSpPr>
        <p:spPr>
          <a:xfrm>
            <a:off x="372825" y="97661"/>
            <a:ext cx="9447667" cy="461905"/>
          </a:xfrm>
        </p:spPr>
        <p:txBody>
          <a:bodyPr vert="horz"/>
          <a:lstStyle/>
          <a:p>
            <a:br>
              <a:rPr lang="en-US" altLang="ja-JP" sz="1600"/>
            </a:br>
            <a:r>
              <a:rPr lang="ja-JP" altLang="en-US"/>
              <a:t>業務フロー（個人ユーザ：サインアップ）</a:t>
            </a:r>
            <a:endParaRPr lang="en-US"/>
          </a:p>
        </p:txBody>
      </p:sp>
      <p:sp>
        <p:nvSpPr>
          <p:cNvPr id="23" name="TextBox 22">
            <a:extLst>
              <a:ext uri="{FF2B5EF4-FFF2-40B4-BE49-F238E27FC236}">
                <a16:creationId xmlns:a16="http://schemas.microsoft.com/office/drawing/2014/main" id="{19A75ACF-63F8-7FA0-A26B-DBD6637E00CE}"/>
              </a:ext>
            </a:extLst>
          </p:cNvPr>
          <p:cNvSpPr txBox="1"/>
          <p:nvPr/>
        </p:nvSpPr>
        <p:spPr>
          <a:xfrm>
            <a:off x="3114873" y="1568217"/>
            <a:ext cx="1338955" cy="21406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1000">
                <a:solidFill>
                  <a:srgbClr val="295E7E"/>
                </a:solidFill>
              </a:rPr>
              <a:t>[</a:t>
            </a:r>
            <a:r>
              <a:rPr lang="ja-JP" altLang="en-US" sz="1000">
                <a:solidFill>
                  <a:srgbClr val="295E7E"/>
                </a:solidFill>
              </a:rPr>
              <a:t>機能</a:t>
            </a:r>
            <a:r>
              <a:rPr lang="en-US" altLang="ja-JP" sz="1000">
                <a:solidFill>
                  <a:srgbClr val="295E7E"/>
                </a:solidFill>
              </a:rPr>
              <a:t>]</a:t>
            </a:r>
            <a:r>
              <a:rPr lang="ja-JP" altLang="en-US" sz="1000">
                <a:solidFill>
                  <a:srgbClr val="295E7E"/>
                </a:solidFill>
              </a:rPr>
              <a:t>基本情報登録</a:t>
            </a:r>
            <a:endParaRPr lang="en-US" sz="1000">
              <a:solidFill>
                <a:srgbClr val="295E7E"/>
              </a:solidFill>
            </a:endParaRPr>
          </a:p>
        </p:txBody>
      </p:sp>
      <p:sp>
        <p:nvSpPr>
          <p:cNvPr id="24" name="TextBox 23">
            <a:extLst>
              <a:ext uri="{FF2B5EF4-FFF2-40B4-BE49-F238E27FC236}">
                <a16:creationId xmlns:a16="http://schemas.microsoft.com/office/drawing/2014/main" id="{400B6F82-B2A3-D77B-F61E-B45E7D4FEE97}"/>
              </a:ext>
            </a:extLst>
          </p:cNvPr>
          <p:cNvSpPr txBox="1"/>
          <p:nvPr/>
        </p:nvSpPr>
        <p:spPr>
          <a:xfrm>
            <a:off x="5715771" y="5803554"/>
            <a:ext cx="1911637" cy="48446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1000">
                <a:solidFill>
                  <a:srgbClr val="295E7E"/>
                </a:solidFill>
              </a:rPr>
              <a:t>[</a:t>
            </a:r>
            <a:r>
              <a:rPr lang="ja-JP" altLang="en-US" sz="1000">
                <a:solidFill>
                  <a:srgbClr val="295E7E"/>
                </a:solidFill>
              </a:rPr>
              <a:t>機能</a:t>
            </a:r>
            <a:r>
              <a:rPr lang="en-US" altLang="ja-JP" sz="1000">
                <a:solidFill>
                  <a:srgbClr val="295E7E"/>
                </a:solidFill>
              </a:rPr>
              <a:t>]</a:t>
            </a:r>
            <a:r>
              <a:rPr lang="ja-JP" altLang="en-US" sz="1000">
                <a:solidFill>
                  <a:srgbClr val="295E7E"/>
                </a:solidFill>
              </a:rPr>
              <a:t> </a:t>
            </a:r>
            <a:r>
              <a:rPr lang="en-US" altLang="ja-JP" sz="1000">
                <a:solidFill>
                  <a:srgbClr val="295E7E"/>
                </a:solidFill>
              </a:rPr>
              <a:t>ID/</a:t>
            </a:r>
            <a:r>
              <a:rPr lang="ja-JP" altLang="en-US" sz="1000">
                <a:solidFill>
                  <a:srgbClr val="295E7E"/>
                </a:solidFill>
              </a:rPr>
              <a:t>パスワードの発行</a:t>
            </a:r>
            <a:br>
              <a:rPr lang="en-US" altLang="ja-JP" sz="1000">
                <a:solidFill>
                  <a:srgbClr val="295E7E"/>
                </a:solidFill>
              </a:rPr>
            </a:br>
            <a:r>
              <a:rPr lang="en-US" sz="1000">
                <a:solidFill>
                  <a:srgbClr val="295E7E"/>
                </a:solidFill>
              </a:rPr>
              <a:t>[</a:t>
            </a:r>
            <a:r>
              <a:rPr lang="ja-JP" altLang="en-US" sz="1000">
                <a:solidFill>
                  <a:srgbClr val="295E7E"/>
                </a:solidFill>
              </a:rPr>
              <a:t>機能</a:t>
            </a:r>
            <a:r>
              <a:rPr lang="en-US" altLang="ja-JP" sz="1000">
                <a:solidFill>
                  <a:srgbClr val="295E7E"/>
                </a:solidFill>
              </a:rPr>
              <a:t>]</a:t>
            </a:r>
            <a:r>
              <a:rPr lang="ja-JP" altLang="en-US" sz="1000">
                <a:solidFill>
                  <a:srgbClr val="295E7E"/>
                </a:solidFill>
              </a:rPr>
              <a:t> ログイン・サインアップ</a:t>
            </a:r>
            <a:br>
              <a:rPr lang="en-US" altLang="ja-JP" sz="1000">
                <a:solidFill>
                  <a:srgbClr val="295E7E"/>
                </a:solidFill>
              </a:rPr>
            </a:br>
            <a:r>
              <a:rPr lang="en-US" altLang="ja-JP" sz="1000">
                <a:solidFill>
                  <a:srgbClr val="295E7E"/>
                </a:solidFill>
              </a:rPr>
              <a:t>         </a:t>
            </a:r>
            <a:r>
              <a:rPr lang="ja-JP" altLang="en-US" sz="1000">
                <a:solidFill>
                  <a:srgbClr val="295E7E"/>
                </a:solidFill>
              </a:rPr>
              <a:t>完了通知メール送信機能</a:t>
            </a:r>
            <a:endParaRPr lang="en-US" sz="1000">
              <a:solidFill>
                <a:srgbClr val="295E7E"/>
              </a:solidFill>
            </a:endParaRPr>
          </a:p>
        </p:txBody>
      </p:sp>
      <p:sp>
        <p:nvSpPr>
          <p:cNvPr id="25" name="TextBox 24">
            <a:extLst>
              <a:ext uri="{FF2B5EF4-FFF2-40B4-BE49-F238E27FC236}">
                <a16:creationId xmlns:a16="http://schemas.microsoft.com/office/drawing/2014/main" id="{E354CA40-97BF-7CC9-F162-DE0F9508CB38}"/>
              </a:ext>
            </a:extLst>
          </p:cNvPr>
          <p:cNvSpPr txBox="1"/>
          <p:nvPr/>
        </p:nvSpPr>
        <p:spPr>
          <a:xfrm>
            <a:off x="7902713" y="1827294"/>
            <a:ext cx="1130627" cy="16399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1000">
                <a:solidFill>
                  <a:srgbClr val="295E7E"/>
                </a:solidFill>
              </a:rPr>
              <a:t>[</a:t>
            </a:r>
            <a:r>
              <a:rPr lang="ja-JP" altLang="en-US" sz="1000">
                <a:solidFill>
                  <a:srgbClr val="295E7E"/>
                </a:solidFill>
              </a:rPr>
              <a:t>機能</a:t>
            </a:r>
            <a:r>
              <a:rPr lang="en-US" altLang="ja-JP" sz="1000">
                <a:solidFill>
                  <a:srgbClr val="295E7E"/>
                </a:solidFill>
              </a:rPr>
              <a:t>]</a:t>
            </a:r>
            <a:r>
              <a:rPr lang="ja-JP" altLang="en-US" sz="1000">
                <a:solidFill>
                  <a:srgbClr val="295E7E"/>
                </a:solidFill>
              </a:rPr>
              <a:t>本人確認</a:t>
            </a:r>
            <a:endParaRPr lang="en-US" sz="1000">
              <a:solidFill>
                <a:srgbClr val="295E7E"/>
              </a:solidFill>
            </a:endParaRPr>
          </a:p>
        </p:txBody>
      </p:sp>
      <p:sp>
        <p:nvSpPr>
          <p:cNvPr id="32" name="TextBox 31">
            <a:extLst>
              <a:ext uri="{FF2B5EF4-FFF2-40B4-BE49-F238E27FC236}">
                <a16:creationId xmlns:a16="http://schemas.microsoft.com/office/drawing/2014/main" id="{2D38935F-CF21-8B26-F5A0-E03A08162FB0}"/>
              </a:ext>
            </a:extLst>
          </p:cNvPr>
          <p:cNvSpPr txBox="1"/>
          <p:nvPr/>
        </p:nvSpPr>
        <p:spPr>
          <a:xfrm>
            <a:off x="8063200" y="6239023"/>
            <a:ext cx="1735654" cy="326534"/>
          </a:xfrm>
          <a:prstGeom prst="rect">
            <a:avLst/>
          </a:prstGeom>
          <a:solidFill>
            <a:srgbClr val="DFEBF8"/>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1000">
                <a:solidFill>
                  <a:srgbClr val="295E7E"/>
                </a:solidFill>
              </a:rPr>
              <a:t>[</a:t>
            </a:r>
            <a:r>
              <a:rPr lang="ja-JP" altLang="en-US" sz="1000">
                <a:solidFill>
                  <a:srgbClr val="295E7E"/>
                </a:solidFill>
              </a:rPr>
              <a:t>機能</a:t>
            </a:r>
            <a:r>
              <a:rPr lang="en-US" altLang="ja-JP" sz="1000">
                <a:solidFill>
                  <a:srgbClr val="295E7E"/>
                </a:solidFill>
              </a:rPr>
              <a:t>]</a:t>
            </a:r>
            <a:r>
              <a:rPr lang="zh-TW" altLang="en-US" sz="1000">
                <a:solidFill>
                  <a:srgbClr val="295E7E"/>
                </a:solidFill>
              </a:rPr>
              <a:t> 本人確認無効化</a:t>
            </a:r>
            <a:endParaRPr lang="en-US" altLang="zh-TW" sz="1000">
              <a:solidFill>
                <a:srgbClr val="295E7E"/>
              </a:solidFill>
            </a:endParaRPr>
          </a:p>
          <a:p>
            <a:r>
              <a:rPr lang="en-US" sz="1000">
                <a:solidFill>
                  <a:srgbClr val="295E7E"/>
                </a:solidFill>
              </a:rPr>
              <a:t>[</a:t>
            </a:r>
            <a:r>
              <a:rPr lang="ja-JP" altLang="en-US" sz="1000">
                <a:solidFill>
                  <a:srgbClr val="295E7E"/>
                </a:solidFill>
              </a:rPr>
              <a:t>機能</a:t>
            </a:r>
            <a:r>
              <a:rPr lang="en-US" altLang="ja-JP" sz="1000">
                <a:solidFill>
                  <a:srgbClr val="295E7E"/>
                </a:solidFill>
              </a:rPr>
              <a:t>]</a:t>
            </a:r>
            <a:r>
              <a:rPr lang="zh-TW" altLang="en-US" sz="1000">
                <a:solidFill>
                  <a:srgbClr val="295E7E"/>
                </a:solidFill>
              </a:rPr>
              <a:t> 本人確認無効化</a:t>
            </a:r>
            <a:r>
              <a:rPr lang="ja-JP" altLang="en-US" sz="1000">
                <a:solidFill>
                  <a:srgbClr val="295E7E"/>
                </a:solidFill>
              </a:rPr>
              <a:t>通知</a:t>
            </a:r>
            <a:endParaRPr lang="en-US" sz="1000">
              <a:solidFill>
                <a:srgbClr val="295E7E"/>
              </a:solidFill>
            </a:endParaRPr>
          </a:p>
        </p:txBody>
      </p:sp>
    </p:spTree>
    <p:extLst>
      <p:ext uri="{BB962C8B-B14F-4D97-AF65-F5344CB8AC3E}">
        <p14:creationId xmlns:p14="http://schemas.microsoft.com/office/powerpoint/2010/main" val="20179415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C17095-21A6-1832-DB61-1FB3C5EAABBC}"/>
            </a:ext>
          </a:extLst>
        </p:cNvPr>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65BD3C05-4DC3-5DC3-7CCD-08C6A6D103E7}"/>
              </a:ext>
            </a:extLst>
          </p:cNvPr>
          <p:cNvGraphicFramePr>
            <a:graphicFrameLocks noGrp="1"/>
          </p:cNvGraphicFramePr>
          <p:nvPr/>
        </p:nvGraphicFramePr>
        <p:xfrm>
          <a:off x="299453" y="1511166"/>
          <a:ext cx="11698583" cy="5082139"/>
        </p:xfrm>
        <a:graphic>
          <a:graphicData uri="http://schemas.openxmlformats.org/drawingml/2006/table">
            <a:tbl>
              <a:tblPr firstRow="1" bandRow="1">
                <a:tableStyleId>{5C22544A-7EE6-4342-B048-85BDC9FD1C3A}</a:tableStyleId>
              </a:tblPr>
              <a:tblGrid>
                <a:gridCol w="1240589">
                  <a:extLst>
                    <a:ext uri="{9D8B030D-6E8A-4147-A177-3AD203B41FA5}">
                      <a16:colId xmlns:a16="http://schemas.microsoft.com/office/drawing/2014/main" val="755367975"/>
                    </a:ext>
                  </a:extLst>
                </a:gridCol>
                <a:gridCol w="10457994">
                  <a:extLst>
                    <a:ext uri="{9D8B030D-6E8A-4147-A177-3AD203B41FA5}">
                      <a16:colId xmlns:a16="http://schemas.microsoft.com/office/drawing/2014/main" val="1032830530"/>
                    </a:ext>
                  </a:extLst>
                </a:gridCol>
              </a:tblGrid>
              <a:tr h="2071020">
                <a:tc>
                  <a:txBody>
                    <a:bodyPr/>
                    <a:lstStyle/>
                    <a:p>
                      <a:r>
                        <a:rPr lang="ja-JP" altLang="en-US" sz="1400" b="1">
                          <a:solidFill>
                            <a:srgbClr val="575757"/>
                          </a:solidFill>
                        </a:rPr>
                        <a:t>個人ユーザ</a:t>
                      </a:r>
                      <a:endParaRPr lang="en-US" altLang="ja-JP" sz="1400" b="1">
                        <a:solidFill>
                          <a:srgbClr val="575757"/>
                        </a:solidFill>
                      </a:endParaRPr>
                    </a:p>
                    <a:p>
                      <a:r>
                        <a:rPr lang="en-US" sz="1200" b="0">
                          <a:solidFill>
                            <a:srgbClr val="575757"/>
                          </a:solidFill>
                        </a:rPr>
                        <a:t>(</a:t>
                      </a:r>
                      <a:r>
                        <a:rPr lang="ja-JP" altLang="en-US" sz="1200" b="0">
                          <a:solidFill>
                            <a:srgbClr val="575757"/>
                          </a:solidFill>
                        </a:rPr>
                        <a:t>個人ロール</a:t>
                      </a:r>
                      <a:r>
                        <a:rPr lang="en-US" altLang="ja-JP" sz="1200" b="0">
                          <a:solidFill>
                            <a:srgbClr val="575757"/>
                          </a:solidFill>
                        </a:rPr>
                        <a:t>/</a:t>
                      </a:r>
                      <a:br>
                        <a:rPr lang="en-US" altLang="ja-JP" sz="1200" b="0">
                          <a:solidFill>
                            <a:srgbClr val="575757"/>
                          </a:solidFill>
                        </a:rPr>
                      </a:br>
                      <a:r>
                        <a:rPr lang="ja-JP" altLang="en-US" sz="1200" b="0">
                          <a:solidFill>
                            <a:srgbClr val="575757"/>
                          </a:solidFill>
                        </a:rPr>
                        <a:t>従業員ロール</a:t>
                      </a:r>
                      <a:r>
                        <a:rPr lang="en-US" sz="1200" b="0">
                          <a:solidFill>
                            <a:srgbClr val="575757"/>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b="0">
                        <a:solidFill>
                          <a:schemeClr val="tx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05179007"/>
                  </a:ext>
                </a:extLst>
              </a:tr>
              <a:tr h="980189">
                <a:tc>
                  <a:txBody>
                    <a:bodyPr/>
                    <a:lstStyle/>
                    <a:p>
                      <a:r>
                        <a:rPr lang="ja-JP" altLang="en-US" sz="1400" b="1">
                          <a:solidFill>
                            <a:srgbClr val="575757"/>
                          </a:solidFill>
                        </a:rPr>
                        <a:t>法人管理者</a:t>
                      </a:r>
                      <a:endParaRPr lang="en-US" sz="1400" b="1">
                        <a:solidFill>
                          <a:srgbClr val="575757"/>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b="0">
                        <a:solidFill>
                          <a:schemeClr val="tx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7407855"/>
                  </a:ext>
                </a:extLst>
              </a:tr>
              <a:tr h="606391">
                <a:tc>
                  <a:txBody>
                    <a:bodyPr/>
                    <a:lstStyle/>
                    <a:p>
                      <a:r>
                        <a:rPr lang="ja-JP" altLang="en-US" sz="1400" b="1">
                          <a:solidFill>
                            <a:srgbClr val="575757"/>
                          </a:solidFill>
                        </a:rPr>
                        <a:t>サイト運営者</a:t>
                      </a:r>
                      <a:endParaRPr lang="en-US" sz="1400" b="1">
                        <a:solidFill>
                          <a:srgbClr val="575757"/>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b="0">
                        <a:solidFill>
                          <a:schemeClr val="tx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0627956"/>
                  </a:ext>
                </a:extLst>
              </a:tr>
              <a:tr h="1424539">
                <a:tc>
                  <a:txBody>
                    <a:bodyPr/>
                    <a:lstStyle/>
                    <a:p>
                      <a:r>
                        <a:rPr lang="en-US" altLang="ja-JP" sz="1400" b="1">
                          <a:solidFill>
                            <a:srgbClr val="575757"/>
                          </a:solidFill>
                        </a:rPr>
                        <a:t>PF</a:t>
                      </a:r>
                      <a:r>
                        <a:rPr lang="ja-JP" altLang="en-US" sz="1400" b="1">
                          <a:solidFill>
                            <a:srgbClr val="575757"/>
                          </a:solidFill>
                        </a:rPr>
                        <a:t>システム</a:t>
                      </a:r>
                      <a:endParaRPr lang="en-US" sz="1400" b="1">
                        <a:solidFill>
                          <a:srgbClr val="575757"/>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FEBF8"/>
                    </a:solidFill>
                  </a:tcPr>
                </a:tc>
                <a:tc>
                  <a:txBody>
                    <a:bodyPr/>
                    <a:lstStyle/>
                    <a:p>
                      <a:endParaRPr lang="en-US" b="0" dirty="0">
                        <a:solidFill>
                          <a:schemeClr val="tx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FEBF8"/>
                    </a:solidFill>
                  </a:tcPr>
                </a:tc>
                <a:extLst>
                  <a:ext uri="{0D108BD9-81ED-4DB2-BD59-A6C34878D82A}">
                    <a16:rowId xmlns:a16="http://schemas.microsoft.com/office/drawing/2014/main" val="442389460"/>
                  </a:ext>
                </a:extLst>
              </a:tr>
            </a:tbl>
          </a:graphicData>
        </a:graphic>
      </p:graphicFrame>
      <p:sp>
        <p:nvSpPr>
          <p:cNvPr id="7" name="Oval 6">
            <a:extLst>
              <a:ext uri="{FF2B5EF4-FFF2-40B4-BE49-F238E27FC236}">
                <a16:creationId xmlns:a16="http://schemas.microsoft.com/office/drawing/2014/main" id="{048ECCC9-C527-C0F1-90D6-87B85269B396}"/>
              </a:ext>
            </a:extLst>
          </p:cNvPr>
          <p:cNvSpPr/>
          <p:nvPr/>
        </p:nvSpPr>
        <p:spPr>
          <a:xfrm>
            <a:off x="1608573" y="1895205"/>
            <a:ext cx="644892" cy="288758"/>
          </a:xfrm>
          <a:prstGeom prst="ellipse">
            <a:avLst/>
          </a:prstGeom>
          <a:solidFill>
            <a:srgbClr val="FFFFFF"/>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50" b="0" i="0" u="none" strike="noStrike" kern="1200" cap="none" spc="0" normalizeH="0" baseline="0" noProof="0">
                <a:ln>
                  <a:noFill/>
                </a:ln>
                <a:solidFill>
                  <a:srgbClr val="575757"/>
                </a:solidFill>
                <a:effectLst/>
                <a:uLnTx/>
                <a:uFillTx/>
                <a:latin typeface="Meiryo UI"/>
                <a:ea typeface="+mn-ea"/>
                <a:cs typeface="+mn-cs"/>
              </a:rPr>
              <a:t>開始</a:t>
            </a:r>
            <a:endParaRPr kumimoji="0" lang="en-US" sz="1050" b="0" i="0" u="none" strike="noStrike" kern="1200" cap="none" spc="0" normalizeH="0" baseline="0" noProof="0">
              <a:ln>
                <a:noFill/>
              </a:ln>
              <a:solidFill>
                <a:srgbClr val="575757"/>
              </a:solidFill>
              <a:effectLst/>
              <a:uLnTx/>
              <a:uFillTx/>
              <a:latin typeface="Meiryo UI"/>
              <a:ea typeface="+mn-ea"/>
              <a:cs typeface="+mn-cs"/>
            </a:endParaRPr>
          </a:p>
        </p:txBody>
      </p:sp>
      <p:sp>
        <p:nvSpPr>
          <p:cNvPr id="10" name="TextBox 9">
            <a:extLst>
              <a:ext uri="{FF2B5EF4-FFF2-40B4-BE49-F238E27FC236}">
                <a16:creationId xmlns:a16="http://schemas.microsoft.com/office/drawing/2014/main" id="{01E90A4D-1C37-9F66-5169-C49AA98AB3A5}"/>
              </a:ext>
            </a:extLst>
          </p:cNvPr>
          <p:cNvSpPr txBox="1"/>
          <p:nvPr/>
        </p:nvSpPr>
        <p:spPr>
          <a:xfrm>
            <a:off x="1991325" y="1549680"/>
            <a:ext cx="1374043" cy="214125"/>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050">
                <a:solidFill>
                  <a:srgbClr val="575757"/>
                </a:solidFill>
              </a:rPr>
              <a:t>個人アカウント保持？</a:t>
            </a:r>
            <a:endParaRPr lang="en-US" sz="1050">
              <a:solidFill>
                <a:srgbClr val="575757"/>
              </a:solidFill>
            </a:endParaRPr>
          </a:p>
        </p:txBody>
      </p:sp>
      <p:graphicFrame>
        <p:nvGraphicFramePr>
          <p:cNvPr id="49" name="Table 48">
            <a:extLst>
              <a:ext uri="{FF2B5EF4-FFF2-40B4-BE49-F238E27FC236}">
                <a16:creationId xmlns:a16="http://schemas.microsoft.com/office/drawing/2014/main" id="{BCDC6F72-9CCF-A86A-9F7B-CE43F498F93A}"/>
              </a:ext>
            </a:extLst>
          </p:cNvPr>
          <p:cNvGraphicFramePr>
            <a:graphicFrameLocks noGrp="1"/>
          </p:cNvGraphicFramePr>
          <p:nvPr/>
        </p:nvGraphicFramePr>
        <p:xfrm>
          <a:off x="299453" y="772330"/>
          <a:ext cx="11691443" cy="592976"/>
        </p:xfrm>
        <a:graphic>
          <a:graphicData uri="http://schemas.openxmlformats.org/drawingml/2006/table">
            <a:tbl>
              <a:tblPr firstRow="1" bandRow="1">
                <a:tableStyleId>{5C22544A-7EE6-4342-B048-85BDC9FD1C3A}</a:tableStyleId>
              </a:tblPr>
              <a:tblGrid>
                <a:gridCol w="1240589">
                  <a:extLst>
                    <a:ext uri="{9D8B030D-6E8A-4147-A177-3AD203B41FA5}">
                      <a16:colId xmlns:a16="http://schemas.microsoft.com/office/drawing/2014/main" val="755367975"/>
                    </a:ext>
                  </a:extLst>
                </a:gridCol>
                <a:gridCol w="4615661">
                  <a:extLst>
                    <a:ext uri="{9D8B030D-6E8A-4147-A177-3AD203B41FA5}">
                      <a16:colId xmlns:a16="http://schemas.microsoft.com/office/drawing/2014/main" val="1032830530"/>
                    </a:ext>
                  </a:extLst>
                </a:gridCol>
                <a:gridCol w="1480008">
                  <a:extLst>
                    <a:ext uri="{9D8B030D-6E8A-4147-A177-3AD203B41FA5}">
                      <a16:colId xmlns:a16="http://schemas.microsoft.com/office/drawing/2014/main" val="1098123900"/>
                    </a:ext>
                  </a:extLst>
                </a:gridCol>
                <a:gridCol w="4355185">
                  <a:extLst>
                    <a:ext uri="{9D8B030D-6E8A-4147-A177-3AD203B41FA5}">
                      <a16:colId xmlns:a16="http://schemas.microsoft.com/office/drawing/2014/main" val="3807467884"/>
                    </a:ext>
                  </a:extLst>
                </a:gridCol>
              </a:tblGrid>
              <a:tr h="280399">
                <a:tc>
                  <a:txBody>
                    <a:bodyPr/>
                    <a:lstStyle/>
                    <a:p>
                      <a:r>
                        <a:rPr lang="ja-JP" altLang="en-US" sz="1400" b="0">
                          <a:solidFill>
                            <a:srgbClr val="575757"/>
                          </a:solidFill>
                        </a:rPr>
                        <a:t>業務名</a:t>
                      </a:r>
                      <a:endParaRPr lang="en-US" sz="1400" b="0">
                        <a:solidFill>
                          <a:srgbClr val="575757"/>
                        </a:solidFill>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FEBF8"/>
                    </a:solidFill>
                  </a:tcPr>
                </a:tc>
                <a:tc>
                  <a:txBody>
                    <a:bodyPr/>
                    <a:lstStyle/>
                    <a:p>
                      <a:r>
                        <a:rPr kumimoji="0" lang="ja-JP" altLang="en-US" sz="1400" b="0" i="0" u="none" strike="noStrike" kern="1200" cap="none" spc="0" normalizeH="0" baseline="0" noProof="0">
                          <a:ln>
                            <a:noFill/>
                          </a:ln>
                          <a:solidFill>
                            <a:srgbClr val="575757"/>
                          </a:solidFill>
                          <a:effectLst/>
                          <a:uLnTx/>
                          <a:uFillTx/>
                          <a:latin typeface="+mn-lt"/>
                          <a:ea typeface="+mn-ea"/>
                          <a:cs typeface="+mn-cs"/>
                        </a:rPr>
                        <a:t>ポータビリティ申請および所属解除申請</a:t>
                      </a:r>
                      <a:endParaRPr lang="en-US" sz="2000" b="0">
                        <a:solidFill>
                          <a:schemeClr val="tx2"/>
                        </a:solidFill>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ja-JP" altLang="en-US" sz="1400" b="0">
                          <a:solidFill>
                            <a:srgbClr val="575757"/>
                          </a:solidFill>
                        </a:rPr>
                        <a:t>想定ユーザ</a:t>
                      </a:r>
                      <a:endParaRPr lang="en-US" sz="1400" b="0">
                        <a:solidFill>
                          <a:srgbClr val="575757"/>
                        </a:solidFill>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FEBF8"/>
                    </a:solidFill>
                  </a:tcPr>
                </a:tc>
                <a:tc>
                  <a:txBody>
                    <a:bodyPr/>
                    <a:lstStyle/>
                    <a:p>
                      <a:r>
                        <a:rPr kumimoji="0" lang="ja-JP" altLang="en-US" sz="1400" b="0" i="0" u="none" strike="noStrike" kern="1200" cap="none" spc="0" normalizeH="0" baseline="0" noProof="0">
                          <a:ln>
                            <a:noFill/>
                          </a:ln>
                          <a:solidFill>
                            <a:srgbClr val="575757"/>
                          </a:solidFill>
                          <a:effectLst/>
                          <a:uLnTx/>
                          <a:uFillTx/>
                          <a:latin typeface="+mn-lt"/>
                          <a:ea typeface="+mn-ea"/>
                          <a:cs typeface="+mn-cs"/>
                        </a:rPr>
                        <a:t>個人ユーザ</a:t>
                      </a:r>
                      <a:r>
                        <a:rPr kumimoji="0" lang="en-US" altLang="ja-JP" sz="1400" b="0" i="0" u="none" strike="noStrike" kern="1200" cap="none" spc="0" normalizeH="0" baseline="0" noProof="0">
                          <a:ln>
                            <a:noFill/>
                          </a:ln>
                          <a:solidFill>
                            <a:srgbClr val="575757"/>
                          </a:solidFill>
                          <a:effectLst/>
                          <a:uLnTx/>
                          <a:uFillTx/>
                          <a:latin typeface="+mn-lt"/>
                          <a:ea typeface="+mn-ea"/>
                          <a:cs typeface="+mn-cs"/>
                        </a:rPr>
                        <a:t>(</a:t>
                      </a:r>
                      <a:r>
                        <a:rPr kumimoji="0" lang="ja-JP" altLang="en-US" sz="1400" b="0" i="0" u="none" strike="noStrike" kern="1200" cap="none" spc="0" normalizeH="0" baseline="0" noProof="0">
                          <a:ln>
                            <a:noFill/>
                          </a:ln>
                          <a:solidFill>
                            <a:srgbClr val="575757"/>
                          </a:solidFill>
                          <a:effectLst/>
                          <a:uLnTx/>
                          <a:uFillTx/>
                          <a:latin typeface="+mn-lt"/>
                          <a:ea typeface="+mn-ea"/>
                          <a:cs typeface="+mn-cs"/>
                        </a:rPr>
                        <a:t>従業員ロール</a:t>
                      </a:r>
                      <a:r>
                        <a:rPr kumimoji="0" lang="en-US" altLang="ja-JP" sz="1400" b="0" i="0" u="none" strike="noStrike" kern="1200" cap="none" spc="0" normalizeH="0" baseline="0" noProof="0">
                          <a:ln>
                            <a:noFill/>
                          </a:ln>
                          <a:solidFill>
                            <a:srgbClr val="575757"/>
                          </a:solidFill>
                          <a:effectLst/>
                          <a:uLnTx/>
                          <a:uFillTx/>
                          <a:latin typeface="+mn-lt"/>
                          <a:ea typeface="+mn-ea"/>
                          <a:cs typeface="+mn-cs"/>
                        </a:rPr>
                        <a:t>)</a:t>
                      </a:r>
                      <a:r>
                        <a:rPr kumimoji="0" lang="ja-JP" altLang="en-US" sz="1400" b="0" i="0" u="none" strike="noStrike" kern="1200" cap="none" spc="0" normalizeH="0" baseline="0" noProof="0">
                          <a:ln>
                            <a:noFill/>
                          </a:ln>
                          <a:solidFill>
                            <a:srgbClr val="575757"/>
                          </a:solidFill>
                          <a:effectLst/>
                          <a:uLnTx/>
                          <a:uFillTx/>
                          <a:latin typeface="+mn-lt"/>
                          <a:ea typeface="+mn-ea"/>
                          <a:cs typeface="+mn-cs"/>
                        </a:rPr>
                        <a:t>、法人管理者</a:t>
                      </a:r>
                      <a:endParaRPr kumimoji="0" lang="en-US" altLang="ja-JP" sz="1400" b="0" i="0" u="none" strike="noStrike" kern="1200" cap="none" spc="0" normalizeH="0" baseline="0" noProof="0">
                        <a:ln>
                          <a:noFill/>
                        </a:ln>
                        <a:solidFill>
                          <a:srgbClr val="575757"/>
                        </a:solidFill>
                        <a:effectLst/>
                        <a:uLnTx/>
                        <a:uFillTx/>
                        <a:latin typeface="+mn-lt"/>
                        <a:ea typeface="+mn-ea"/>
                        <a:cs typeface="+mn-cs"/>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05179007"/>
                  </a:ext>
                </a:extLst>
              </a:tr>
              <a:tr h="280399">
                <a:tc>
                  <a:txBody>
                    <a:bodyPr/>
                    <a:lstStyle/>
                    <a:p>
                      <a:r>
                        <a:rPr lang="ja-JP" altLang="en-US" sz="1400" b="0">
                          <a:solidFill>
                            <a:srgbClr val="575757"/>
                          </a:solidFill>
                        </a:rPr>
                        <a:t>業務目的</a:t>
                      </a:r>
                      <a:endParaRPr lang="en-US" sz="1400" b="0">
                        <a:solidFill>
                          <a:srgbClr val="575757"/>
                        </a:solidFill>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FEBF8"/>
                    </a:solidFill>
                  </a:tcPr>
                </a:tc>
                <a:tc gridSpan="3">
                  <a:txBody>
                    <a:bodyPr/>
                    <a:lstStyle/>
                    <a:p>
                      <a:r>
                        <a:rPr lang="ja-JP" altLang="en-US" sz="1400" b="0" dirty="0">
                          <a:solidFill>
                            <a:schemeClr val="tx2"/>
                          </a:solidFill>
                        </a:rPr>
                        <a:t>退職時に個人ロールの付与、または個人ロールを伴うアカウントとの統合を行い、従業員ロールが削除されても利用を継続できるようにする</a:t>
                      </a:r>
                      <a:endParaRPr lang="en-US" sz="2000" b="0" dirty="0">
                        <a:solidFill>
                          <a:schemeClr val="tx2"/>
                        </a:solidFill>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50010184"/>
                  </a:ext>
                </a:extLst>
              </a:tr>
            </a:tbl>
          </a:graphicData>
        </a:graphic>
      </p:graphicFrame>
      <p:sp>
        <p:nvSpPr>
          <p:cNvPr id="51" name="Rectangle: Rounded Corners 50">
            <a:extLst>
              <a:ext uri="{FF2B5EF4-FFF2-40B4-BE49-F238E27FC236}">
                <a16:creationId xmlns:a16="http://schemas.microsoft.com/office/drawing/2014/main" id="{7ACE93FB-8BBC-2901-D54D-DD19715C2F59}"/>
              </a:ext>
            </a:extLst>
          </p:cNvPr>
          <p:cNvSpPr/>
          <p:nvPr/>
        </p:nvSpPr>
        <p:spPr>
          <a:xfrm>
            <a:off x="3226475" y="5559948"/>
            <a:ext cx="1005920" cy="200045"/>
          </a:xfrm>
          <a:prstGeom prst="roundRect">
            <a:avLst/>
          </a:prstGeom>
          <a:solidFill>
            <a:srgbClr val="F2F2F2"/>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50" b="0" i="0" u="none" strike="noStrike" kern="1200" cap="none" spc="0" normalizeH="0" baseline="0" noProof="0">
                <a:ln>
                  <a:noFill/>
                </a:ln>
                <a:solidFill>
                  <a:srgbClr val="575757"/>
                </a:solidFill>
                <a:effectLst/>
                <a:uLnTx/>
                <a:uFillTx/>
                <a:latin typeface="Meiryo UI"/>
                <a:ea typeface="+mn-ea"/>
                <a:cs typeface="+mn-cs"/>
              </a:rPr>
              <a:t>アカウント統合</a:t>
            </a:r>
            <a:endParaRPr kumimoji="0" lang="en-US" sz="1050" b="0" i="0" u="none" strike="noStrike" kern="1200" cap="none" spc="0" normalizeH="0" baseline="0" noProof="0">
              <a:ln>
                <a:noFill/>
              </a:ln>
              <a:solidFill>
                <a:srgbClr val="575757"/>
              </a:solidFill>
              <a:effectLst/>
              <a:uLnTx/>
              <a:uFillTx/>
              <a:latin typeface="Meiryo UI"/>
              <a:ea typeface="+mn-ea"/>
              <a:cs typeface="+mn-cs"/>
            </a:endParaRPr>
          </a:p>
        </p:txBody>
      </p:sp>
      <p:sp>
        <p:nvSpPr>
          <p:cNvPr id="52" name="Rectangle 51">
            <a:extLst>
              <a:ext uri="{FF2B5EF4-FFF2-40B4-BE49-F238E27FC236}">
                <a16:creationId xmlns:a16="http://schemas.microsoft.com/office/drawing/2014/main" id="{545FCED9-54D0-A3C6-7DEB-3DC2B934EAF8}"/>
              </a:ext>
            </a:extLst>
          </p:cNvPr>
          <p:cNvSpPr/>
          <p:nvPr/>
        </p:nvSpPr>
        <p:spPr>
          <a:xfrm>
            <a:off x="4356300" y="3912712"/>
            <a:ext cx="1005920" cy="384226"/>
          </a:xfrm>
          <a:prstGeom prst="rect">
            <a:avLst/>
          </a:prstGeom>
          <a:solidFill>
            <a:srgbClr val="FFFFFF"/>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a:ln>
                  <a:noFill/>
                </a:ln>
                <a:solidFill>
                  <a:srgbClr val="575757"/>
                </a:solidFill>
                <a:effectLst/>
                <a:uLnTx/>
                <a:uFillTx/>
                <a:latin typeface="Meiryo UI"/>
                <a:ea typeface="+mn-ea"/>
                <a:cs typeface="+mn-cs"/>
              </a:rPr>
              <a:t>ポータビリティ申請</a:t>
            </a:r>
            <a:br>
              <a:rPr kumimoji="0" lang="en-US" altLang="ja-JP" sz="1000" b="0" i="0" u="none" strike="noStrike" kern="1200" cap="none" spc="0" normalizeH="0" baseline="0" noProof="0">
                <a:ln>
                  <a:noFill/>
                </a:ln>
                <a:solidFill>
                  <a:srgbClr val="575757"/>
                </a:solidFill>
                <a:effectLst/>
                <a:uLnTx/>
                <a:uFillTx/>
                <a:latin typeface="Meiryo UI"/>
                <a:ea typeface="+mn-ea"/>
                <a:cs typeface="+mn-cs"/>
              </a:rPr>
            </a:br>
            <a:r>
              <a:rPr kumimoji="0" lang="ja-JP" altLang="en-US" sz="1000" b="0" i="0" u="none" strike="noStrike" kern="1200" cap="none" spc="0" normalizeH="0" baseline="0" noProof="0">
                <a:ln>
                  <a:noFill/>
                </a:ln>
                <a:solidFill>
                  <a:srgbClr val="575757"/>
                </a:solidFill>
                <a:effectLst/>
                <a:uLnTx/>
                <a:uFillTx/>
                <a:latin typeface="Meiryo UI"/>
                <a:ea typeface="+mn-ea"/>
                <a:cs typeface="+mn-cs"/>
              </a:rPr>
              <a:t>承認</a:t>
            </a:r>
            <a:endParaRPr kumimoji="0" lang="en-US" sz="1000" b="0" i="0" u="none" strike="noStrike" kern="1200" cap="none" spc="0" normalizeH="0" baseline="0" noProof="0">
              <a:ln>
                <a:noFill/>
              </a:ln>
              <a:solidFill>
                <a:srgbClr val="575757"/>
              </a:solidFill>
              <a:effectLst/>
              <a:uLnTx/>
              <a:uFillTx/>
              <a:latin typeface="Meiryo UI"/>
              <a:ea typeface="+mn-ea"/>
              <a:cs typeface="+mn-cs"/>
            </a:endParaRPr>
          </a:p>
        </p:txBody>
      </p:sp>
      <p:sp>
        <p:nvSpPr>
          <p:cNvPr id="53" name="Rectangle: Rounded Corners 52">
            <a:extLst>
              <a:ext uri="{FF2B5EF4-FFF2-40B4-BE49-F238E27FC236}">
                <a16:creationId xmlns:a16="http://schemas.microsoft.com/office/drawing/2014/main" id="{C7771439-72C1-BF22-C464-F4E5C1EB8A37}"/>
              </a:ext>
            </a:extLst>
          </p:cNvPr>
          <p:cNvSpPr/>
          <p:nvPr/>
        </p:nvSpPr>
        <p:spPr>
          <a:xfrm>
            <a:off x="7305617" y="5559948"/>
            <a:ext cx="1095835" cy="200045"/>
          </a:xfrm>
          <a:prstGeom prst="roundRect">
            <a:avLst/>
          </a:prstGeom>
          <a:solidFill>
            <a:srgbClr val="F2F2F2"/>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50">
                <a:solidFill>
                  <a:srgbClr val="575757"/>
                </a:solidFill>
                <a:latin typeface="Meiryo UI"/>
              </a:rPr>
              <a:t>従業員</a:t>
            </a:r>
            <a:r>
              <a:rPr kumimoji="0" lang="ja-JP" altLang="en-US" sz="1050" b="0" i="0" u="none" strike="noStrike" kern="1200" cap="none" spc="0" normalizeH="0" baseline="0" noProof="0">
                <a:ln>
                  <a:noFill/>
                </a:ln>
                <a:solidFill>
                  <a:srgbClr val="575757"/>
                </a:solidFill>
                <a:effectLst/>
                <a:uLnTx/>
                <a:uFillTx/>
                <a:latin typeface="Meiryo UI"/>
                <a:ea typeface="+mn-ea"/>
                <a:cs typeface="+mn-cs"/>
              </a:rPr>
              <a:t>ロール削除</a:t>
            </a:r>
            <a:endParaRPr kumimoji="0" lang="en-US" sz="1050" b="0" i="0" u="none" strike="noStrike" kern="1200" cap="none" spc="0" normalizeH="0" baseline="0" noProof="0">
              <a:ln>
                <a:noFill/>
              </a:ln>
              <a:solidFill>
                <a:srgbClr val="575757"/>
              </a:solidFill>
              <a:effectLst/>
              <a:uLnTx/>
              <a:uFillTx/>
              <a:latin typeface="Meiryo UI"/>
              <a:ea typeface="+mn-ea"/>
              <a:cs typeface="+mn-cs"/>
            </a:endParaRPr>
          </a:p>
        </p:txBody>
      </p:sp>
      <p:sp>
        <p:nvSpPr>
          <p:cNvPr id="54" name="Rectangle 53">
            <a:extLst>
              <a:ext uri="{FF2B5EF4-FFF2-40B4-BE49-F238E27FC236}">
                <a16:creationId xmlns:a16="http://schemas.microsoft.com/office/drawing/2014/main" id="{3EC8A6DF-2A37-3ACC-14C0-CCD09373C62A}"/>
              </a:ext>
            </a:extLst>
          </p:cNvPr>
          <p:cNvSpPr/>
          <p:nvPr/>
        </p:nvSpPr>
        <p:spPr>
          <a:xfrm>
            <a:off x="7305616" y="2597717"/>
            <a:ext cx="1095835" cy="384226"/>
          </a:xfrm>
          <a:prstGeom prst="rect">
            <a:avLst/>
          </a:prstGeom>
          <a:solidFill>
            <a:srgbClr val="FFFFFF"/>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a:ln>
                  <a:noFill/>
                </a:ln>
                <a:solidFill>
                  <a:srgbClr val="575757"/>
                </a:solidFill>
                <a:effectLst/>
                <a:uLnTx/>
                <a:uFillTx/>
                <a:latin typeface="Meiryo UI"/>
                <a:ea typeface="+mn-ea"/>
                <a:cs typeface="+mn-cs"/>
              </a:rPr>
              <a:t>所属解除申請</a:t>
            </a:r>
            <a:endParaRPr kumimoji="0" lang="en-US" sz="1000" b="0" i="0" u="none" strike="noStrike" kern="1200" cap="none" spc="0" normalizeH="0" baseline="0" noProof="0">
              <a:ln>
                <a:noFill/>
              </a:ln>
              <a:solidFill>
                <a:srgbClr val="575757"/>
              </a:solidFill>
              <a:effectLst/>
              <a:uLnTx/>
              <a:uFillTx/>
              <a:latin typeface="Meiryo UI"/>
              <a:ea typeface="+mn-ea"/>
              <a:cs typeface="+mn-cs"/>
            </a:endParaRPr>
          </a:p>
        </p:txBody>
      </p:sp>
      <p:sp>
        <p:nvSpPr>
          <p:cNvPr id="55" name="Rectangle 54">
            <a:extLst>
              <a:ext uri="{FF2B5EF4-FFF2-40B4-BE49-F238E27FC236}">
                <a16:creationId xmlns:a16="http://schemas.microsoft.com/office/drawing/2014/main" id="{CC689741-ED73-E391-846A-268674E984CB}"/>
              </a:ext>
            </a:extLst>
          </p:cNvPr>
          <p:cNvSpPr/>
          <p:nvPr/>
        </p:nvSpPr>
        <p:spPr>
          <a:xfrm>
            <a:off x="7305616" y="3912712"/>
            <a:ext cx="1095835" cy="384226"/>
          </a:xfrm>
          <a:prstGeom prst="rect">
            <a:avLst/>
          </a:prstGeom>
          <a:solidFill>
            <a:srgbClr val="FFFFFF"/>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a:ln>
                  <a:noFill/>
                </a:ln>
                <a:solidFill>
                  <a:srgbClr val="575757"/>
                </a:solidFill>
                <a:effectLst/>
                <a:uLnTx/>
                <a:uFillTx/>
                <a:latin typeface="Meiryo UI"/>
                <a:ea typeface="+mn-ea"/>
                <a:cs typeface="+mn-cs"/>
              </a:rPr>
              <a:t>所属解除申請</a:t>
            </a:r>
            <a:endParaRPr kumimoji="0" lang="en-US" altLang="ja-JP" sz="1000" b="0" i="0" u="none" strike="noStrike" kern="1200" cap="none" spc="0" normalizeH="0" baseline="0" noProof="0">
              <a:ln>
                <a:noFill/>
              </a:ln>
              <a:solidFill>
                <a:srgbClr val="575757"/>
              </a:solidFill>
              <a:effectLst/>
              <a:uLnTx/>
              <a:uFillTx/>
              <a:latin typeface="Meiryo U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a:ln>
                  <a:noFill/>
                </a:ln>
                <a:solidFill>
                  <a:srgbClr val="575757"/>
                </a:solidFill>
                <a:effectLst/>
                <a:uLnTx/>
                <a:uFillTx/>
                <a:latin typeface="Meiryo UI"/>
                <a:ea typeface="+mn-ea"/>
                <a:cs typeface="+mn-cs"/>
              </a:rPr>
              <a:t>承認</a:t>
            </a:r>
            <a:endParaRPr kumimoji="0" lang="en-US" sz="1000" b="0" i="0" u="none" strike="noStrike" kern="1200" cap="none" spc="0" normalizeH="0" baseline="0" noProof="0">
              <a:ln>
                <a:noFill/>
              </a:ln>
              <a:solidFill>
                <a:srgbClr val="575757"/>
              </a:solidFill>
              <a:effectLst/>
              <a:uLnTx/>
              <a:uFillTx/>
              <a:latin typeface="Meiryo UI"/>
              <a:ea typeface="+mn-ea"/>
              <a:cs typeface="+mn-cs"/>
            </a:endParaRPr>
          </a:p>
        </p:txBody>
      </p:sp>
      <p:sp>
        <p:nvSpPr>
          <p:cNvPr id="8" name="Rectangle 7">
            <a:extLst>
              <a:ext uri="{FF2B5EF4-FFF2-40B4-BE49-F238E27FC236}">
                <a16:creationId xmlns:a16="http://schemas.microsoft.com/office/drawing/2014/main" id="{187B65A0-F7A3-6EBF-CDA3-F701FC187875}"/>
              </a:ext>
            </a:extLst>
          </p:cNvPr>
          <p:cNvSpPr/>
          <p:nvPr/>
        </p:nvSpPr>
        <p:spPr>
          <a:xfrm>
            <a:off x="9503536" y="3912712"/>
            <a:ext cx="1106512" cy="384226"/>
          </a:xfrm>
          <a:prstGeom prst="rect">
            <a:avLst/>
          </a:prstGeom>
          <a:solidFill>
            <a:srgbClr val="FFFFFF"/>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a:ln>
                  <a:noFill/>
                </a:ln>
                <a:solidFill>
                  <a:srgbClr val="575757"/>
                </a:solidFill>
                <a:effectLst/>
                <a:uLnTx/>
                <a:uFillTx/>
                <a:latin typeface="Meiryo UI"/>
                <a:ea typeface="+mn-ea"/>
                <a:cs typeface="+mn-cs"/>
              </a:rPr>
              <a:t>権限変更</a:t>
            </a:r>
            <a:br>
              <a:rPr kumimoji="0" lang="en-US" altLang="ja-JP" sz="1000" b="0" i="0" u="none" strike="noStrike" kern="1200" cap="none" spc="0" normalizeH="0" baseline="0" noProof="0">
                <a:ln>
                  <a:noFill/>
                </a:ln>
                <a:solidFill>
                  <a:srgbClr val="575757"/>
                </a:solidFill>
                <a:effectLst/>
                <a:uLnTx/>
                <a:uFillTx/>
                <a:latin typeface="Meiryo UI"/>
                <a:ea typeface="+mn-ea"/>
                <a:cs typeface="+mn-cs"/>
              </a:rPr>
            </a:br>
            <a:r>
              <a:rPr kumimoji="0" lang="en-US" altLang="ja-JP" sz="1000" b="0" i="0" u="none" strike="noStrike" kern="1200" cap="none" spc="0" normalizeH="0" baseline="0" noProof="0">
                <a:ln>
                  <a:noFill/>
                </a:ln>
                <a:solidFill>
                  <a:srgbClr val="575757"/>
                </a:solidFill>
                <a:effectLst/>
                <a:uLnTx/>
                <a:uFillTx/>
                <a:latin typeface="Meiryo UI"/>
                <a:ea typeface="+mn-ea"/>
                <a:cs typeface="+mn-cs"/>
              </a:rPr>
              <a:t>(</a:t>
            </a:r>
            <a:r>
              <a:rPr kumimoji="0" lang="ja-JP" altLang="en-US" sz="1000" b="0" i="0" u="none" strike="noStrike" kern="1200" cap="none" spc="0" normalizeH="0" baseline="0" noProof="0">
                <a:ln>
                  <a:noFill/>
                </a:ln>
                <a:solidFill>
                  <a:srgbClr val="575757"/>
                </a:solidFill>
                <a:effectLst/>
                <a:uLnTx/>
                <a:uFillTx/>
                <a:latin typeface="Meiryo UI"/>
                <a:ea typeface="+mn-ea"/>
                <a:cs typeface="+mn-cs"/>
              </a:rPr>
              <a:t>従業員ロール削除</a:t>
            </a:r>
            <a:r>
              <a:rPr kumimoji="0" lang="en-US" altLang="ja-JP" sz="1000" b="0" i="0" u="none" strike="noStrike" kern="1200" cap="none" spc="0" normalizeH="0" baseline="0" noProof="0">
                <a:ln>
                  <a:noFill/>
                </a:ln>
                <a:solidFill>
                  <a:srgbClr val="575757"/>
                </a:solidFill>
                <a:effectLst/>
                <a:uLnTx/>
                <a:uFillTx/>
                <a:latin typeface="Meiryo UI"/>
                <a:ea typeface="+mn-ea"/>
                <a:cs typeface="+mn-cs"/>
              </a:rPr>
              <a:t>)</a:t>
            </a:r>
            <a:endParaRPr kumimoji="0" lang="en-US" sz="1000" b="0" i="0" u="none" strike="noStrike" kern="1200" cap="none" spc="0" normalizeH="0" baseline="0" noProof="0">
              <a:ln>
                <a:noFill/>
              </a:ln>
              <a:solidFill>
                <a:srgbClr val="575757"/>
              </a:solidFill>
              <a:effectLst/>
              <a:uLnTx/>
              <a:uFillTx/>
              <a:latin typeface="Meiryo UI"/>
              <a:ea typeface="+mn-ea"/>
              <a:cs typeface="+mn-cs"/>
            </a:endParaRPr>
          </a:p>
        </p:txBody>
      </p:sp>
      <p:grpSp>
        <p:nvGrpSpPr>
          <p:cNvPr id="19" name="Group 18">
            <a:extLst>
              <a:ext uri="{FF2B5EF4-FFF2-40B4-BE49-F238E27FC236}">
                <a16:creationId xmlns:a16="http://schemas.microsoft.com/office/drawing/2014/main" id="{10B531E2-57E2-3F4D-8738-EB5B1DF9C287}"/>
              </a:ext>
            </a:extLst>
          </p:cNvPr>
          <p:cNvGrpSpPr/>
          <p:nvPr/>
        </p:nvGrpSpPr>
        <p:grpSpPr>
          <a:xfrm>
            <a:off x="2253465" y="1779833"/>
            <a:ext cx="1210801" cy="1012014"/>
            <a:chOff x="2253465" y="1779833"/>
            <a:chExt cx="1210801" cy="1012014"/>
          </a:xfrm>
        </p:grpSpPr>
        <p:sp>
          <p:nvSpPr>
            <p:cNvPr id="11" name="Rectangle 10">
              <a:extLst>
                <a:ext uri="{FF2B5EF4-FFF2-40B4-BE49-F238E27FC236}">
                  <a16:creationId xmlns:a16="http://schemas.microsoft.com/office/drawing/2014/main" id="{19FFCC12-5BF1-1BF3-16CD-8B1BAB23EF5B}"/>
                </a:ext>
              </a:extLst>
            </p:cNvPr>
            <p:cNvSpPr/>
            <p:nvPr/>
          </p:nvSpPr>
          <p:spPr>
            <a:xfrm rot="2682383">
              <a:off x="2476844" y="1859584"/>
              <a:ext cx="360000" cy="360000"/>
            </a:xfrm>
            <a:prstGeom prst="rect">
              <a:avLst/>
            </a:prstGeom>
            <a:solidFill>
              <a:srgbClr val="FFFFFF"/>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575757"/>
                </a:solidFill>
                <a:effectLst/>
                <a:uLnTx/>
                <a:uFillTx/>
                <a:latin typeface="Meiryo UI"/>
                <a:ea typeface="+mn-ea"/>
                <a:cs typeface="+mn-cs"/>
              </a:endParaRPr>
            </a:p>
          </p:txBody>
        </p:sp>
        <p:sp>
          <p:nvSpPr>
            <p:cNvPr id="13" name="TextBox 12">
              <a:extLst>
                <a:ext uri="{FF2B5EF4-FFF2-40B4-BE49-F238E27FC236}">
                  <a16:creationId xmlns:a16="http://schemas.microsoft.com/office/drawing/2014/main" id="{6C574495-D511-1F4F-AB01-09B09EC662BB}"/>
                </a:ext>
              </a:extLst>
            </p:cNvPr>
            <p:cNvSpPr txBox="1"/>
            <p:nvPr/>
          </p:nvSpPr>
          <p:spPr>
            <a:xfrm>
              <a:off x="2938520" y="1779833"/>
              <a:ext cx="287955" cy="27827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50">
                  <a:solidFill>
                    <a:srgbClr val="575757"/>
                  </a:solidFill>
                </a:rPr>
                <a:t>Y</a:t>
              </a:r>
              <a:endParaRPr lang="en-US" sz="1050">
                <a:solidFill>
                  <a:srgbClr val="575757"/>
                </a:solidFill>
              </a:endParaRPr>
            </a:p>
          </p:txBody>
        </p:sp>
        <p:sp>
          <p:nvSpPr>
            <p:cNvPr id="14" name="TextBox 13">
              <a:extLst>
                <a:ext uri="{FF2B5EF4-FFF2-40B4-BE49-F238E27FC236}">
                  <a16:creationId xmlns:a16="http://schemas.microsoft.com/office/drawing/2014/main" id="{8DFCAF81-1619-2079-FAE9-50107CF0AEC7}"/>
                </a:ext>
              </a:extLst>
            </p:cNvPr>
            <p:cNvSpPr txBox="1"/>
            <p:nvPr/>
          </p:nvSpPr>
          <p:spPr>
            <a:xfrm>
              <a:off x="2368889" y="2328177"/>
              <a:ext cx="287955" cy="27827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50">
                  <a:solidFill>
                    <a:srgbClr val="575757"/>
                  </a:solidFill>
                </a:rPr>
                <a:t>N</a:t>
              </a:r>
              <a:endParaRPr lang="en-US" sz="1050">
                <a:solidFill>
                  <a:srgbClr val="575757"/>
                </a:solidFill>
              </a:endParaRPr>
            </a:p>
          </p:txBody>
        </p:sp>
        <p:cxnSp>
          <p:nvCxnSpPr>
            <p:cNvPr id="15" name="Straight Arrow Connector 14">
              <a:extLst>
                <a:ext uri="{FF2B5EF4-FFF2-40B4-BE49-F238E27FC236}">
                  <a16:creationId xmlns:a16="http://schemas.microsoft.com/office/drawing/2014/main" id="{E6717BD7-B8E3-4F5A-B40C-C6D5A737AFF4}"/>
                </a:ext>
              </a:extLst>
            </p:cNvPr>
            <p:cNvCxnSpPr>
              <a:cxnSpLocks/>
            </p:cNvCxnSpPr>
            <p:nvPr/>
          </p:nvCxnSpPr>
          <p:spPr>
            <a:xfrm>
              <a:off x="2253465" y="2039584"/>
              <a:ext cx="148823" cy="0"/>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88E48B4E-23FE-7559-BC44-98F86A718AAE}"/>
                </a:ext>
              </a:extLst>
            </p:cNvPr>
            <p:cNvCxnSpPr>
              <a:cxnSpLocks/>
              <a:stCxn id="18" idx="3"/>
            </p:cNvCxnSpPr>
            <p:nvPr/>
          </p:nvCxnSpPr>
          <p:spPr>
            <a:xfrm>
              <a:off x="2897363" y="2039758"/>
              <a:ext cx="315153" cy="0"/>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17" name="Connector: Elbow 16">
              <a:extLst>
                <a:ext uri="{FF2B5EF4-FFF2-40B4-BE49-F238E27FC236}">
                  <a16:creationId xmlns:a16="http://schemas.microsoft.com/office/drawing/2014/main" id="{7AA04A01-79D0-6F34-0883-28781565AE11}"/>
                </a:ext>
              </a:extLst>
            </p:cNvPr>
            <p:cNvCxnSpPr>
              <a:cxnSpLocks/>
            </p:cNvCxnSpPr>
            <p:nvPr/>
          </p:nvCxnSpPr>
          <p:spPr>
            <a:xfrm>
              <a:off x="2656844" y="2289526"/>
              <a:ext cx="807422" cy="502321"/>
            </a:xfrm>
            <a:prstGeom prst="bentConnector3">
              <a:avLst>
                <a:gd name="adj1" fmla="val -137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AA2095C0-DFF5-4138-1BA1-C909EB0C8051}"/>
                </a:ext>
              </a:extLst>
            </p:cNvPr>
            <p:cNvSpPr/>
            <p:nvPr/>
          </p:nvSpPr>
          <p:spPr>
            <a:xfrm>
              <a:off x="2537363" y="1859758"/>
              <a:ext cx="360000" cy="36000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575757"/>
                </a:solidFill>
                <a:effectLst/>
                <a:uLnTx/>
                <a:uFillTx/>
                <a:latin typeface="Meiryo UI"/>
                <a:ea typeface="+mn-ea"/>
                <a:cs typeface="+mn-cs"/>
              </a:endParaRPr>
            </a:p>
          </p:txBody>
        </p:sp>
      </p:grpSp>
      <p:sp>
        <p:nvSpPr>
          <p:cNvPr id="20" name="Rectangle 19">
            <a:extLst>
              <a:ext uri="{FF2B5EF4-FFF2-40B4-BE49-F238E27FC236}">
                <a16:creationId xmlns:a16="http://schemas.microsoft.com/office/drawing/2014/main" id="{7FB1A1E6-B434-9A3E-A959-F4749EF44A64}"/>
              </a:ext>
            </a:extLst>
          </p:cNvPr>
          <p:cNvSpPr/>
          <p:nvPr/>
        </p:nvSpPr>
        <p:spPr>
          <a:xfrm>
            <a:off x="3212516" y="1847626"/>
            <a:ext cx="1005920" cy="384226"/>
          </a:xfrm>
          <a:prstGeom prst="rect">
            <a:avLst/>
          </a:prstGeom>
          <a:solidFill>
            <a:srgbClr val="FFFFFF"/>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a:ln>
                  <a:noFill/>
                </a:ln>
                <a:solidFill>
                  <a:srgbClr val="575757"/>
                </a:solidFill>
                <a:effectLst/>
                <a:uLnTx/>
                <a:uFillTx/>
                <a:latin typeface="Meiryo UI"/>
                <a:ea typeface="+mn-ea"/>
                <a:cs typeface="+mn-cs"/>
              </a:rPr>
              <a:t>ポータビリティ申請</a:t>
            </a:r>
            <a:endParaRPr kumimoji="0" lang="en-US" sz="1000" b="0" i="0" u="none" strike="noStrike" kern="1200" cap="none" spc="0" normalizeH="0" baseline="0" noProof="0">
              <a:ln>
                <a:noFill/>
              </a:ln>
              <a:solidFill>
                <a:srgbClr val="575757"/>
              </a:solidFill>
              <a:effectLst/>
              <a:uLnTx/>
              <a:uFillTx/>
              <a:latin typeface="Meiryo UI"/>
              <a:ea typeface="+mn-ea"/>
              <a:cs typeface="+mn-cs"/>
            </a:endParaRPr>
          </a:p>
        </p:txBody>
      </p:sp>
      <p:sp>
        <p:nvSpPr>
          <p:cNvPr id="21" name="Rectangle 20">
            <a:extLst>
              <a:ext uri="{FF2B5EF4-FFF2-40B4-BE49-F238E27FC236}">
                <a16:creationId xmlns:a16="http://schemas.microsoft.com/office/drawing/2014/main" id="{B4899AE6-8396-5C47-653A-9D74BCB8777C}"/>
              </a:ext>
            </a:extLst>
          </p:cNvPr>
          <p:cNvSpPr/>
          <p:nvPr/>
        </p:nvSpPr>
        <p:spPr>
          <a:xfrm>
            <a:off x="4356300" y="1847626"/>
            <a:ext cx="1005920" cy="384226"/>
          </a:xfrm>
          <a:prstGeom prst="rect">
            <a:avLst/>
          </a:prstGeom>
          <a:solidFill>
            <a:srgbClr val="FFFFFF"/>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a:ln>
                  <a:noFill/>
                </a:ln>
                <a:solidFill>
                  <a:srgbClr val="575757"/>
                </a:solidFill>
                <a:effectLst/>
                <a:uLnTx/>
                <a:uFillTx/>
                <a:latin typeface="Meiryo UI"/>
                <a:ea typeface="+mn-ea"/>
                <a:cs typeface="+mn-cs"/>
              </a:rPr>
              <a:t>アカウント統合</a:t>
            </a:r>
            <a:endParaRPr kumimoji="0" lang="en-US" sz="1000" b="0" i="0" u="none" strike="noStrike" kern="1200" cap="none" spc="0" normalizeH="0" baseline="0" noProof="0">
              <a:ln>
                <a:noFill/>
              </a:ln>
              <a:solidFill>
                <a:srgbClr val="575757"/>
              </a:solidFill>
              <a:effectLst/>
              <a:uLnTx/>
              <a:uFillTx/>
              <a:latin typeface="Meiryo UI"/>
              <a:ea typeface="+mn-ea"/>
              <a:cs typeface="+mn-cs"/>
            </a:endParaRPr>
          </a:p>
        </p:txBody>
      </p:sp>
      <p:sp>
        <p:nvSpPr>
          <p:cNvPr id="22" name="Rectangle 21">
            <a:extLst>
              <a:ext uri="{FF2B5EF4-FFF2-40B4-BE49-F238E27FC236}">
                <a16:creationId xmlns:a16="http://schemas.microsoft.com/office/drawing/2014/main" id="{3CA36B54-CD73-B0C0-C3E4-CAED9FFAA656}"/>
              </a:ext>
            </a:extLst>
          </p:cNvPr>
          <p:cNvSpPr/>
          <p:nvPr/>
        </p:nvSpPr>
        <p:spPr>
          <a:xfrm rot="2682383">
            <a:off x="3538822" y="2605003"/>
            <a:ext cx="360000" cy="360000"/>
          </a:xfrm>
          <a:prstGeom prst="rect">
            <a:avLst/>
          </a:prstGeom>
          <a:solidFill>
            <a:srgbClr val="FFFFFF"/>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575757"/>
              </a:solidFill>
              <a:effectLst/>
              <a:uLnTx/>
              <a:uFillTx/>
              <a:latin typeface="Meiryo UI"/>
              <a:ea typeface="+mn-ea"/>
              <a:cs typeface="+mn-cs"/>
            </a:endParaRPr>
          </a:p>
        </p:txBody>
      </p:sp>
      <p:sp>
        <p:nvSpPr>
          <p:cNvPr id="24" name="TextBox 23">
            <a:extLst>
              <a:ext uri="{FF2B5EF4-FFF2-40B4-BE49-F238E27FC236}">
                <a16:creationId xmlns:a16="http://schemas.microsoft.com/office/drawing/2014/main" id="{1BBEC7F3-C46B-2CF2-628A-C43D56FF4E03}"/>
              </a:ext>
            </a:extLst>
          </p:cNvPr>
          <p:cNvSpPr txBox="1"/>
          <p:nvPr/>
        </p:nvSpPr>
        <p:spPr>
          <a:xfrm>
            <a:off x="4000498" y="2525252"/>
            <a:ext cx="287955" cy="27827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50">
                <a:solidFill>
                  <a:srgbClr val="575757"/>
                </a:solidFill>
              </a:rPr>
              <a:t>Y</a:t>
            </a:r>
            <a:endParaRPr lang="en-US" sz="1050">
              <a:solidFill>
                <a:srgbClr val="575757"/>
              </a:solidFill>
            </a:endParaRPr>
          </a:p>
        </p:txBody>
      </p:sp>
      <p:sp>
        <p:nvSpPr>
          <p:cNvPr id="25" name="TextBox 24">
            <a:extLst>
              <a:ext uri="{FF2B5EF4-FFF2-40B4-BE49-F238E27FC236}">
                <a16:creationId xmlns:a16="http://schemas.microsoft.com/office/drawing/2014/main" id="{0CCBC483-EE79-3935-61B3-76BF6EE9821D}"/>
              </a:ext>
            </a:extLst>
          </p:cNvPr>
          <p:cNvSpPr txBox="1"/>
          <p:nvPr/>
        </p:nvSpPr>
        <p:spPr>
          <a:xfrm>
            <a:off x="3430867" y="3073596"/>
            <a:ext cx="287955" cy="27827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50">
                <a:solidFill>
                  <a:srgbClr val="575757"/>
                </a:solidFill>
              </a:rPr>
              <a:t>N</a:t>
            </a:r>
            <a:endParaRPr lang="en-US" sz="1050">
              <a:solidFill>
                <a:srgbClr val="575757"/>
              </a:solidFill>
            </a:endParaRPr>
          </a:p>
        </p:txBody>
      </p:sp>
      <p:cxnSp>
        <p:nvCxnSpPr>
          <p:cNvPr id="27" name="Straight Arrow Connector 26">
            <a:extLst>
              <a:ext uri="{FF2B5EF4-FFF2-40B4-BE49-F238E27FC236}">
                <a16:creationId xmlns:a16="http://schemas.microsoft.com/office/drawing/2014/main" id="{3AED9C0D-AB7C-2171-11E6-AC86379FB152}"/>
              </a:ext>
            </a:extLst>
          </p:cNvPr>
          <p:cNvCxnSpPr>
            <a:cxnSpLocks/>
            <a:stCxn id="29" idx="3"/>
            <a:endCxn id="54" idx="1"/>
          </p:cNvCxnSpPr>
          <p:nvPr/>
        </p:nvCxnSpPr>
        <p:spPr>
          <a:xfrm>
            <a:off x="3959341" y="2785177"/>
            <a:ext cx="3346275" cy="4653"/>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28" name="Connector: Elbow 27">
            <a:extLst>
              <a:ext uri="{FF2B5EF4-FFF2-40B4-BE49-F238E27FC236}">
                <a16:creationId xmlns:a16="http://schemas.microsoft.com/office/drawing/2014/main" id="{0ED4626D-ECD1-879E-91BF-32FAFEAFC838}"/>
              </a:ext>
            </a:extLst>
          </p:cNvPr>
          <p:cNvCxnSpPr>
            <a:cxnSpLocks/>
          </p:cNvCxnSpPr>
          <p:nvPr/>
        </p:nvCxnSpPr>
        <p:spPr>
          <a:xfrm>
            <a:off x="3718822" y="3034945"/>
            <a:ext cx="637478" cy="193986"/>
          </a:xfrm>
          <a:prstGeom prst="bentConnector3">
            <a:avLst>
              <a:gd name="adj1" fmla="val -28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9" name="Rectangle 28">
            <a:extLst>
              <a:ext uri="{FF2B5EF4-FFF2-40B4-BE49-F238E27FC236}">
                <a16:creationId xmlns:a16="http://schemas.microsoft.com/office/drawing/2014/main" id="{F8F39A44-AD9D-6F0A-E682-C6E0A6F32CC9}"/>
              </a:ext>
            </a:extLst>
          </p:cNvPr>
          <p:cNvSpPr/>
          <p:nvPr/>
        </p:nvSpPr>
        <p:spPr>
          <a:xfrm>
            <a:off x="3599341" y="2605177"/>
            <a:ext cx="360000" cy="36000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575757"/>
              </a:solidFill>
              <a:effectLst/>
              <a:uLnTx/>
              <a:uFillTx/>
              <a:latin typeface="Meiryo UI"/>
              <a:ea typeface="+mn-ea"/>
              <a:cs typeface="+mn-cs"/>
            </a:endParaRPr>
          </a:p>
        </p:txBody>
      </p:sp>
      <p:cxnSp>
        <p:nvCxnSpPr>
          <p:cNvPr id="34" name="Straight Arrow Connector 33">
            <a:extLst>
              <a:ext uri="{FF2B5EF4-FFF2-40B4-BE49-F238E27FC236}">
                <a16:creationId xmlns:a16="http://schemas.microsoft.com/office/drawing/2014/main" id="{E660E157-870B-C161-57BC-B2185F1006DC}"/>
              </a:ext>
            </a:extLst>
          </p:cNvPr>
          <p:cNvCxnSpPr>
            <a:cxnSpLocks/>
            <a:stCxn id="20" idx="3"/>
            <a:endCxn id="21" idx="1"/>
          </p:cNvCxnSpPr>
          <p:nvPr/>
        </p:nvCxnSpPr>
        <p:spPr>
          <a:xfrm>
            <a:off x="4218436" y="2039739"/>
            <a:ext cx="137864" cy="0"/>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B5A9620D-0475-B18D-EDA9-64877A0F8D53}"/>
              </a:ext>
            </a:extLst>
          </p:cNvPr>
          <p:cNvCxnSpPr>
            <a:cxnSpLocks/>
          </p:cNvCxnSpPr>
          <p:nvPr/>
        </p:nvCxnSpPr>
        <p:spPr>
          <a:xfrm>
            <a:off x="5362220" y="3212089"/>
            <a:ext cx="165630" cy="0"/>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43" name="Rectangle 42">
            <a:extLst>
              <a:ext uri="{FF2B5EF4-FFF2-40B4-BE49-F238E27FC236}">
                <a16:creationId xmlns:a16="http://schemas.microsoft.com/office/drawing/2014/main" id="{5762E2A7-E7B4-587E-8F8D-9778BF70B285}"/>
              </a:ext>
            </a:extLst>
          </p:cNvPr>
          <p:cNvSpPr/>
          <p:nvPr/>
        </p:nvSpPr>
        <p:spPr>
          <a:xfrm>
            <a:off x="7302513" y="2621308"/>
            <a:ext cx="125606" cy="114065"/>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cxnSp>
        <p:nvCxnSpPr>
          <p:cNvPr id="44" name="Connector: Elbow 43">
            <a:extLst>
              <a:ext uri="{FF2B5EF4-FFF2-40B4-BE49-F238E27FC236}">
                <a16:creationId xmlns:a16="http://schemas.microsoft.com/office/drawing/2014/main" id="{BC63F90E-D9AE-F98E-5BAE-886B3F2A3DBB}"/>
              </a:ext>
            </a:extLst>
          </p:cNvPr>
          <p:cNvCxnSpPr>
            <a:cxnSpLocks/>
            <a:stCxn id="21" idx="3"/>
            <a:endCxn id="43" idx="1"/>
          </p:cNvCxnSpPr>
          <p:nvPr/>
        </p:nvCxnSpPr>
        <p:spPr>
          <a:xfrm>
            <a:off x="5362220" y="2039739"/>
            <a:ext cx="1940293" cy="638602"/>
          </a:xfrm>
          <a:prstGeom prst="bentConnector3">
            <a:avLst>
              <a:gd name="adj1" fmla="val 5000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56" name="Rectangle 55">
            <a:extLst>
              <a:ext uri="{FF2B5EF4-FFF2-40B4-BE49-F238E27FC236}">
                <a16:creationId xmlns:a16="http://schemas.microsoft.com/office/drawing/2014/main" id="{3A9778CE-D70A-866F-53A5-07BAAD904A79}"/>
              </a:ext>
            </a:extLst>
          </p:cNvPr>
          <p:cNvSpPr/>
          <p:nvPr/>
        </p:nvSpPr>
        <p:spPr>
          <a:xfrm>
            <a:off x="7302513" y="2835450"/>
            <a:ext cx="125606" cy="114065"/>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cxnSp>
        <p:nvCxnSpPr>
          <p:cNvPr id="57" name="Connector: Elbow 56">
            <a:extLst>
              <a:ext uri="{FF2B5EF4-FFF2-40B4-BE49-F238E27FC236}">
                <a16:creationId xmlns:a16="http://schemas.microsoft.com/office/drawing/2014/main" id="{53A86C3A-DF80-631B-65DB-B1005FEB99BC}"/>
              </a:ext>
            </a:extLst>
          </p:cNvPr>
          <p:cNvCxnSpPr>
            <a:cxnSpLocks/>
            <a:stCxn id="73" idx="3"/>
            <a:endCxn id="56" idx="1"/>
          </p:cNvCxnSpPr>
          <p:nvPr/>
        </p:nvCxnSpPr>
        <p:spPr>
          <a:xfrm flipV="1">
            <a:off x="6533770" y="2892483"/>
            <a:ext cx="768743" cy="319606"/>
          </a:xfrm>
          <a:prstGeom prst="bentConnector3">
            <a:avLst>
              <a:gd name="adj1" fmla="val 5000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60" name="Rectangle 59">
            <a:extLst>
              <a:ext uri="{FF2B5EF4-FFF2-40B4-BE49-F238E27FC236}">
                <a16:creationId xmlns:a16="http://schemas.microsoft.com/office/drawing/2014/main" id="{1AAB82D9-1999-F7E6-FB63-8D5B6275A14C}"/>
              </a:ext>
            </a:extLst>
          </p:cNvPr>
          <p:cNvSpPr/>
          <p:nvPr/>
        </p:nvSpPr>
        <p:spPr>
          <a:xfrm>
            <a:off x="3226475" y="3912712"/>
            <a:ext cx="1005920" cy="384226"/>
          </a:xfrm>
          <a:prstGeom prst="rect">
            <a:avLst/>
          </a:prstGeom>
          <a:solidFill>
            <a:srgbClr val="FFFFFF"/>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a:ln>
                  <a:noFill/>
                </a:ln>
                <a:solidFill>
                  <a:srgbClr val="575757"/>
                </a:solidFill>
                <a:effectLst/>
                <a:uLnTx/>
                <a:uFillTx/>
                <a:latin typeface="Meiryo UI"/>
                <a:ea typeface="+mn-ea"/>
                <a:cs typeface="+mn-cs"/>
              </a:rPr>
              <a:t>ポータビリティ申請</a:t>
            </a:r>
            <a:br>
              <a:rPr kumimoji="0" lang="en-US" altLang="ja-JP" sz="1000" b="0" i="0" u="none" strike="noStrike" kern="1200" cap="none" spc="0" normalizeH="0" baseline="0" noProof="0">
                <a:ln>
                  <a:noFill/>
                </a:ln>
                <a:solidFill>
                  <a:srgbClr val="575757"/>
                </a:solidFill>
                <a:effectLst/>
                <a:uLnTx/>
                <a:uFillTx/>
                <a:latin typeface="Meiryo UI"/>
                <a:ea typeface="+mn-ea"/>
                <a:cs typeface="+mn-cs"/>
              </a:rPr>
            </a:br>
            <a:r>
              <a:rPr kumimoji="0" lang="ja-JP" altLang="en-US" sz="1000" b="0" i="0" u="none" strike="noStrike" kern="1200" cap="none" spc="0" normalizeH="0" baseline="0" noProof="0">
                <a:ln>
                  <a:noFill/>
                </a:ln>
                <a:solidFill>
                  <a:srgbClr val="575757"/>
                </a:solidFill>
                <a:effectLst/>
                <a:uLnTx/>
                <a:uFillTx/>
                <a:latin typeface="Meiryo UI"/>
                <a:ea typeface="+mn-ea"/>
                <a:cs typeface="+mn-cs"/>
              </a:rPr>
              <a:t>承認</a:t>
            </a:r>
            <a:endParaRPr kumimoji="0" lang="en-US" sz="1000" b="0" i="0" u="none" strike="noStrike" kern="1200" cap="none" spc="0" normalizeH="0" baseline="0" noProof="0">
              <a:ln>
                <a:noFill/>
              </a:ln>
              <a:solidFill>
                <a:srgbClr val="575757"/>
              </a:solidFill>
              <a:effectLst/>
              <a:uLnTx/>
              <a:uFillTx/>
              <a:latin typeface="Meiryo UI"/>
              <a:ea typeface="+mn-ea"/>
              <a:cs typeface="+mn-cs"/>
            </a:endParaRPr>
          </a:p>
        </p:txBody>
      </p:sp>
      <p:cxnSp>
        <p:nvCxnSpPr>
          <p:cNvPr id="61" name="Straight Arrow Connector 60">
            <a:extLst>
              <a:ext uri="{FF2B5EF4-FFF2-40B4-BE49-F238E27FC236}">
                <a16:creationId xmlns:a16="http://schemas.microsoft.com/office/drawing/2014/main" id="{8FFAD17D-4655-6EE1-959A-3D052634AE9F}"/>
              </a:ext>
            </a:extLst>
          </p:cNvPr>
          <p:cNvCxnSpPr>
            <a:cxnSpLocks/>
          </p:cNvCxnSpPr>
          <p:nvPr/>
        </p:nvCxnSpPr>
        <p:spPr>
          <a:xfrm>
            <a:off x="3312447" y="2231946"/>
            <a:ext cx="0" cy="1680766"/>
          </a:xfrm>
          <a:prstGeom prst="straightConnector1">
            <a:avLst/>
          </a:prstGeom>
          <a:ln w="9525" cap="rnd">
            <a:solidFill>
              <a:srgbClr val="9A9A9A"/>
            </a:solidFill>
            <a:prstDash val="sysDash"/>
            <a:round/>
            <a:tailEnd type="triangle"/>
          </a:ln>
        </p:spPr>
        <p:style>
          <a:lnRef idx="1">
            <a:schemeClr val="accent1"/>
          </a:lnRef>
          <a:fillRef idx="0">
            <a:schemeClr val="accent1"/>
          </a:fillRef>
          <a:effectRef idx="0">
            <a:schemeClr val="accent1"/>
          </a:effectRef>
          <a:fontRef idx="minor">
            <a:schemeClr val="tx1"/>
          </a:fontRef>
        </p:style>
      </p:cxnSp>
      <p:sp>
        <p:nvSpPr>
          <p:cNvPr id="64" name="TextBox 63">
            <a:extLst>
              <a:ext uri="{FF2B5EF4-FFF2-40B4-BE49-F238E27FC236}">
                <a16:creationId xmlns:a16="http://schemas.microsoft.com/office/drawing/2014/main" id="{A53B3BAE-DE2C-4ABD-977C-097E2B9D89C1}"/>
              </a:ext>
            </a:extLst>
          </p:cNvPr>
          <p:cNvSpPr txBox="1"/>
          <p:nvPr/>
        </p:nvSpPr>
        <p:spPr>
          <a:xfrm>
            <a:off x="3109865" y="2313193"/>
            <a:ext cx="1202861" cy="190062"/>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050">
                <a:solidFill>
                  <a:srgbClr val="575757"/>
                </a:solidFill>
              </a:rPr>
              <a:t>個人ロール保持？</a:t>
            </a:r>
            <a:endParaRPr lang="en-US" sz="1050">
              <a:solidFill>
                <a:srgbClr val="575757"/>
              </a:solidFill>
            </a:endParaRPr>
          </a:p>
        </p:txBody>
      </p:sp>
      <p:cxnSp>
        <p:nvCxnSpPr>
          <p:cNvPr id="71" name="Straight Arrow Connector 70">
            <a:extLst>
              <a:ext uri="{FF2B5EF4-FFF2-40B4-BE49-F238E27FC236}">
                <a16:creationId xmlns:a16="http://schemas.microsoft.com/office/drawing/2014/main" id="{FA218434-BB29-C0FF-DEE1-19FEE5CB7A11}"/>
              </a:ext>
            </a:extLst>
          </p:cNvPr>
          <p:cNvCxnSpPr>
            <a:cxnSpLocks/>
          </p:cNvCxnSpPr>
          <p:nvPr/>
        </p:nvCxnSpPr>
        <p:spPr>
          <a:xfrm>
            <a:off x="4480847" y="2231946"/>
            <a:ext cx="0" cy="1680766"/>
          </a:xfrm>
          <a:prstGeom prst="straightConnector1">
            <a:avLst/>
          </a:prstGeom>
          <a:ln w="9525" cap="rnd">
            <a:solidFill>
              <a:srgbClr val="9A9A9A"/>
            </a:solidFill>
            <a:prstDash val="sysDash"/>
            <a:round/>
            <a:tailEnd type="triangle"/>
          </a:ln>
        </p:spPr>
        <p:style>
          <a:lnRef idx="1">
            <a:schemeClr val="accent1"/>
          </a:lnRef>
          <a:fillRef idx="0">
            <a:schemeClr val="accent1"/>
          </a:fillRef>
          <a:effectRef idx="0">
            <a:schemeClr val="accent1"/>
          </a:effectRef>
          <a:fontRef idx="minor">
            <a:schemeClr val="tx1"/>
          </a:fontRef>
        </p:style>
      </p:cxnSp>
      <p:sp>
        <p:nvSpPr>
          <p:cNvPr id="72" name="Rectangle 71">
            <a:extLst>
              <a:ext uri="{FF2B5EF4-FFF2-40B4-BE49-F238E27FC236}">
                <a16:creationId xmlns:a16="http://schemas.microsoft.com/office/drawing/2014/main" id="{443F5DFE-7375-791A-09C6-AFAA095BF393}"/>
              </a:ext>
            </a:extLst>
          </p:cNvPr>
          <p:cNvSpPr/>
          <p:nvPr/>
        </p:nvSpPr>
        <p:spPr>
          <a:xfrm>
            <a:off x="4356300" y="3019976"/>
            <a:ext cx="1005920" cy="384226"/>
          </a:xfrm>
          <a:prstGeom prst="rect">
            <a:avLst/>
          </a:prstGeom>
          <a:solidFill>
            <a:schemeClr val="bg1"/>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a:ln>
                  <a:noFill/>
                </a:ln>
                <a:solidFill>
                  <a:srgbClr val="575757"/>
                </a:solidFill>
                <a:effectLst/>
                <a:uLnTx/>
                <a:uFillTx/>
                <a:latin typeface="Meiryo UI"/>
                <a:ea typeface="+mn-ea"/>
                <a:cs typeface="+mn-cs"/>
              </a:rPr>
              <a:t>ポータビリティ申請</a:t>
            </a:r>
            <a:endParaRPr kumimoji="0" lang="en-US" sz="1000" b="0" i="0" u="none" strike="noStrike" kern="1200" cap="none" spc="0" normalizeH="0" baseline="0" noProof="0">
              <a:ln>
                <a:noFill/>
              </a:ln>
              <a:solidFill>
                <a:srgbClr val="575757"/>
              </a:solidFill>
              <a:effectLst/>
              <a:uLnTx/>
              <a:uFillTx/>
              <a:latin typeface="Meiryo UI"/>
              <a:ea typeface="+mn-ea"/>
              <a:cs typeface="+mn-cs"/>
            </a:endParaRPr>
          </a:p>
        </p:txBody>
      </p:sp>
      <p:sp>
        <p:nvSpPr>
          <p:cNvPr id="73" name="Rectangle 72">
            <a:extLst>
              <a:ext uri="{FF2B5EF4-FFF2-40B4-BE49-F238E27FC236}">
                <a16:creationId xmlns:a16="http://schemas.microsoft.com/office/drawing/2014/main" id="{765A72CA-F8A6-5349-D4CF-B2424B396F59}"/>
              </a:ext>
            </a:extLst>
          </p:cNvPr>
          <p:cNvSpPr/>
          <p:nvPr/>
        </p:nvSpPr>
        <p:spPr>
          <a:xfrm>
            <a:off x="5527850" y="3019976"/>
            <a:ext cx="1005920" cy="384226"/>
          </a:xfrm>
          <a:prstGeom prst="rect">
            <a:avLst/>
          </a:prstGeom>
          <a:solidFill>
            <a:schemeClr val="bg1"/>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a:ln>
                  <a:noFill/>
                </a:ln>
                <a:solidFill>
                  <a:srgbClr val="575757"/>
                </a:solidFill>
                <a:effectLst/>
                <a:uLnTx/>
                <a:uFillTx/>
                <a:latin typeface="Meiryo UI"/>
                <a:ea typeface="+mn-ea"/>
                <a:cs typeface="+mn-cs"/>
              </a:rPr>
              <a:t>個人ロール追加</a:t>
            </a:r>
            <a:endParaRPr kumimoji="0" lang="en-US" sz="1000" b="0" i="0" u="none" strike="noStrike" kern="1200" cap="none" spc="0" normalizeH="0" baseline="0" noProof="0">
              <a:ln>
                <a:noFill/>
              </a:ln>
              <a:solidFill>
                <a:srgbClr val="575757"/>
              </a:solidFill>
              <a:effectLst/>
              <a:uLnTx/>
              <a:uFillTx/>
              <a:latin typeface="Meiryo UI"/>
              <a:ea typeface="+mn-ea"/>
              <a:cs typeface="+mn-cs"/>
            </a:endParaRPr>
          </a:p>
        </p:txBody>
      </p:sp>
      <p:sp>
        <p:nvSpPr>
          <p:cNvPr id="76" name="Oval 67">
            <a:extLst>
              <a:ext uri="{FF2B5EF4-FFF2-40B4-BE49-F238E27FC236}">
                <a16:creationId xmlns:a16="http://schemas.microsoft.com/office/drawing/2014/main" id="{F8075282-82D5-8055-0533-4EE010CC7E5F}"/>
              </a:ext>
            </a:extLst>
          </p:cNvPr>
          <p:cNvSpPr/>
          <p:nvPr/>
        </p:nvSpPr>
        <p:spPr>
          <a:xfrm>
            <a:off x="3233016" y="2742454"/>
            <a:ext cx="121556" cy="54446"/>
          </a:xfrm>
          <a:custGeom>
            <a:avLst/>
            <a:gdLst>
              <a:gd name="connsiteX0" fmla="*/ 0 w 434975"/>
              <a:gd name="connsiteY0" fmla="*/ 217488 h 434975"/>
              <a:gd name="connsiteX1" fmla="*/ 217488 w 434975"/>
              <a:gd name="connsiteY1" fmla="*/ 0 h 434975"/>
              <a:gd name="connsiteX2" fmla="*/ 434976 w 434975"/>
              <a:gd name="connsiteY2" fmla="*/ 217488 h 434975"/>
              <a:gd name="connsiteX3" fmla="*/ 217488 w 434975"/>
              <a:gd name="connsiteY3" fmla="*/ 434976 h 434975"/>
              <a:gd name="connsiteX4" fmla="*/ 0 w 434975"/>
              <a:gd name="connsiteY4" fmla="*/ 217488 h 434975"/>
              <a:gd name="connsiteX0" fmla="*/ 0 w 434976"/>
              <a:gd name="connsiteY0" fmla="*/ 217488 h 244674"/>
              <a:gd name="connsiteX1" fmla="*/ 217488 w 434976"/>
              <a:gd name="connsiteY1" fmla="*/ 0 h 244674"/>
              <a:gd name="connsiteX2" fmla="*/ 434976 w 434976"/>
              <a:gd name="connsiteY2" fmla="*/ 217488 h 244674"/>
              <a:gd name="connsiteX3" fmla="*/ 0 w 434976"/>
              <a:gd name="connsiteY3" fmla="*/ 217488 h 244674"/>
              <a:gd name="connsiteX0" fmla="*/ 0 w 434976"/>
              <a:gd name="connsiteY0" fmla="*/ 217488 h 233716"/>
              <a:gd name="connsiteX1" fmla="*/ 217488 w 434976"/>
              <a:gd name="connsiteY1" fmla="*/ 0 h 233716"/>
              <a:gd name="connsiteX2" fmla="*/ 434976 w 434976"/>
              <a:gd name="connsiteY2" fmla="*/ 217488 h 233716"/>
              <a:gd name="connsiteX3" fmla="*/ 0 w 434976"/>
              <a:gd name="connsiteY3" fmla="*/ 217488 h 233716"/>
              <a:gd name="connsiteX0" fmla="*/ 0 w 434976"/>
              <a:gd name="connsiteY0" fmla="*/ 217488 h 218907"/>
              <a:gd name="connsiteX1" fmla="*/ 217488 w 434976"/>
              <a:gd name="connsiteY1" fmla="*/ 0 h 218907"/>
              <a:gd name="connsiteX2" fmla="*/ 434976 w 434976"/>
              <a:gd name="connsiteY2" fmla="*/ 217488 h 218907"/>
              <a:gd name="connsiteX3" fmla="*/ 0 w 434976"/>
              <a:gd name="connsiteY3" fmla="*/ 217488 h 218907"/>
              <a:gd name="connsiteX0" fmla="*/ 0 w 434976"/>
              <a:gd name="connsiteY0" fmla="*/ 217488 h 308928"/>
              <a:gd name="connsiteX1" fmla="*/ 217488 w 434976"/>
              <a:gd name="connsiteY1" fmla="*/ 0 h 308928"/>
              <a:gd name="connsiteX2" fmla="*/ 434976 w 434976"/>
              <a:gd name="connsiteY2" fmla="*/ 217488 h 308928"/>
              <a:gd name="connsiteX3" fmla="*/ 91440 w 434976"/>
              <a:gd name="connsiteY3" fmla="*/ 308928 h 308928"/>
              <a:gd name="connsiteX0" fmla="*/ 0 w 434976"/>
              <a:gd name="connsiteY0" fmla="*/ 217488 h 217488"/>
              <a:gd name="connsiteX1" fmla="*/ 217488 w 434976"/>
              <a:gd name="connsiteY1" fmla="*/ 0 h 217488"/>
              <a:gd name="connsiteX2" fmla="*/ 434976 w 434976"/>
              <a:gd name="connsiteY2" fmla="*/ 217488 h 217488"/>
            </a:gdLst>
            <a:ahLst/>
            <a:cxnLst>
              <a:cxn ang="0">
                <a:pos x="connsiteX0" y="connsiteY0"/>
              </a:cxn>
              <a:cxn ang="0">
                <a:pos x="connsiteX1" y="connsiteY1"/>
              </a:cxn>
              <a:cxn ang="0">
                <a:pos x="connsiteX2" y="connsiteY2"/>
              </a:cxn>
            </a:cxnLst>
            <a:rect l="l" t="t" r="r" b="b"/>
            <a:pathLst>
              <a:path w="434976" h="217488">
                <a:moveTo>
                  <a:pt x="0" y="217488"/>
                </a:moveTo>
                <a:cubicBezTo>
                  <a:pt x="0" y="97373"/>
                  <a:pt x="97373" y="0"/>
                  <a:pt x="217488" y="0"/>
                </a:cubicBezTo>
                <a:cubicBezTo>
                  <a:pt x="337603" y="0"/>
                  <a:pt x="434976" y="97373"/>
                  <a:pt x="434976" y="217488"/>
                </a:cubicBezTo>
              </a:path>
            </a:pathLst>
          </a:custGeom>
          <a:solidFill>
            <a:schemeClr val="bg1"/>
          </a:solidFill>
          <a:ln w="9525" cap="rnd">
            <a:solidFill>
              <a:srgbClr val="9A9A9A"/>
            </a:solidFill>
            <a:prstDash val="solid"/>
            <a:round/>
            <a:tailEnd type="non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800" kern="0" err="1">
              <a:solidFill>
                <a:srgbClr val="575757"/>
              </a:solidFill>
              <a:latin typeface="Trebuchet MS" panose="020B0603020202020204" pitchFamily="34" charset="0"/>
              <a:ea typeface="Meiryo UI" panose="020B0604030504040204" pitchFamily="50" charset="-128"/>
              <a:sym typeface="Trebuchet MS" panose="020B0603020202020204" pitchFamily="34" charset="0"/>
            </a:endParaRPr>
          </a:p>
        </p:txBody>
      </p:sp>
      <p:sp>
        <p:nvSpPr>
          <p:cNvPr id="77" name="Oval 67">
            <a:extLst>
              <a:ext uri="{FF2B5EF4-FFF2-40B4-BE49-F238E27FC236}">
                <a16:creationId xmlns:a16="http://schemas.microsoft.com/office/drawing/2014/main" id="{55E1334C-ACEA-DFCB-1AAD-C5FD787DCF91}"/>
              </a:ext>
            </a:extLst>
          </p:cNvPr>
          <p:cNvSpPr/>
          <p:nvPr/>
        </p:nvSpPr>
        <p:spPr>
          <a:xfrm>
            <a:off x="4415560" y="2736102"/>
            <a:ext cx="121556" cy="54446"/>
          </a:xfrm>
          <a:custGeom>
            <a:avLst/>
            <a:gdLst>
              <a:gd name="connsiteX0" fmla="*/ 0 w 434975"/>
              <a:gd name="connsiteY0" fmla="*/ 217488 h 434975"/>
              <a:gd name="connsiteX1" fmla="*/ 217488 w 434975"/>
              <a:gd name="connsiteY1" fmla="*/ 0 h 434975"/>
              <a:gd name="connsiteX2" fmla="*/ 434976 w 434975"/>
              <a:gd name="connsiteY2" fmla="*/ 217488 h 434975"/>
              <a:gd name="connsiteX3" fmla="*/ 217488 w 434975"/>
              <a:gd name="connsiteY3" fmla="*/ 434976 h 434975"/>
              <a:gd name="connsiteX4" fmla="*/ 0 w 434975"/>
              <a:gd name="connsiteY4" fmla="*/ 217488 h 434975"/>
              <a:gd name="connsiteX0" fmla="*/ 0 w 434976"/>
              <a:gd name="connsiteY0" fmla="*/ 217488 h 244674"/>
              <a:gd name="connsiteX1" fmla="*/ 217488 w 434976"/>
              <a:gd name="connsiteY1" fmla="*/ 0 h 244674"/>
              <a:gd name="connsiteX2" fmla="*/ 434976 w 434976"/>
              <a:gd name="connsiteY2" fmla="*/ 217488 h 244674"/>
              <a:gd name="connsiteX3" fmla="*/ 0 w 434976"/>
              <a:gd name="connsiteY3" fmla="*/ 217488 h 244674"/>
              <a:gd name="connsiteX0" fmla="*/ 0 w 434976"/>
              <a:gd name="connsiteY0" fmla="*/ 217488 h 233716"/>
              <a:gd name="connsiteX1" fmla="*/ 217488 w 434976"/>
              <a:gd name="connsiteY1" fmla="*/ 0 h 233716"/>
              <a:gd name="connsiteX2" fmla="*/ 434976 w 434976"/>
              <a:gd name="connsiteY2" fmla="*/ 217488 h 233716"/>
              <a:gd name="connsiteX3" fmla="*/ 0 w 434976"/>
              <a:gd name="connsiteY3" fmla="*/ 217488 h 233716"/>
              <a:gd name="connsiteX0" fmla="*/ 0 w 434976"/>
              <a:gd name="connsiteY0" fmla="*/ 217488 h 218907"/>
              <a:gd name="connsiteX1" fmla="*/ 217488 w 434976"/>
              <a:gd name="connsiteY1" fmla="*/ 0 h 218907"/>
              <a:gd name="connsiteX2" fmla="*/ 434976 w 434976"/>
              <a:gd name="connsiteY2" fmla="*/ 217488 h 218907"/>
              <a:gd name="connsiteX3" fmla="*/ 0 w 434976"/>
              <a:gd name="connsiteY3" fmla="*/ 217488 h 218907"/>
              <a:gd name="connsiteX0" fmla="*/ 0 w 434976"/>
              <a:gd name="connsiteY0" fmla="*/ 217488 h 308928"/>
              <a:gd name="connsiteX1" fmla="*/ 217488 w 434976"/>
              <a:gd name="connsiteY1" fmla="*/ 0 h 308928"/>
              <a:gd name="connsiteX2" fmla="*/ 434976 w 434976"/>
              <a:gd name="connsiteY2" fmla="*/ 217488 h 308928"/>
              <a:gd name="connsiteX3" fmla="*/ 91440 w 434976"/>
              <a:gd name="connsiteY3" fmla="*/ 308928 h 308928"/>
              <a:gd name="connsiteX0" fmla="*/ 0 w 434976"/>
              <a:gd name="connsiteY0" fmla="*/ 217488 h 217488"/>
              <a:gd name="connsiteX1" fmla="*/ 217488 w 434976"/>
              <a:gd name="connsiteY1" fmla="*/ 0 h 217488"/>
              <a:gd name="connsiteX2" fmla="*/ 434976 w 434976"/>
              <a:gd name="connsiteY2" fmla="*/ 217488 h 217488"/>
            </a:gdLst>
            <a:ahLst/>
            <a:cxnLst>
              <a:cxn ang="0">
                <a:pos x="connsiteX0" y="connsiteY0"/>
              </a:cxn>
              <a:cxn ang="0">
                <a:pos x="connsiteX1" y="connsiteY1"/>
              </a:cxn>
              <a:cxn ang="0">
                <a:pos x="connsiteX2" y="connsiteY2"/>
              </a:cxn>
            </a:cxnLst>
            <a:rect l="l" t="t" r="r" b="b"/>
            <a:pathLst>
              <a:path w="434976" h="217488">
                <a:moveTo>
                  <a:pt x="0" y="217488"/>
                </a:moveTo>
                <a:cubicBezTo>
                  <a:pt x="0" y="97373"/>
                  <a:pt x="97373" y="0"/>
                  <a:pt x="217488" y="0"/>
                </a:cubicBezTo>
                <a:cubicBezTo>
                  <a:pt x="337603" y="0"/>
                  <a:pt x="434976" y="97373"/>
                  <a:pt x="434976" y="217488"/>
                </a:cubicBezTo>
              </a:path>
            </a:pathLst>
          </a:custGeom>
          <a:solidFill>
            <a:schemeClr val="bg1"/>
          </a:solidFill>
          <a:ln w="9525" cap="rnd">
            <a:solidFill>
              <a:srgbClr val="9A9A9A"/>
            </a:solidFill>
            <a:prstDash val="solid"/>
            <a:round/>
            <a:tailEnd type="non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800" kern="0" err="1">
              <a:solidFill>
                <a:srgbClr val="575757"/>
              </a:solidFill>
              <a:latin typeface="Trebuchet MS" panose="020B0603020202020204" pitchFamily="34" charset="0"/>
              <a:ea typeface="Meiryo UI" panose="020B0604030504040204" pitchFamily="50" charset="-128"/>
              <a:sym typeface="Trebuchet MS" panose="020B0603020202020204" pitchFamily="34" charset="0"/>
            </a:endParaRPr>
          </a:p>
        </p:txBody>
      </p:sp>
      <p:sp>
        <p:nvSpPr>
          <p:cNvPr id="78" name="Rectangle: Rounded Corners 77">
            <a:extLst>
              <a:ext uri="{FF2B5EF4-FFF2-40B4-BE49-F238E27FC236}">
                <a16:creationId xmlns:a16="http://schemas.microsoft.com/office/drawing/2014/main" id="{497CBFFF-E22B-8E52-76DC-E858C2A3ADD8}"/>
              </a:ext>
            </a:extLst>
          </p:cNvPr>
          <p:cNvSpPr/>
          <p:nvPr/>
        </p:nvSpPr>
        <p:spPr>
          <a:xfrm>
            <a:off x="4356300" y="5559948"/>
            <a:ext cx="1005920" cy="200045"/>
          </a:xfrm>
          <a:prstGeom prst="roundRect">
            <a:avLst/>
          </a:prstGeom>
          <a:solidFill>
            <a:srgbClr val="F2F2F2"/>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50" b="0" i="0" u="none" strike="noStrike" kern="1200" cap="none" spc="0" normalizeH="0" baseline="0" noProof="0">
                <a:ln>
                  <a:noFill/>
                </a:ln>
                <a:solidFill>
                  <a:srgbClr val="575757"/>
                </a:solidFill>
                <a:effectLst/>
                <a:uLnTx/>
                <a:uFillTx/>
                <a:latin typeface="Meiryo UI"/>
                <a:ea typeface="+mn-ea"/>
                <a:cs typeface="+mn-cs"/>
              </a:rPr>
              <a:t>個人ロール追加</a:t>
            </a:r>
            <a:endParaRPr kumimoji="0" lang="en-US" sz="1050" b="0" i="0" u="none" strike="noStrike" kern="1200" cap="none" spc="0" normalizeH="0" baseline="0" noProof="0">
              <a:ln>
                <a:noFill/>
              </a:ln>
              <a:solidFill>
                <a:srgbClr val="575757"/>
              </a:solidFill>
              <a:effectLst/>
              <a:uLnTx/>
              <a:uFillTx/>
              <a:latin typeface="Meiryo UI"/>
              <a:ea typeface="+mn-ea"/>
              <a:cs typeface="+mn-cs"/>
            </a:endParaRPr>
          </a:p>
        </p:txBody>
      </p:sp>
      <p:sp>
        <p:nvSpPr>
          <p:cNvPr id="84" name="Rectangle: Rounded Corners 83">
            <a:extLst>
              <a:ext uri="{FF2B5EF4-FFF2-40B4-BE49-F238E27FC236}">
                <a16:creationId xmlns:a16="http://schemas.microsoft.com/office/drawing/2014/main" id="{FE5DA0ED-6A66-90AE-3A63-899CF3097C89}"/>
              </a:ext>
            </a:extLst>
          </p:cNvPr>
          <p:cNvSpPr/>
          <p:nvPr/>
        </p:nvSpPr>
        <p:spPr>
          <a:xfrm>
            <a:off x="9503535" y="5559948"/>
            <a:ext cx="1095835" cy="200045"/>
          </a:xfrm>
          <a:prstGeom prst="roundRect">
            <a:avLst/>
          </a:prstGeom>
          <a:solidFill>
            <a:srgbClr val="F2F2F2"/>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50">
                <a:solidFill>
                  <a:srgbClr val="575757"/>
                </a:solidFill>
                <a:latin typeface="Meiryo UI"/>
              </a:rPr>
              <a:t>従業員</a:t>
            </a:r>
            <a:r>
              <a:rPr kumimoji="0" lang="ja-JP" altLang="en-US" sz="1050" b="0" i="0" u="none" strike="noStrike" kern="1200" cap="none" spc="0" normalizeH="0" baseline="0" noProof="0">
                <a:ln>
                  <a:noFill/>
                </a:ln>
                <a:solidFill>
                  <a:srgbClr val="575757"/>
                </a:solidFill>
                <a:effectLst/>
                <a:uLnTx/>
                <a:uFillTx/>
                <a:latin typeface="Meiryo UI"/>
                <a:ea typeface="+mn-ea"/>
                <a:cs typeface="+mn-cs"/>
              </a:rPr>
              <a:t>ロール削除</a:t>
            </a:r>
            <a:endParaRPr kumimoji="0" lang="en-US" sz="1050" b="0" i="0" u="none" strike="noStrike" kern="1200" cap="none" spc="0" normalizeH="0" baseline="0" noProof="0">
              <a:ln>
                <a:noFill/>
              </a:ln>
              <a:solidFill>
                <a:srgbClr val="575757"/>
              </a:solidFill>
              <a:effectLst/>
              <a:uLnTx/>
              <a:uFillTx/>
              <a:latin typeface="Meiryo UI"/>
              <a:ea typeface="+mn-ea"/>
              <a:cs typeface="+mn-cs"/>
            </a:endParaRPr>
          </a:p>
        </p:txBody>
      </p:sp>
      <p:cxnSp>
        <p:nvCxnSpPr>
          <p:cNvPr id="85" name="Straight Arrow Connector 84">
            <a:extLst>
              <a:ext uri="{FF2B5EF4-FFF2-40B4-BE49-F238E27FC236}">
                <a16:creationId xmlns:a16="http://schemas.microsoft.com/office/drawing/2014/main" id="{D94CB21D-B4ED-993D-91DA-48A67A4B2D6F}"/>
              </a:ext>
            </a:extLst>
          </p:cNvPr>
          <p:cNvCxnSpPr>
            <a:cxnSpLocks/>
            <a:stCxn id="54" idx="2"/>
            <a:endCxn id="55" idx="0"/>
          </p:cNvCxnSpPr>
          <p:nvPr/>
        </p:nvCxnSpPr>
        <p:spPr>
          <a:xfrm>
            <a:off x="7853534" y="2981943"/>
            <a:ext cx="0" cy="930769"/>
          </a:xfrm>
          <a:prstGeom prst="straightConnector1">
            <a:avLst/>
          </a:prstGeom>
          <a:ln w="9525" cap="rnd">
            <a:solidFill>
              <a:srgbClr val="9A9A9A"/>
            </a:solidFill>
            <a:prstDash val="sysDash"/>
            <a:round/>
            <a:tailEnd type="triangle"/>
          </a:ln>
        </p:spPr>
        <p:style>
          <a:lnRef idx="1">
            <a:schemeClr val="accent1"/>
          </a:lnRef>
          <a:fillRef idx="0">
            <a:schemeClr val="accent1"/>
          </a:fillRef>
          <a:effectRef idx="0">
            <a:schemeClr val="accent1"/>
          </a:effectRef>
          <a:fontRef idx="minor">
            <a:schemeClr val="tx1"/>
          </a:fontRef>
        </p:style>
      </p:cxnSp>
      <p:cxnSp>
        <p:nvCxnSpPr>
          <p:cNvPr id="90" name="Straight Arrow Connector 89">
            <a:extLst>
              <a:ext uri="{FF2B5EF4-FFF2-40B4-BE49-F238E27FC236}">
                <a16:creationId xmlns:a16="http://schemas.microsoft.com/office/drawing/2014/main" id="{4FD9203D-916A-3B44-C43B-B02DCB05BCC8}"/>
              </a:ext>
            </a:extLst>
          </p:cNvPr>
          <p:cNvCxnSpPr>
            <a:cxnSpLocks/>
            <a:stCxn id="55" idx="2"/>
            <a:endCxn id="53" idx="0"/>
          </p:cNvCxnSpPr>
          <p:nvPr/>
        </p:nvCxnSpPr>
        <p:spPr>
          <a:xfrm>
            <a:off x="7853534" y="4296938"/>
            <a:ext cx="1" cy="1263010"/>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93" name="Straight Arrow Connector 92">
            <a:extLst>
              <a:ext uri="{FF2B5EF4-FFF2-40B4-BE49-F238E27FC236}">
                <a16:creationId xmlns:a16="http://schemas.microsoft.com/office/drawing/2014/main" id="{7FDA2761-AF81-AF8B-09C0-D38AA2EC6A1F}"/>
              </a:ext>
            </a:extLst>
          </p:cNvPr>
          <p:cNvCxnSpPr>
            <a:cxnSpLocks/>
          </p:cNvCxnSpPr>
          <p:nvPr/>
        </p:nvCxnSpPr>
        <p:spPr>
          <a:xfrm>
            <a:off x="10047816" y="4296938"/>
            <a:ext cx="1" cy="1263010"/>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94" name="Straight Arrow Connector 93">
            <a:extLst>
              <a:ext uri="{FF2B5EF4-FFF2-40B4-BE49-F238E27FC236}">
                <a16:creationId xmlns:a16="http://schemas.microsoft.com/office/drawing/2014/main" id="{41875CD0-7E91-B9A9-D92B-4FC3E4C0126B}"/>
              </a:ext>
            </a:extLst>
          </p:cNvPr>
          <p:cNvCxnSpPr>
            <a:cxnSpLocks/>
          </p:cNvCxnSpPr>
          <p:nvPr/>
        </p:nvCxnSpPr>
        <p:spPr>
          <a:xfrm>
            <a:off x="3730440" y="4296938"/>
            <a:ext cx="1" cy="1263010"/>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97" name="Rectangle: Rounded Corners 96">
            <a:extLst>
              <a:ext uri="{FF2B5EF4-FFF2-40B4-BE49-F238E27FC236}">
                <a16:creationId xmlns:a16="http://schemas.microsoft.com/office/drawing/2014/main" id="{1DBA62E0-5ACE-D264-1680-02780FEF0BD5}"/>
              </a:ext>
            </a:extLst>
          </p:cNvPr>
          <p:cNvSpPr/>
          <p:nvPr/>
        </p:nvSpPr>
        <p:spPr>
          <a:xfrm>
            <a:off x="6958492" y="2039584"/>
            <a:ext cx="1940293" cy="3991640"/>
          </a:xfrm>
          <a:prstGeom prst="roundRect">
            <a:avLst>
              <a:gd name="adj" fmla="val 2693"/>
            </a:avLst>
          </a:prstGeom>
          <a:noFill/>
          <a:ln w="28575" cap="rnd" cmpd="sng" algn="ctr">
            <a:solidFill>
              <a:srgbClr val="0613BE"/>
            </a:solidFill>
            <a:prstDash val="sysDot"/>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36000" tIns="36000" rIns="36000" bIns="36000" numCol="1" spcCol="0" rtlCol="0" fromWordArt="0" anchor="ctr" anchorCtr="0" forceAA="0" compatLnSpc="1">
            <a:prstTxWarp prst="textNoShape">
              <a:avLst/>
            </a:prstTxWarp>
            <a:noAutofit/>
          </a:bodyPr>
          <a:lstStyle/>
          <a:p>
            <a:endParaRPr kumimoji="1" lang="en-US" sz="1100">
              <a:solidFill>
                <a:srgbClr val="29BA74"/>
              </a:solidFill>
              <a:latin typeface="Trebuchet MS" panose="020B0603020202020204" pitchFamily="34" charset="0"/>
              <a:ea typeface="Meiryo UI" panose="020B0604030504040204" pitchFamily="50" charset="-128"/>
            </a:endParaRPr>
          </a:p>
        </p:txBody>
      </p:sp>
      <p:sp>
        <p:nvSpPr>
          <p:cNvPr id="98" name="TextBox 97">
            <a:extLst>
              <a:ext uri="{FF2B5EF4-FFF2-40B4-BE49-F238E27FC236}">
                <a16:creationId xmlns:a16="http://schemas.microsoft.com/office/drawing/2014/main" id="{43174117-3804-ACE1-F02C-66A705007C68}"/>
              </a:ext>
            </a:extLst>
          </p:cNvPr>
          <p:cNvSpPr txBox="1"/>
          <p:nvPr/>
        </p:nvSpPr>
        <p:spPr>
          <a:xfrm>
            <a:off x="7058178" y="1932903"/>
            <a:ext cx="1680545" cy="172183"/>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r>
              <a:rPr lang="ja-JP" altLang="en-US" sz="1050" b="1">
                <a:solidFill>
                  <a:srgbClr val="0613BE"/>
                </a:solidFill>
              </a:rPr>
              <a:t>従業員による所属解除申請</a:t>
            </a:r>
          </a:p>
        </p:txBody>
      </p:sp>
      <p:sp>
        <p:nvSpPr>
          <p:cNvPr id="99" name="Rectangle: Rounded Corners 98">
            <a:extLst>
              <a:ext uri="{FF2B5EF4-FFF2-40B4-BE49-F238E27FC236}">
                <a16:creationId xmlns:a16="http://schemas.microsoft.com/office/drawing/2014/main" id="{D67BC12F-8F21-7568-BED9-20A5EEC5EF38}"/>
              </a:ext>
            </a:extLst>
          </p:cNvPr>
          <p:cNvSpPr/>
          <p:nvPr/>
        </p:nvSpPr>
        <p:spPr>
          <a:xfrm>
            <a:off x="9156529" y="3429000"/>
            <a:ext cx="1940293" cy="2602224"/>
          </a:xfrm>
          <a:prstGeom prst="roundRect">
            <a:avLst>
              <a:gd name="adj" fmla="val 2693"/>
            </a:avLst>
          </a:prstGeom>
          <a:noFill/>
          <a:ln w="28575" cap="rnd" cmpd="sng" algn="ctr">
            <a:solidFill>
              <a:srgbClr val="0613BE"/>
            </a:solidFill>
            <a:prstDash val="sysDot"/>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36000" tIns="36000" rIns="36000" bIns="36000" numCol="1" spcCol="0" rtlCol="0" fromWordArt="0" anchor="ctr" anchorCtr="0" forceAA="0" compatLnSpc="1">
            <a:prstTxWarp prst="textNoShape">
              <a:avLst/>
            </a:prstTxWarp>
            <a:noAutofit/>
          </a:bodyPr>
          <a:lstStyle/>
          <a:p>
            <a:endParaRPr kumimoji="1" lang="en-US" sz="1100">
              <a:solidFill>
                <a:srgbClr val="29BA74"/>
              </a:solidFill>
              <a:latin typeface="Trebuchet MS" panose="020B0603020202020204" pitchFamily="34" charset="0"/>
              <a:ea typeface="Meiryo UI" panose="020B0604030504040204" pitchFamily="50" charset="-128"/>
            </a:endParaRPr>
          </a:p>
        </p:txBody>
      </p:sp>
      <p:sp>
        <p:nvSpPr>
          <p:cNvPr id="100" name="TextBox 99">
            <a:extLst>
              <a:ext uri="{FF2B5EF4-FFF2-40B4-BE49-F238E27FC236}">
                <a16:creationId xmlns:a16="http://schemas.microsoft.com/office/drawing/2014/main" id="{5115DEFD-744A-770E-F781-DEFD9AD1FFF6}"/>
              </a:ext>
            </a:extLst>
          </p:cNvPr>
          <p:cNvSpPr txBox="1"/>
          <p:nvPr/>
        </p:nvSpPr>
        <p:spPr>
          <a:xfrm>
            <a:off x="9256215" y="3344015"/>
            <a:ext cx="1680545" cy="172183"/>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r>
              <a:rPr lang="ja-JP" altLang="en-US" sz="1050" b="1">
                <a:solidFill>
                  <a:srgbClr val="0613BE"/>
                </a:solidFill>
              </a:rPr>
              <a:t>法人管理者による所属解除</a:t>
            </a:r>
          </a:p>
        </p:txBody>
      </p:sp>
      <p:sp>
        <p:nvSpPr>
          <p:cNvPr id="101" name="Oval 100">
            <a:extLst>
              <a:ext uri="{FF2B5EF4-FFF2-40B4-BE49-F238E27FC236}">
                <a16:creationId xmlns:a16="http://schemas.microsoft.com/office/drawing/2014/main" id="{6B445A2E-A298-B31E-2FA3-82B3E61D6DC7}"/>
              </a:ext>
            </a:extLst>
          </p:cNvPr>
          <p:cNvSpPr/>
          <p:nvPr/>
        </p:nvSpPr>
        <p:spPr>
          <a:xfrm>
            <a:off x="11298931" y="5517539"/>
            <a:ext cx="644892" cy="288758"/>
          </a:xfrm>
          <a:prstGeom prst="ellipse">
            <a:avLst/>
          </a:prstGeom>
          <a:solidFill>
            <a:srgbClr val="FFFFFF"/>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50" b="0" i="0" u="none" strike="noStrike" kern="1200" cap="none" spc="0" normalizeH="0" baseline="0" noProof="0">
                <a:ln>
                  <a:noFill/>
                </a:ln>
                <a:solidFill>
                  <a:srgbClr val="575757"/>
                </a:solidFill>
                <a:effectLst/>
                <a:uLnTx/>
                <a:uFillTx/>
                <a:latin typeface="Meiryo UI"/>
                <a:ea typeface="+mn-ea"/>
                <a:cs typeface="+mn-cs"/>
              </a:rPr>
              <a:t>終了</a:t>
            </a:r>
            <a:endParaRPr kumimoji="0" lang="en-US" sz="1050" b="0" i="0" u="none" strike="noStrike" kern="1200" cap="none" spc="0" normalizeH="0" baseline="0" noProof="0">
              <a:ln>
                <a:noFill/>
              </a:ln>
              <a:solidFill>
                <a:srgbClr val="575757"/>
              </a:solidFill>
              <a:effectLst/>
              <a:uLnTx/>
              <a:uFillTx/>
              <a:latin typeface="Meiryo UI"/>
              <a:ea typeface="+mn-ea"/>
              <a:cs typeface="+mn-cs"/>
            </a:endParaRPr>
          </a:p>
        </p:txBody>
      </p:sp>
      <p:cxnSp>
        <p:nvCxnSpPr>
          <p:cNvPr id="102" name="Straight Arrow Connector 101">
            <a:extLst>
              <a:ext uri="{FF2B5EF4-FFF2-40B4-BE49-F238E27FC236}">
                <a16:creationId xmlns:a16="http://schemas.microsoft.com/office/drawing/2014/main" id="{896ACCE8-1F26-48FE-120A-CA38F5F2795C}"/>
              </a:ext>
            </a:extLst>
          </p:cNvPr>
          <p:cNvCxnSpPr>
            <a:cxnSpLocks/>
            <a:stCxn id="84" idx="3"/>
            <a:endCxn id="101" idx="2"/>
          </p:cNvCxnSpPr>
          <p:nvPr/>
        </p:nvCxnSpPr>
        <p:spPr>
          <a:xfrm>
            <a:off x="10599370" y="5659971"/>
            <a:ext cx="699561" cy="1947"/>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106" name="Connector: Elbow 105">
            <a:extLst>
              <a:ext uri="{FF2B5EF4-FFF2-40B4-BE49-F238E27FC236}">
                <a16:creationId xmlns:a16="http://schemas.microsoft.com/office/drawing/2014/main" id="{A6D5B142-E8C8-107A-566B-F1DE908D8CEE}"/>
              </a:ext>
            </a:extLst>
          </p:cNvPr>
          <p:cNvCxnSpPr>
            <a:cxnSpLocks/>
            <a:stCxn id="53" idx="2"/>
            <a:endCxn id="101" idx="4"/>
          </p:cNvCxnSpPr>
          <p:nvPr/>
        </p:nvCxnSpPr>
        <p:spPr>
          <a:xfrm rot="16200000" flipH="1">
            <a:off x="9714304" y="3899224"/>
            <a:ext cx="46304" cy="3767842"/>
          </a:xfrm>
          <a:prstGeom prst="bentConnector3">
            <a:avLst>
              <a:gd name="adj1" fmla="val 959392"/>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5778A0CA-B981-7F00-E4BC-32C2BFC1220A}"/>
              </a:ext>
            </a:extLst>
          </p:cNvPr>
          <p:cNvSpPr txBox="1">
            <a:spLocks/>
          </p:cNvSpPr>
          <p:nvPr/>
        </p:nvSpPr>
        <p:spPr>
          <a:xfrm>
            <a:off x="372825" y="97661"/>
            <a:ext cx="9447667" cy="461905"/>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2400" b="1" kern="1200">
                <a:solidFill>
                  <a:schemeClr val="bg1"/>
                </a:solidFill>
                <a:latin typeface="+mj-lt"/>
                <a:ea typeface="+mj-ea"/>
                <a:cs typeface="+mj-cs"/>
                <a:sym typeface="Trebuchet MS" panose="020B0603020202020204" pitchFamily="34" charset="0"/>
              </a:defRPr>
            </a:lvl1pPr>
          </a:lstStyle>
          <a:p>
            <a:br>
              <a:rPr lang="en-US" altLang="ja-JP" sz="1800"/>
            </a:br>
            <a:r>
              <a:rPr lang="ja-JP" altLang="en-US"/>
              <a:t>業務フロー（個人ユーザ：退職・法人所属解除）</a:t>
            </a:r>
            <a:endParaRPr lang="en-US"/>
          </a:p>
        </p:txBody>
      </p:sp>
      <p:cxnSp>
        <p:nvCxnSpPr>
          <p:cNvPr id="12" name="Straight Arrow Connector 11">
            <a:extLst>
              <a:ext uri="{FF2B5EF4-FFF2-40B4-BE49-F238E27FC236}">
                <a16:creationId xmlns:a16="http://schemas.microsoft.com/office/drawing/2014/main" id="{27BD5E3E-8387-23F7-0437-6EE2D4DCFBCF}"/>
              </a:ext>
            </a:extLst>
          </p:cNvPr>
          <p:cNvCxnSpPr>
            <a:cxnSpLocks/>
          </p:cNvCxnSpPr>
          <p:nvPr/>
        </p:nvCxnSpPr>
        <p:spPr>
          <a:xfrm>
            <a:off x="4859260" y="4296938"/>
            <a:ext cx="1" cy="1263010"/>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E5B691AF-B0E4-0345-6352-F9A711E0D8FB}"/>
              </a:ext>
            </a:extLst>
          </p:cNvPr>
          <p:cNvSpPr txBox="1"/>
          <p:nvPr/>
        </p:nvSpPr>
        <p:spPr>
          <a:xfrm>
            <a:off x="3519136" y="1558591"/>
            <a:ext cx="3843619" cy="25219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1000">
                <a:solidFill>
                  <a:srgbClr val="295E7E"/>
                </a:solidFill>
              </a:rPr>
              <a:t>[</a:t>
            </a:r>
            <a:r>
              <a:rPr lang="ja-JP" altLang="en-US" sz="1000">
                <a:solidFill>
                  <a:srgbClr val="295E7E"/>
                </a:solidFill>
              </a:rPr>
              <a:t>機能</a:t>
            </a:r>
            <a:r>
              <a:rPr lang="en-US" altLang="ja-JP" sz="1000">
                <a:solidFill>
                  <a:srgbClr val="295E7E"/>
                </a:solidFill>
              </a:rPr>
              <a:t>]</a:t>
            </a:r>
            <a:r>
              <a:rPr lang="ja-JP" altLang="en-US" sz="1000">
                <a:solidFill>
                  <a:srgbClr val="295E7E"/>
                </a:solidFill>
              </a:rPr>
              <a:t> ポータビリティ申請（個人ロール連携</a:t>
            </a:r>
            <a:r>
              <a:rPr lang="en-US" altLang="ja-JP" sz="1000">
                <a:solidFill>
                  <a:srgbClr val="295E7E"/>
                </a:solidFill>
              </a:rPr>
              <a:t>/</a:t>
            </a:r>
            <a:r>
              <a:rPr lang="ja-JP" altLang="en-US" sz="1000">
                <a:solidFill>
                  <a:srgbClr val="295E7E"/>
                </a:solidFill>
              </a:rPr>
              <a:t>個人ロール利用申請）</a:t>
            </a:r>
            <a:endParaRPr lang="en-US" sz="1000">
              <a:solidFill>
                <a:srgbClr val="295E7E"/>
              </a:solidFill>
            </a:endParaRPr>
          </a:p>
        </p:txBody>
      </p:sp>
      <p:sp>
        <p:nvSpPr>
          <p:cNvPr id="26" name="TextBox 25">
            <a:extLst>
              <a:ext uri="{FF2B5EF4-FFF2-40B4-BE49-F238E27FC236}">
                <a16:creationId xmlns:a16="http://schemas.microsoft.com/office/drawing/2014/main" id="{F7926F57-CDFE-FCE7-C209-39DCFDCC2AF2}"/>
              </a:ext>
            </a:extLst>
          </p:cNvPr>
          <p:cNvSpPr txBox="1"/>
          <p:nvPr/>
        </p:nvSpPr>
        <p:spPr>
          <a:xfrm>
            <a:off x="3157888" y="5847181"/>
            <a:ext cx="1379228" cy="19398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1000">
                <a:solidFill>
                  <a:srgbClr val="295E7E"/>
                </a:solidFill>
              </a:rPr>
              <a:t>[</a:t>
            </a:r>
            <a:r>
              <a:rPr lang="ja-JP" altLang="en-US" sz="1000">
                <a:solidFill>
                  <a:srgbClr val="295E7E"/>
                </a:solidFill>
              </a:rPr>
              <a:t>機能</a:t>
            </a:r>
            <a:r>
              <a:rPr lang="en-US" altLang="ja-JP" sz="1000">
                <a:solidFill>
                  <a:srgbClr val="295E7E"/>
                </a:solidFill>
              </a:rPr>
              <a:t>]</a:t>
            </a:r>
            <a:r>
              <a:rPr lang="ja-JP" altLang="en-US" sz="1000">
                <a:solidFill>
                  <a:srgbClr val="295E7E"/>
                </a:solidFill>
              </a:rPr>
              <a:t> アカウント統合</a:t>
            </a:r>
            <a:endParaRPr lang="en-US" sz="1000">
              <a:solidFill>
                <a:srgbClr val="295E7E"/>
              </a:solidFill>
            </a:endParaRPr>
          </a:p>
        </p:txBody>
      </p:sp>
      <p:sp>
        <p:nvSpPr>
          <p:cNvPr id="30" name="TextBox 29">
            <a:extLst>
              <a:ext uri="{FF2B5EF4-FFF2-40B4-BE49-F238E27FC236}">
                <a16:creationId xmlns:a16="http://schemas.microsoft.com/office/drawing/2014/main" id="{D442E91E-4B12-A0A9-91EF-B1AF6338C099}"/>
              </a:ext>
            </a:extLst>
          </p:cNvPr>
          <p:cNvSpPr txBox="1"/>
          <p:nvPr/>
        </p:nvSpPr>
        <p:spPr>
          <a:xfrm>
            <a:off x="4568563" y="5847181"/>
            <a:ext cx="1379228" cy="19398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1000">
                <a:solidFill>
                  <a:srgbClr val="295E7E"/>
                </a:solidFill>
              </a:rPr>
              <a:t>[</a:t>
            </a:r>
            <a:r>
              <a:rPr lang="ja-JP" altLang="en-US" sz="1000">
                <a:solidFill>
                  <a:srgbClr val="295E7E"/>
                </a:solidFill>
              </a:rPr>
              <a:t>機能</a:t>
            </a:r>
            <a:r>
              <a:rPr lang="en-US" altLang="ja-JP" sz="1000">
                <a:solidFill>
                  <a:srgbClr val="295E7E"/>
                </a:solidFill>
              </a:rPr>
              <a:t>]</a:t>
            </a:r>
            <a:r>
              <a:rPr lang="ja-JP" altLang="en-US" sz="1000">
                <a:solidFill>
                  <a:srgbClr val="295E7E"/>
                </a:solidFill>
              </a:rPr>
              <a:t> ロール追加</a:t>
            </a:r>
            <a:endParaRPr lang="en-US" sz="1000">
              <a:solidFill>
                <a:srgbClr val="295E7E"/>
              </a:solidFill>
            </a:endParaRPr>
          </a:p>
        </p:txBody>
      </p:sp>
      <p:sp>
        <p:nvSpPr>
          <p:cNvPr id="31" name="TextBox 30">
            <a:extLst>
              <a:ext uri="{FF2B5EF4-FFF2-40B4-BE49-F238E27FC236}">
                <a16:creationId xmlns:a16="http://schemas.microsoft.com/office/drawing/2014/main" id="{8523FD04-E2D4-5C96-F792-74AEFB45C989}"/>
              </a:ext>
            </a:extLst>
          </p:cNvPr>
          <p:cNvSpPr txBox="1"/>
          <p:nvPr/>
        </p:nvSpPr>
        <p:spPr>
          <a:xfrm>
            <a:off x="7191095" y="2328694"/>
            <a:ext cx="1491394" cy="20976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1000">
                <a:solidFill>
                  <a:srgbClr val="295E7E"/>
                </a:solidFill>
              </a:rPr>
              <a:t>[</a:t>
            </a:r>
            <a:r>
              <a:rPr lang="ja-JP" altLang="en-US" sz="1000">
                <a:solidFill>
                  <a:srgbClr val="295E7E"/>
                </a:solidFill>
              </a:rPr>
              <a:t>機能</a:t>
            </a:r>
            <a:r>
              <a:rPr lang="en-US" altLang="ja-JP" sz="1000">
                <a:solidFill>
                  <a:srgbClr val="295E7E"/>
                </a:solidFill>
              </a:rPr>
              <a:t>]</a:t>
            </a:r>
            <a:r>
              <a:rPr lang="ja-JP" altLang="en-US" sz="1000">
                <a:solidFill>
                  <a:srgbClr val="295E7E"/>
                </a:solidFill>
              </a:rPr>
              <a:t> 所属解除申請</a:t>
            </a:r>
            <a:endParaRPr lang="en-US" sz="1000">
              <a:solidFill>
                <a:srgbClr val="295E7E"/>
              </a:solidFill>
            </a:endParaRPr>
          </a:p>
        </p:txBody>
      </p:sp>
      <p:sp>
        <p:nvSpPr>
          <p:cNvPr id="32" name="TextBox 31">
            <a:extLst>
              <a:ext uri="{FF2B5EF4-FFF2-40B4-BE49-F238E27FC236}">
                <a16:creationId xmlns:a16="http://schemas.microsoft.com/office/drawing/2014/main" id="{7F9D5030-45FF-D2C5-05A4-DDB5848DBFB9}"/>
              </a:ext>
            </a:extLst>
          </p:cNvPr>
          <p:cNvSpPr txBox="1"/>
          <p:nvPr/>
        </p:nvSpPr>
        <p:spPr>
          <a:xfrm>
            <a:off x="9380978" y="4308993"/>
            <a:ext cx="1491394" cy="209762"/>
          </a:xfrm>
          <a:prstGeom prst="rect">
            <a:avLst/>
          </a:prstGeom>
          <a:solidFill>
            <a:srgbClr val="FFFFFF"/>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1000">
                <a:solidFill>
                  <a:srgbClr val="295E7E"/>
                </a:solidFill>
              </a:rPr>
              <a:t>[</a:t>
            </a:r>
            <a:r>
              <a:rPr lang="ja-JP" altLang="en-US" sz="1000">
                <a:solidFill>
                  <a:srgbClr val="295E7E"/>
                </a:solidFill>
              </a:rPr>
              <a:t>機能</a:t>
            </a:r>
            <a:r>
              <a:rPr lang="en-US" altLang="ja-JP" sz="1000">
                <a:solidFill>
                  <a:srgbClr val="295E7E"/>
                </a:solidFill>
              </a:rPr>
              <a:t>]</a:t>
            </a:r>
            <a:r>
              <a:rPr lang="ja-JP" altLang="en-US" sz="1000">
                <a:solidFill>
                  <a:srgbClr val="295E7E"/>
                </a:solidFill>
              </a:rPr>
              <a:t> 権限変更・削除</a:t>
            </a:r>
            <a:endParaRPr lang="en-US" sz="1000">
              <a:solidFill>
                <a:srgbClr val="295E7E"/>
              </a:solidFill>
            </a:endParaRPr>
          </a:p>
        </p:txBody>
      </p:sp>
      <p:sp>
        <p:nvSpPr>
          <p:cNvPr id="33" name="TextBox 32">
            <a:extLst>
              <a:ext uri="{FF2B5EF4-FFF2-40B4-BE49-F238E27FC236}">
                <a16:creationId xmlns:a16="http://schemas.microsoft.com/office/drawing/2014/main" id="{0D96FD90-70BE-DC43-6513-9710A61C4666}"/>
              </a:ext>
            </a:extLst>
          </p:cNvPr>
          <p:cNvSpPr txBox="1"/>
          <p:nvPr/>
        </p:nvSpPr>
        <p:spPr>
          <a:xfrm>
            <a:off x="7216709" y="5795657"/>
            <a:ext cx="1618996" cy="171081"/>
          </a:xfrm>
          <a:prstGeom prst="rect">
            <a:avLst/>
          </a:prstGeom>
          <a:solidFill>
            <a:srgbClr val="DFEBF8"/>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1000">
                <a:solidFill>
                  <a:srgbClr val="295E7E"/>
                </a:solidFill>
              </a:rPr>
              <a:t>[</a:t>
            </a:r>
            <a:r>
              <a:rPr lang="ja-JP" altLang="en-US" sz="1000">
                <a:solidFill>
                  <a:srgbClr val="295E7E"/>
                </a:solidFill>
              </a:rPr>
              <a:t>機能</a:t>
            </a:r>
            <a:r>
              <a:rPr lang="en-US" altLang="ja-JP" sz="1000">
                <a:solidFill>
                  <a:srgbClr val="295E7E"/>
                </a:solidFill>
              </a:rPr>
              <a:t>]</a:t>
            </a:r>
            <a:r>
              <a:rPr lang="ja-JP" altLang="en-US" sz="1000">
                <a:solidFill>
                  <a:srgbClr val="295E7E"/>
                </a:solidFill>
              </a:rPr>
              <a:t> 従業員ロール削除</a:t>
            </a:r>
            <a:endParaRPr lang="en-US" sz="1000">
              <a:solidFill>
                <a:srgbClr val="295E7E"/>
              </a:solidFill>
            </a:endParaRPr>
          </a:p>
        </p:txBody>
      </p:sp>
      <p:sp>
        <p:nvSpPr>
          <p:cNvPr id="35" name="TextBox 34">
            <a:extLst>
              <a:ext uri="{FF2B5EF4-FFF2-40B4-BE49-F238E27FC236}">
                <a16:creationId xmlns:a16="http://schemas.microsoft.com/office/drawing/2014/main" id="{9ECC6A4D-8811-ED75-DC80-34DF7CEBE36D}"/>
              </a:ext>
            </a:extLst>
          </p:cNvPr>
          <p:cNvSpPr txBox="1"/>
          <p:nvPr/>
        </p:nvSpPr>
        <p:spPr>
          <a:xfrm>
            <a:off x="9281829" y="5795657"/>
            <a:ext cx="1618996" cy="171081"/>
          </a:xfrm>
          <a:prstGeom prst="rect">
            <a:avLst/>
          </a:prstGeom>
          <a:solidFill>
            <a:srgbClr val="DFEBF8"/>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1000">
                <a:solidFill>
                  <a:srgbClr val="295E7E"/>
                </a:solidFill>
              </a:rPr>
              <a:t>[</a:t>
            </a:r>
            <a:r>
              <a:rPr lang="ja-JP" altLang="en-US" sz="1000">
                <a:solidFill>
                  <a:srgbClr val="295E7E"/>
                </a:solidFill>
              </a:rPr>
              <a:t>機能</a:t>
            </a:r>
            <a:r>
              <a:rPr lang="en-US" altLang="ja-JP" sz="1000">
                <a:solidFill>
                  <a:srgbClr val="295E7E"/>
                </a:solidFill>
              </a:rPr>
              <a:t>]</a:t>
            </a:r>
            <a:r>
              <a:rPr lang="ja-JP" altLang="en-US" sz="1000">
                <a:solidFill>
                  <a:srgbClr val="295E7E"/>
                </a:solidFill>
              </a:rPr>
              <a:t> 従業員ロール削除</a:t>
            </a:r>
            <a:endParaRPr lang="en-US" sz="1000">
              <a:solidFill>
                <a:srgbClr val="295E7E"/>
              </a:solidFill>
            </a:endParaRPr>
          </a:p>
        </p:txBody>
      </p:sp>
      <p:sp>
        <p:nvSpPr>
          <p:cNvPr id="36" name="TextBox 35">
            <a:extLst>
              <a:ext uri="{FF2B5EF4-FFF2-40B4-BE49-F238E27FC236}">
                <a16:creationId xmlns:a16="http://schemas.microsoft.com/office/drawing/2014/main" id="{7C1F4F2E-2666-9072-B8A7-113ABCAC3BD1}"/>
              </a:ext>
            </a:extLst>
          </p:cNvPr>
          <p:cNvSpPr txBox="1"/>
          <p:nvPr/>
        </p:nvSpPr>
        <p:spPr>
          <a:xfrm>
            <a:off x="7191095" y="4339970"/>
            <a:ext cx="1691894" cy="178785"/>
          </a:xfrm>
          <a:prstGeom prst="rect">
            <a:avLst/>
          </a:prstGeom>
          <a:solidFill>
            <a:srgbClr val="FFFFFF"/>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1000">
                <a:solidFill>
                  <a:srgbClr val="295E7E"/>
                </a:solidFill>
              </a:rPr>
              <a:t>[</a:t>
            </a:r>
            <a:r>
              <a:rPr lang="ja-JP" altLang="en-US" sz="1000">
                <a:solidFill>
                  <a:srgbClr val="295E7E"/>
                </a:solidFill>
              </a:rPr>
              <a:t>機能</a:t>
            </a:r>
            <a:r>
              <a:rPr lang="en-US" altLang="ja-JP" sz="1000">
                <a:solidFill>
                  <a:srgbClr val="295E7E"/>
                </a:solidFill>
              </a:rPr>
              <a:t>]</a:t>
            </a:r>
            <a:r>
              <a:rPr lang="ja-JP" altLang="en-US" sz="1000">
                <a:solidFill>
                  <a:srgbClr val="295E7E"/>
                </a:solidFill>
              </a:rPr>
              <a:t> 所属解除申請一覧</a:t>
            </a:r>
            <a:endParaRPr lang="en-US" sz="1000">
              <a:solidFill>
                <a:srgbClr val="295E7E"/>
              </a:solidFill>
            </a:endParaRPr>
          </a:p>
        </p:txBody>
      </p:sp>
    </p:spTree>
    <p:extLst>
      <p:ext uri="{BB962C8B-B14F-4D97-AF65-F5344CB8AC3E}">
        <p14:creationId xmlns:p14="http://schemas.microsoft.com/office/powerpoint/2010/main" val="356727480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C5895E-8AC3-BE52-5EA9-75AB7F9FF37F}"/>
            </a:ext>
          </a:extLst>
        </p:cNvPr>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2DBC2897-B17A-83BE-7EA0-084E90D84D67}"/>
              </a:ext>
            </a:extLst>
          </p:cNvPr>
          <p:cNvGraphicFramePr>
            <a:graphicFrameLocks noGrp="1"/>
          </p:cNvGraphicFramePr>
          <p:nvPr/>
        </p:nvGraphicFramePr>
        <p:xfrm>
          <a:off x="299453" y="1511166"/>
          <a:ext cx="11698583" cy="5092834"/>
        </p:xfrm>
        <a:graphic>
          <a:graphicData uri="http://schemas.openxmlformats.org/drawingml/2006/table">
            <a:tbl>
              <a:tblPr firstRow="1" bandRow="1">
                <a:tableStyleId>{5C22544A-7EE6-4342-B048-85BDC9FD1C3A}</a:tableStyleId>
              </a:tblPr>
              <a:tblGrid>
                <a:gridCol w="1240589">
                  <a:extLst>
                    <a:ext uri="{9D8B030D-6E8A-4147-A177-3AD203B41FA5}">
                      <a16:colId xmlns:a16="http://schemas.microsoft.com/office/drawing/2014/main" val="755367975"/>
                    </a:ext>
                  </a:extLst>
                </a:gridCol>
                <a:gridCol w="10457994">
                  <a:extLst>
                    <a:ext uri="{9D8B030D-6E8A-4147-A177-3AD203B41FA5}">
                      <a16:colId xmlns:a16="http://schemas.microsoft.com/office/drawing/2014/main" val="1032830530"/>
                    </a:ext>
                  </a:extLst>
                </a:gridCol>
              </a:tblGrid>
              <a:tr h="2209934">
                <a:tc>
                  <a:txBody>
                    <a:bodyPr/>
                    <a:lstStyle/>
                    <a:p>
                      <a:r>
                        <a:rPr lang="ja-JP" altLang="en-US" sz="1400" b="1">
                          <a:solidFill>
                            <a:srgbClr val="575757"/>
                          </a:solidFill>
                        </a:rPr>
                        <a:t>個人ユーザ</a:t>
                      </a:r>
                      <a:endParaRPr lang="en-US" altLang="ja-JP" sz="1400" b="1">
                        <a:solidFill>
                          <a:srgbClr val="575757"/>
                        </a:solidFill>
                      </a:endParaRPr>
                    </a:p>
                    <a:p>
                      <a:r>
                        <a:rPr lang="en-US" sz="1200" b="0">
                          <a:solidFill>
                            <a:srgbClr val="575757"/>
                          </a:solidFill>
                        </a:rPr>
                        <a:t>(</a:t>
                      </a:r>
                      <a:r>
                        <a:rPr lang="ja-JP" altLang="en-US" sz="1200" b="0">
                          <a:solidFill>
                            <a:srgbClr val="575757"/>
                          </a:solidFill>
                        </a:rPr>
                        <a:t>個人ロール</a:t>
                      </a:r>
                      <a:r>
                        <a:rPr lang="en-US" altLang="ja-JP" sz="1200" b="0">
                          <a:solidFill>
                            <a:srgbClr val="575757"/>
                          </a:solidFill>
                        </a:rPr>
                        <a:t>/</a:t>
                      </a:r>
                      <a:br>
                        <a:rPr lang="en-US" altLang="ja-JP" sz="1200" b="0">
                          <a:solidFill>
                            <a:srgbClr val="575757"/>
                          </a:solidFill>
                        </a:rPr>
                      </a:br>
                      <a:r>
                        <a:rPr lang="ja-JP" altLang="en-US" sz="1200" b="0">
                          <a:solidFill>
                            <a:srgbClr val="575757"/>
                          </a:solidFill>
                        </a:rPr>
                        <a:t>従業員ロール</a:t>
                      </a:r>
                      <a:r>
                        <a:rPr lang="en-US" sz="1200" b="0">
                          <a:solidFill>
                            <a:srgbClr val="575757"/>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b="0">
                        <a:solidFill>
                          <a:schemeClr val="tx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05179007"/>
                  </a:ext>
                </a:extLst>
              </a:tr>
              <a:tr h="342900">
                <a:tc>
                  <a:txBody>
                    <a:bodyPr/>
                    <a:lstStyle/>
                    <a:p>
                      <a:r>
                        <a:rPr lang="ja-JP" altLang="en-US" sz="1400" b="1">
                          <a:solidFill>
                            <a:srgbClr val="575757"/>
                          </a:solidFill>
                        </a:rPr>
                        <a:t>法人管理者</a:t>
                      </a:r>
                      <a:endParaRPr lang="en-US" sz="1400" b="1">
                        <a:solidFill>
                          <a:srgbClr val="575757"/>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b="0">
                        <a:solidFill>
                          <a:schemeClr val="tx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7407855"/>
                  </a:ext>
                </a:extLst>
              </a:tr>
              <a:tr h="726440">
                <a:tc>
                  <a:txBody>
                    <a:bodyPr/>
                    <a:lstStyle/>
                    <a:p>
                      <a:r>
                        <a:rPr lang="ja-JP" altLang="en-US" sz="1400" b="1">
                          <a:solidFill>
                            <a:srgbClr val="575757"/>
                          </a:solidFill>
                        </a:rPr>
                        <a:t>サイト運営者</a:t>
                      </a:r>
                      <a:endParaRPr lang="en-US" sz="1400" b="1">
                        <a:solidFill>
                          <a:srgbClr val="575757"/>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b="0">
                        <a:solidFill>
                          <a:schemeClr val="tx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0627956"/>
                  </a:ext>
                </a:extLst>
              </a:tr>
              <a:tr h="1790700">
                <a:tc>
                  <a:txBody>
                    <a:bodyPr/>
                    <a:lstStyle/>
                    <a:p>
                      <a:r>
                        <a:rPr lang="en-US" altLang="ja-JP" sz="1400" b="1">
                          <a:solidFill>
                            <a:srgbClr val="575757"/>
                          </a:solidFill>
                        </a:rPr>
                        <a:t>PF</a:t>
                      </a:r>
                      <a:r>
                        <a:rPr lang="ja-JP" altLang="en-US" sz="1400" b="1">
                          <a:solidFill>
                            <a:srgbClr val="575757"/>
                          </a:solidFill>
                        </a:rPr>
                        <a:t>システム</a:t>
                      </a:r>
                      <a:endParaRPr lang="en-US" sz="1400" b="1">
                        <a:solidFill>
                          <a:srgbClr val="575757"/>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FEBF8"/>
                    </a:solidFill>
                  </a:tcPr>
                </a:tc>
                <a:tc>
                  <a:txBody>
                    <a:bodyPr/>
                    <a:lstStyle/>
                    <a:p>
                      <a:endParaRPr lang="en-US" b="0" dirty="0">
                        <a:solidFill>
                          <a:schemeClr val="tx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FEBF8"/>
                    </a:solidFill>
                  </a:tcPr>
                </a:tc>
                <a:extLst>
                  <a:ext uri="{0D108BD9-81ED-4DB2-BD59-A6C34878D82A}">
                    <a16:rowId xmlns:a16="http://schemas.microsoft.com/office/drawing/2014/main" val="442389460"/>
                  </a:ext>
                </a:extLst>
              </a:tr>
            </a:tbl>
          </a:graphicData>
        </a:graphic>
      </p:graphicFrame>
      <p:sp>
        <p:nvSpPr>
          <p:cNvPr id="7" name="Oval 6">
            <a:extLst>
              <a:ext uri="{FF2B5EF4-FFF2-40B4-BE49-F238E27FC236}">
                <a16:creationId xmlns:a16="http://schemas.microsoft.com/office/drawing/2014/main" id="{F5DF6C98-4B2D-5162-117C-BEF88857DB2F}"/>
              </a:ext>
            </a:extLst>
          </p:cNvPr>
          <p:cNvSpPr/>
          <p:nvPr/>
        </p:nvSpPr>
        <p:spPr>
          <a:xfrm>
            <a:off x="1608573" y="1895205"/>
            <a:ext cx="644892" cy="288758"/>
          </a:xfrm>
          <a:prstGeom prst="ellipse">
            <a:avLst/>
          </a:prstGeom>
          <a:solidFill>
            <a:srgbClr val="FFFFFF"/>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50" b="0" i="0" u="none" strike="noStrike" kern="1200" cap="none" spc="0" normalizeH="0" baseline="0" noProof="0">
                <a:ln>
                  <a:noFill/>
                </a:ln>
                <a:solidFill>
                  <a:srgbClr val="575757"/>
                </a:solidFill>
                <a:effectLst/>
                <a:uLnTx/>
                <a:uFillTx/>
                <a:latin typeface="Meiryo UI"/>
                <a:ea typeface="+mn-ea"/>
                <a:cs typeface="+mn-cs"/>
              </a:rPr>
              <a:t>開始</a:t>
            </a:r>
            <a:endParaRPr kumimoji="0" lang="en-US" sz="1050" b="0" i="0" u="none" strike="noStrike" kern="1200" cap="none" spc="0" normalizeH="0" baseline="0" noProof="0">
              <a:ln>
                <a:noFill/>
              </a:ln>
              <a:solidFill>
                <a:srgbClr val="575757"/>
              </a:solidFill>
              <a:effectLst/>
              <a:uLnTx/>
              <a:uFillTx/>
              <a:latin typeface="Meiryo UI"/>
              <a:ea typeface="+mn-ea"/>
              <a:cs typeface="+mn-cs"/>
            </a:endParaRPr>
          </a:p>
        </p:txBody>
      </p:sp>
      <p:sp>
        <p:nvSpPr>
          <p:cNvPr id="9" name="Rectangle 8">
            <a:extLst>
              <a:ext uri="{FF2B5EF4-FFF2-40B4-BE49-F238E27FC236}">
                <a16:creationId xmlns:a16="http://schemas.microsoft.com/office/drawing/2014/main" id="{C5F5E788-888E-6A57-9B50-0C29C14F92BD}"/>
              </a:ext>
            </a:extLst>
          </p:cNvPr>
          <p:cNvSpPr/>
          <p:nvPr/>
        </p:nvSpPr>
        <p:spPr>
          <a:xfrm rot="2682383">
            <a:off x="2476844" y="1859584"/>
            <a:ext cx="360000" cy="360000"/>
          </a:xfrm>
          <a:prstGeom prst="rect">
            <a:avLst/>
          </a:prstGeom>
          <a:solidFill>
            <a:srgbClr val="FFFFFF"/>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575757"/>
              </a:solidFill>
              <a:effectLst/>
              <a:uLnTx/>
              <a:uFillTx/>
              <a:latin typeface="Meiryo UI"/>
              <a:ea typeface="+mn-ea"/>
              <a:cs typeface="+mn-cs"/>
            </a:endParaRPr>
          </a:p>
        </p:txBody>
      </p:sp>
      <p:sp>
        <p:nvSpPr>
          <p:cNvPr id="10" name="TextBox 9">
            <a:extLst>
              <a:ext uri="{FF2B5EF4-FFF2-40B4-BE49-F238E27FC236}">
                <a16:creationId xmlns:a16="http://schemas.microsoft.com/office/drawing/2014/main" id="{96BCA446-6573-82E5-A0DD-EF9FC8837016}"/>
              </a:ext>
            </a:extLst>
          </p:cNvPr>
          <p:cNvSpPr txBox="1"/>
          <p:nvPr/>
        </p:nvSpPr>
        <p:spPr>
          <a:xfrm>
            <a:off x="1680707" y="1504816"/>
            <a:ext cx="1937220" cy="27827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050">
                <a:solidFill>
                  <a:srgbClr val="575757"/>
                </a:solidFill>
              </a:rPr>
              <a:t>法人従業員ロールあり？</a:t>
            </a:r>
            <a:endParaRPr lang="en-US" sz="1050">
              <a:solidFill>
                <a:srgbClr val="575757"/>
              </a:solidFill>
            </a:endParaRPr>
          </a:p>
        </p:txBody>
      </p:sp>
      <p:sp>
        <p:nvSpPr>
          <p:cNvPr id="11" name="TextBox 10">
            <a:extLst>
              <a:ext uri="{FF2B5EF4-FFF2-40B4-BE49-F238E27FC236}">
                <a16:creationId xmlns:a16="http://schemas.microsoft.com/office/drawing/2014/main" id="{1D03C4E7-C06F-6C2D-DE47-97E652D6CB39}"/>
              </a:ext>
            </a:extLst>
          </p:cNvPr>
          <p:cNvSpPr txBox="1"/>
          <p:nvPr/>
        </p:nvSpPr>
        <p:spPr>
          <a:xfrm>
            <a:off x="2938520" y="1779833"/>
            <a:ext cx="287955" cy="27827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50">
                <a:solidFill>
                  <a:srgbClr val="575757"/>
                </a:solidFill>
              </a:rPr>
              <a:t>Y</a:t>
            </a:r>
            <a:endParaRPr lang="en-US" sz="1050">
              <a:solidFill>
                <a:srgbClr val="575757"/>
              </a:solidFill>
            </a:endParaRPr>
          </a:p>
        </p:txBody>
      </p:sp>
      <p:sp>
        <p:nvSpPr>
          <p:cNvPr id="12" name="TextBox 11">
            <a:extLst>
              <a:ext uri="{FF2B5EF4-FFF2-40B4-BE49-F238E27FC236}">
                <a16:creationId xmlns:a16="http://schemas.microsoft.com/office/drawing/2014/main" id="{FE01EF39-C108-D50B-E263-B7923FED2946}"/>
              </a:ext>
            </a:extLst>
          </p:cNvPr>
          <p:cNvSpPr txBox="1"/>
          <p:nvPr/>
        </p:nvSpPr>
        <p:spPr>
          <a:xfrm>
            <a:off x="2368889" y="2328177"/>
            <a:ext cx="287955" cy="27827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50">
                <a:solidFill>
                  <a:srgbClr val="575757"/>
                </a:solidFill>
              </a:rPr>
              <a:t>N</a:t>
            </a:r>
            <a:endParaRPr lang="en-US" sz="1050">
              <a:solidFill>
                <a:srgbClr val="575757"/>
              </a:solidFill>
            </a:endParaRPr>
          </a:p>
        </p:txBody>
      </p:sp>
      <p:cxnSp>
        <p:nvCxnSpPr>
          <p:cNvPr id="13" name="Straight Arrow Connector 12">
            <a:extLst>
              <a:ext uri="{FF2B5EF4-FFF2-40B4-BE49-F238E27FC236}">
                <a16:creationId xmlns:a16="http://schemas.microsoft.com/office/drawing/2014/main" id="{1BA9D3B0-8A3B-3BA4-01DC-F50C9E157E10}"/>
              </a:ext>
            </a:extLst>
          </p:cNvPr>
          <p:cNvCxnSpPr>
            <a:cxnSpLocks/>
            <a:stCxn id="7" idx="6"/>
          </p:cNvCxnSpPr>
          <p:nvPr/>
        </p:nvCxnSpPr>
        <p:spPr>
          <a:xfrm>
            <a:off x="2253465" y="2039584"/>
            <a:ext cx="148823" cy="0"/>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89829C1E-948A-0A45-56CD-4FB514A1E765}"/>
              </a:ext>
            </a:extLst>
          </p:cNvPr>
          <p:cNvCxnSpPr>
            <a:cxnSpLocks/>
            <a:stCxn id="16" idx="3"/>
          </p:cNvCxnSpPr>
          <p:nvPr/>
        </p:nvCxnSpPr>
        <p:spPr>
          <a:xfrm>
            <a:off x="2897363" y="2039758"/>
            <a:ext cx="315153" cy="0"/>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29063304-F805-9780-84AB-55F2FCE93AE7}"/>
              </a:ext>
            </a:extLst>
          </p:cNvPr>
          <p:cNvSpPr/>
          <p:nvPr/>
        </p:nvSpPr>
        <p:spPr>
          <a:xfrm>
            <a:off x="2537363" y="1859758"/>
            <a:ext cx="360000" cy="36000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575757"/>
              </a:solidFill>
              <a:effectLst/>
              <a:uLnTx/>
              <a:uFillTx/>
              <a:latin typeface="Meiryo UI"/>
              <a:ea typeface="+mn-ea"/>
              <a:cs typeface="+mn-cs"/>
            </a:endParaRPr>
          </a:p>
        </p:txBody>
      </p:sp>
      <p:cxnSp>
        <p:nvCxnSpPr>
          <p:cNvPr id="22" name="Connector: Elbow 21">
            <a:extLst>
              <a:ext uri="{FF2B5EF4-FFF2-40B4-BE49-F238E27FC236}">
                <a16:creationId xmlns:a16="http://schemas.microsoft.com/office/drawing/2014/main" id="{BC354429-941A-66AA-A9F8-F573D77188F7}"/>
              </a:ext>
            </a:extLst>
          </p:cNvPr>
          <p:cNvCxnSpPr>
            <a:cxnSpLocks/>
          </p:cNvCxnSpPr>
          <p:nvPr/>
        </p:nvCxnSpPr>
        <p:spPr>
          <a:xfrm>
            <a:off x="4218436" y="2039758"/>
            <a:ext cx="254262" cy="204690"/>
          </a:xfrm>
          <a:prstGeom prst="bentConnector3">
            <a:avLst>
              <a:gd name="adj1" fmla="val 5000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graphicFrame>
        <p:nvGraphicFramePr>
          <p:cNvPr id="49" name="Table 48">
            <a:extLst>
              <a:ext uri="{FF2B5EF4-FFF2-40B4-BE49-F238E27FC236}">
                <a16:creationId xmlns:a16="http://schemas.microsoft.com/office/drawing/2014/main" id="{C0DC1E30-4EAB-96F3-8CB8-2E12DD429A01}"/>
              </a:ext>
            </a:extLst>
          </p:cNvPr>
          <p:cNvGraphicFramePr>
            <a:graphicFrameLocks noGrp="1"/>
          </p:cNvGraphicFramePr>
          <p:nvPr/>
        </p:nvGraphicFramePr>
        <p:xfrm>
          <a:off x="299453" y="772330"/>
          <a:ext cx="11691443" cy="592976"/>
        </p:xfrm>
        <a:graphic>
          <a:graphicData uri="http://schemas.openxmlformats.org/drawingml/2006/table">
            <a:tbl>
              <a:tblPr firstRow="1" bandRow="1">
                <a:tableStyleId>{5C22544A-7EE6-4342-B048-85BDC9FD1C3A}</a:tableStyleId>
              </a:tblPr>
              <a:tblGrid>
                <a:gridCol w="1240589">
                  <a:extLst>
                    <a:ext uri="{9D8B030D-6E8A-4147-A177-3AD203B41FA5}">
                      <a16:colId xmlns:a16="http://schemas.microsoft.com/office/drawing/2014/main" val="755367975"/>
                    </a:ext>
                  </a:extLst>
                </a:gridCol>
                <a:gridCol w="4615661">
                  <a:extLst>
                    <a:ext uri="{9D8B030D-6E8A-4147-A177-3AD203B41FA5}">
                      <a16:colId xmlns:a16="http://schemas.microsoft.com/office/drawing/2014/main" val="1032830530"/>
                    </a:ext>
                  </a:extLst>
                </a:gridCol>
                <a:gridCol w="1480008">
                  <a:extLst>
                    <a:ext uri="{9D8B030D-6E8A-4147-A177-3AD203B41FA5}">
                      <a16:colId xmlns:a16="http://schemas.microsoft.com/office/drawing/2014/main" val="1098123900"/>
                    </a:ext>
                  </a:extLst>
                </a:gridCol>
                <a:gridCol w="4355185">
                  <a:extLst>
                    <a:ext uri="{9D8B030D-6E8A-4147-A177-3AD203B41FA5}">
                      <a16:colId xmlns:a16="http://schemas.microsoft.com/office/drawing/2014/main" val="3807467884"/>
                    </a:ext>
                  </a:extLst>
                </a:gridCol>
              </a:tblGrid>
              <a:tr h="280399">
                <a:tc>
                  <a:txBody>
                    <a:bodyPr/>
                    <a:lstStyle/>
                    <a:p>
                      <a:r>
                        <a:rPr lang="ja-JP" altLang="en-US" sz="1400" b="0">
                          <a:solidFill>
                            <a:srgbClr val="575757"/>
                          </a:solidFill>
                        </a:rPr>
                        <a:t>業務名</a:t>
                      </a:r>
                      <a:endParaRPr lang="en-US" sz="1400" b="0">
                        <a:solidFill>
                          <a:srgbClr val="575757"/>
                        </a:solidFill>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FEBF8"/>
                    </a:solidFill>
                  </a:tcPr>
                </a:tc>
                <a:tc>
                  <a:txBody>
                    <a:bodyPr/>
                    <a:lstStyle/>
                    <a:p>
                      <a:r>
                        <a:rPr kumimoji="0" lang="ja-JP" altLang="en-US" sz="1400" b="0" i="0" u="none" strike="noStrike" kern="1200" cap="none" spc="0" normalizeH="0" baseline="0" noProof="0">
                          <a:ln>
                            <a:noFill/>
                          </a:ln>
                          <a:solidFill>
                            <a:srgbClr val="575757"/>
                          </a:solidFill>
                          <a:effectLst/>
                          <a:uLnTx/>
                          <a:uFillTx/>
                          <a:latin typeface="+mn-lt"/>
                          <a:ea typeface="+mn-ea"/>
                          <a:cs typeface="+mn-cs"/>
                        </a:rPr>
                        <a:t>退会手続きおよびアカウント復旧手続き</a:t>
                      </a:r>
                      <a:endParaRPr lang="en-US" sz="2000" b="0">
                        <a:solidFill>
                          <a:schemeClr val="tx2"/>
                        </a:solidFill>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ja-JP" altLang="en-US" sz="1400" b="0">
                          <a:solidFill>
                            <a:srgbClr val="575757"/>
                          </a:solidFill>
                        </a:rPr>
                        <a:t>想定ユーザ</a:t>
                      </a:r>
                      <a:endParaRPr lang="en-US" sz="1400" b="0">
                        <a:solidFill>
                          <a:srgbClr val="575757"/>
                        </a:solidFill>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FEBF8"/>
                    </a:solidFill>
                  </a:tcPr>
                </a:tc>
                <a:tc>
                  <a:txBody>
                    <a:bodyPr/>
                    <a:lstStyle/>
                    <a:p>
                      <a:r>
                        <a:rPr kumimoji="0" lang="ja-JP" altLang="en-US" sz="1400" b="0" i="0" u="none" strike="noStrike" kern="1200" cap="none" spc="0" normalizeH="0" baseline="0" noProof="0">
                          <a:ln>
                            <a:noFill/>
                          </a:ln>
                          <a:solidFill>
                            <a:srgbClr val="575757"/>
                          </a:solidFill>
                          <a:effectLst/>
                          <a:uLnTx/>
                          <a:uFillTx/>
                          <a:latin typeface="+mn-lt"/>
                          <a:ea typeface="+mn-ea"/>
                          <a:cs typeface="+mn-cs"/>
                        </a:rPr>
                        <a:t>個人ユーザ</a:t>
                      </a:r>
                      <a:r>
                        <a:rPr kumimoji="0" lang="en-US" altLang="ja-JP" sz="1400" b="0" i="0" u="none" strike="noStrike" kern="1200" cap="none" spc="0" normalizeH="0" baseline="0" noProof="0">
                          <a:ln>
                            <a:noFill/>
                          </a:ln>
                          <a:solidFill>
                            <a:srgbClr val="575757"/>
                          </a:solidFill>
                          <a:effectLst/>
                          <a:uLnTx/>
                          <a:uFillTx/>
                          <a:latin typeface="+mn-lt"/>
                          <a:ea typeface="+mn-ea"/>
                          <a:cs typeface="+mn-cs"/>
                        </a:rPr>
                        <a:t>(</a:t>
                      </a:r>
                      <a:r>
                        <a:rPr kumimoji="0" lang="ja-JP" altLang="en-US" sz="1400" b="0" i="0" u="none" strike="noStrike" kern="1200" cap="none" spc="0" normalizeH="0" baseline="0" noProof="0">
                          <a:ln>
                            <a:noFill/>
                          </a:ln>
                          <a:solidFill>
                            <a:srgbClr val="575757"/>
                          </a:solidFill>
                          <a:effectLst/>
                          <a:uLnTx/>
                          <a:uFillTx/>
                          <a:latin typeface="+mn-lt"/>
                          <a:ea typeface="+mn-ea"/>
                          <a:cs typeface="+mn-cs"/>
                        </a:rPr>
                        <a:t>個人ロール</a:t>
                      </a:r>
                      <a:r>
                        <a:rPr kumimoji="0" lang="en-US" altLang="ja-JP" sz="1400" b="0" i="0" u="none" strike="noStrike" kern="1200" cap="none" spc="0" normalizeH="0" baseline="0" noProof="0">
                          <a:ln>
                            <a:noFill/>
                          </a:ln>
                          <a:solidFill>
                            <a:srgbClr val="575757"/>
                          </a:solidFill>
                          <a:effectLst/>
                          <a:uLnTx/>
                          <a:uFillTx/>
                          <a:latin typeface="+mn-lt"/>
                          <a:ea typeface="+mn-ea"/>
                          <a:cs typeface="+mn-cs"/>
                        </a:rPr>
                        <a:t>)</a:t>
                      </a:r>
                      <a:r>
                        <a:rPr kumimoji="0" lang="ja-JP" altLang="en-US" sz="1400" b="0" i="0" u="none" strike="noStrike" kern="1200" cap="none" spc="0" normalizeH="0" baseline="0" noProof="0">
                          <a:ln>
                            <a:noFill/>
                          </a:ln>
                          <a:solidFill>
                            <a:srgbClr val="575757"/>
                          </a:solidFill>
                          <a:effectLst/>
                          <a:uLnTx/>
                          <a:uFillTx/>
                          <a:latin typeface="+mn-lt"/>
                          <a:ea typeface="+mn-ea"/>
                          <a:cs typeface="+mn-cs"/>
                        </a:rPr>
                        <a:t>、サイト運営者</a:t>
                      </a:r>
                      <a:endParaRPr lang="en-US" sz="2000" b="0">
                        <a:solidFill>
                          <a:schemeClr val="tx2"/>
                        </a:solidFill>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05179007"/>
                  </a:ext>
                </a:extLst>
              </a:tr>
              <a:tr h="280399">
                <a:tc>
                  <a:txBody>
                    <a:bodyPr/>
                    <a:lstStyle/>
                    <a:p>
                      <a:r>
                        <a:rPr lang="ja-JP" altLang="en-US" sz="1400" b="0">
                          <a:solidFill>
                            <a:srgbClr val="575757"/>
                          </a:solidFill>
                        </a:rPr>
                        <a:t>業務目的</a:t>
                      </a:r>
                      <a:endParaRPr lang="en-US" sz="1400" b="0">
                        <a:solidFill>
                          <a:srgbClr val="575757"/>
                        </a:solidFill>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FEBF8"/>
                    </a:solidFill>
                  </a:tcPr>
                </a:tc>
                <a:tc gridSpan="3">
                  <a:txBody>
                    <a:bodyPr/>
                    <a:lstStyle/>
                    <a:p>
                      <a:r>
                        <a:rPr lang="ja-JP" altLang="en-US" sz="1400" b="0" dirty="0">
                          <a:solidFill>
                            <a:schemeClr val="tx2"/>
                          </a:solidFill>
                        </a:rPr>
                        <a:t>退会手続き後の一定保留期間内にアカウント復旧手続きを行うことで、アカウントの復旧を可能とする</a:t>
                      </a:r>
                      <a:endParaRPr lang="en-US" sz="2000" b="0" dirty="0">
                        <a:solidFill>
                          <a:schemeClr val="tx2"/>
                        </a:solidFill>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50010184"/>
                  </a:ext>
                </a:extLst>
              </a:tr>
            </a:tbl>
          </a:graphicData>
        </a:graphic>
      </p:graphicFrame>
      <p:sp>
        <p:nvSpPr>
          <p:cNvPr id="50" name="矢印: 五方向 44">
            <a:extLst>
              <a:ext uri="{FF2B5EF4-FFF2-40B4-BE49-F238E27FC236}">
                <a16:creationId xmlns:a16="http://schemas.microsoft.com/office/drawing/2014/main" id="{C639789A-0105-943D-6EE4-F723A1565539}"/>
              </a:ext>
            </a:extLst>
          </p:cNvPr>
          <p:cNvSpPr/>
          <p:nvPr/>
        </p:nvSpPr>
        <p:spPr>
          <a:xfrm>
            <a:off x="3236847" y="1820928"/>
            <a:ext cx="1286666" cy="474473"/>
          </a:xfrm>
          <a:prstGeom prst="roundRect">
            <a:avLst>
              <a:gd name="adj" fmla="val 10801"/>
            </a:avLst>
          </a:prstGeom>
          <a:solidFill>
            <a:srgbClr val="EEEEEE"/>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marR="0" lvl="0" indent="0" fontAlgn="auto">
              <a:lnSpc>
                <a:spcPct val="100000"/>
              </a:lnSpc>
              <a:spcBef>
                <a:spcPts val="0"/>
              </a:spcBef>
              <a:spcAft>
                <a:spcPts val="0"/>
              </a:spcAft>
              <a:buClrTx/>
              <a:buSzTx/>
              <a:buFontTx/>
              <a:buNone/>
              <a:tabLst/>
              <a:defRPr/>
            </a:pPr>
            <a:r>
              <a:rPr lang="ja-JP" altLang="en-US" sz="1050">
                <a:solidFill>
                  <a:srgbClr val="575757"/>
                </a:solidFill>
                <a:latin typeface="Meiryo UI"/>
                <a:sym typeface="Trebuchet MS" panose="020B0603020202020204" pitchFamily="34" charset="0"/>
              </a:rPr>
              <a:t>退会不可</a:t>
            </a:r>
            <a:endParaRPr lang="en-US" altLang="ja-JP" sz="1050">
              <a:solidFill>
                <a:srgbClr val="575757"/>
              </a:solidFill>
              <a:latin typeface="Meiryo UI"/>
              <a:sym typeface="Trebuchet MS" panose="020B0603020202020204" pitchFamily="34" charset="0"/>
            </a:endParaRPr>
          </a:p>
          <a:p>
            <a:pPr marR="0" lvl="0" indent="0" fontAlgn="auto">
              <a:lnSpc>
                <a:spcPct val="100000"/>
              </a:lnSpc>
              <a:spcBef>
                <a:spcPts val="0"/>
              </a:spcBef>
              <a:spcAft>
                <a:spcPts val="0"/>
              </a:spcAft>
              <a:buClrTx/>
              <a:buSzTx/>
              <a:buFontTx/>
              <a:buNone/>
              <a:tabLst/>
              <a:defRPr/>
            </a:pPr>
            <a:r>
              <a:rPr lang="ja-JP" altLang="en-US" sz="1050">
                <a:solidFill>
                  <a:srgbClr val="575757"/>
                </a:solidFill>
                <a:latin typeface="Meiryo UI"/>
                <a:sym typeface="Trebuchet MS" panose="020B0603020202020204" pitchFamily="34" charset="0"/>
              </a:rPr>
              <a:t>所属解除申請案内</a:t>
            </a:r>
          </a:p>
        </p:txBody>
      </p:sp>
      <p:sp>
        <p:nvSpPr>
          <p:cNvPr id="51" name="Rectangle 50">
            <a:extLst>
              <a:ext uri="{FF2B5EF4-FFF2-40B4-BE49-F238E27FC236}">
                <a16:creationId xmlns:a16="http://schemas.microsoft.com/office/drawing/2014/main" id="{4C51903B-CD3C-CFDD-36D3-C31D1D6433E9}"/>
              </a:ext>
            </a:extLst>
          </p:cNvPr>
          <p:cNvSpPr/>
          <p:nvPr/>
        </p:nvSpPr>
        <p:spPr>
          <a:xfrm>
            <a:off x="4713827" y="1866721"/>
            <a:ext cx="1005920" cy="384226"/>
          </a:xfrm>
          <a:prstGeom prst="rect">
            <a:avLst/>
          </a:prstGeom>
          <a:solidFill>
            <a:srgbClr val="FFFFFF"/>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00">
                <a:solidFill>
                  <a:srgbClr val="575757"/>
                </a:solidFill>
                <a:latin typeface="Meiryo UI"/>
              </a:rPr>
              <a:t>所属解除申請</a:t>
            </a:r>
            <a:endParaRPr kumimoji="0" lang="en-US" sz="1000" b="0" i="0" u="none" strike="noStrike" kern="1200" cap="none" spc="0" normalizeH="0" baseline="0" noProof="0">
              <a:ln>
                <a:noFill/>
              </a:ln>
              <a:solidFill>
                <a:srgbClr val="575757"/>
              </a:solidFill>
              <a:effectLst/>
              <a:uLnTx/>
              <a:uFillTx/>
              <a:latin typeface="Meiryo UI"/>
              <a:ea typeface="+mn-ea"/>
              <a:cs typeface="+mn-cs"/>
            </a:endParaRPr>
          </a:p>
        </p:txBody>
      </p:sp>
      <p:cxnSp>
        <p:nvCxnSpPr>
          <p:cNvPr id="53" name="Straight Arrow Connector 52">
            <a:extLst>
              <a:ext uri="{FF2B5EF4-FFF2-40B4-BE49-F238E27FC236}">
                <a16:creationId xmlns:a16="http://schemas.microsoft.com/office/drawing/2014/main" id="{08658E96-487E-D3AE-DE6F-32BDA86729C6}"/>
              </a:ext>
            </a:extLst>
          </p:cNvPr>
          <p:cNvCxnSpPr>
            <a:cxnSpLocks/>
            <a:stCxn id="50" idx="3"/>
            <a:endCxn id="51" idx="1"/>
          </p:cNvCxnSpPr>
          <p:nvPr/>
        </p:nvCxnSpPr>
        <p:spPr>
          <a:xfrm>
            <a:off x="4523513" y="2058165"/>
            <a:ext cx="190314" cy="669"/>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69" name="Rectangle 68">
            <a:extLst>
              <a:ext uri="{FF2B5EF4-FFF2-40B4-BE49-F238E27FC236}">
                <a16:creationId xmlns:a16="http://schemas.microsoft.com/office/drawing/2014/main" id="{7BADC28F-E525-2BEC-01A3-A27C1F24EDB1}"/>
              </a:ext>
            </a:extLst>
          </p:cNvPr>
          <p:cNvSpPr/>
          <p:nvPr/>
        </p:nvSpPr>
        <p:spPr>
          <a:xfrm rot="2682383">
            <a:off x="3538822" y="2605003"/>
            <a:ext cx="360000" cy="360000"/>
          </a:xfrm>
          <a:prstGeom prst="rect">
            <a:avLst/>
          </a:prstGeom>
          <a:solidFill>
            <a:srgbClr val="FFFFFF"/>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575757"/>
              </a:solidFill>
              <a:effectLst/>
              <a:uLnTx/>
              <a:uFillTx/>
              <a:latin typeface="Meiryo UI"/>
              <a:ea typeface="+mn-ea"/>
              <a:cs typeface="+mn-cs"/>
            </a:endParaRPr>
          </a:p>
        </p:txBody>
      </p:sp>
      <p:sp>
        <p:nvSpPr>
          <p:cNvPr id="70" name="TextBox 69">
            <a:extLst>
              <a:ext uri="{FF2B5EF4-FFF2-40B4-BE49-F238E27FC236}">
                <a16:creationId xmlns:a16="http://schemas.microsoft.com/office/drawing/2014/main" id="{65BCFF8F-00D4-6EEC-D246-9C2EE904000E}"/>
              </a:ext>
            </a:extLst>
          </p:cNvPr>
          <p:cNvSpPr txBox="1"/>
          <p:nvPr/>
        </p:nvSpPr>
        <p:spPr>
          <a:xfrm>
            <a:off x="4000498" y="2525252"/>
            <a:ext cx="287955" cy="27827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50">
                <a:solidFill>
                  <a:srgbClr val="575757"/>
                </a:solidFill>
              </a:rPr>
              <a:t>Y</a:t>
            </a:r>
            <a:endParaRPr lang="en-US" sz="1050">
              <a:solidFill>
                <a:srgbClr val="575757"/>
              </a:solidFill>
            </a:endParaRPr>
          </a:p>
        </p:txBody>
      </p:sp>
      <p:sp>
        <p:nvSpPr>
          <p:cNvPr id="71" name="TextBox 70">
            <a:extLst>
              <a:ext uri="{FF2B5EF4-FFF2-40B4-BE49-F238E27FC236}">
                <a16:creationId xmlns:a16="http://schemas.microsoft.com/office/drawing/2014/main" id="{775ED79E-3447-86A7-5D81-9C25AF05BDAF}"/>
              </a:ext>
            </a:extLst>
          </p:cNvPr>
          <p:cNvSpPr txBox="1"/>
          <p:nvPr/>
        </p:nvSpPr>
        <p:spPr>
          <a:xfrm>
            <a:off x="3430867" y="3073596"/>
            <a:ext cx="287955" cy="27827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50">
                <a:solidFill>
                  <a:srgbClr val="575757"/>
                </a:solidFill>
              </a:rPr>
              <a:t>N</a:t>
            </a:r>
            <a:endParaRPr lang="en-US" sz="1050">
              <a:solidFill>
                <a:srgbClr val="575757"/>
              </a:solidFill>
            </a:endParaRPr>
          </a:p>
        </p:txBody>
      </p:sp>
      <p:cxnSp>
        <p:nvCxnSpPr>
          <p:cNvPr id="72" name="Connector: Elbow 71">
            <a:extLst>
              <a:ext uri="{FF2B5EF4-FFF2-40B4-BE49-F238E27FC236}">
                <a16:creationId xmlns:a16="http://schemas.microsoft.com/office/drawing/2014/main" id="{3D22115D-6BB9-FCC8-B4E0-2E2557B22833}"/>
              </a:ext>
            </a:extLst>
          </p:cNvPr>
          <p:cNvCxnSpPr>
            <a:cxnSpLocks/>
            <a:endCxn id="85" idx="1"/>
          </p:cNvCxnSpPr>
          <p:nvPr/>
        </p:nvCxnSpPr>
        <p:spPr>
          <a:xfrm>
            <a:off x="3718822" y="3034945"/>
            <a:ext cx="690569" cy="334230"/>
          </a:xfrm>
          <a:prstGeom prst="bentConnector3">
            <a:avLst>
              <a:gd name="adj1" fmla="val 345"/>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73" name="Rectangle 72">
            <a:extLst>
              <a:ext uri="{FF2B5EF4-FFF2-40B4-BE49-F238E27FC236}">
                <a16:creationId xmlns:a16="http://schemas.microsoft.com/office/drawing/2014/main" id="{C2FF3236-CA20-B1A9-335D-4938A38A889D}"/>
              </a:ext>
            </a:extLst>
          </p:cNvPr>
          <p:cNvSpPr/>
          <p:nvPr/>
        </p:nvSpPr>
        <p:spPr>
          <a:xfrm>
            <a:off x="3599341" y="2605177"/>
            <a:ext cx="360000" cy="36000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575757"/>
              </a:solidFill>
              <a:effectLst/>
              <a:uLnTx/>
              <a:uFillTx/>
              <a:latin typeface="Meiryo UI"/>
              <a:ea typeface="+mn-ea"/>
              <a:cs typeface="+mn-cs"/>
            </a:endParaRPr>
          </a:p>
        </p:txBody>
      </p:sp>
      <p:sp>
        <p:nvSpPr>
          <p:cNvPr id="75" name="TextBox 74">
            <a:extLst>
              <a:ext uri="{FF2B5EF4-FFF2-40B4-BE49-F238E27FC236}">
                <a16:creationId xmlns:a16="http://schemas.microsoft.com/office/drawing/2014/main" id="{4F3F89E3-3B0F-A6EB-A259-62A5A52EB329}"/>
              </a:ext>
            </a:extLst>
          </p:cNvPr>
          <p:cNvSpPr txBox="1"/>
          <p:nvPr/>
        </p:nvSpPr>
        <p:spPr>
          <a:xfrm>
            <a:off x="2910791" y="2321660"/>
            <a:ext cx="1601008" cy="190062"/>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050">
                <a:solidFill>
                  <a:srgbClr val="575757"/>
                </a:solidFill>
              </a:rPr>
              <a:t>試験会員退会要件</a:t>
            </a:r>
            <a:r>
              <a:rPr lang="en-US" altLang="ja-JP" sz="1050">
                <a:solidFill>
                  <a:srgbClr val="575757"/>
                </a:solidFill>
              </a:rPr>
              <a:t>OK</a:t>
            </a:r>
            <a:r>
              <a:rPr lang="ja-JP" altLang="en-US" sz="1050">
                <a:solidFill>
                  <a:srgbClr val="575757"/>
                </a:solidFill>
              </a:rPr>
              <a:t>？</a:t>
            </a:r>
            <a:endParaRPr lang="en-US" sz="1050">
              <a:solidFill>
                <a:srgbClr val="575757"/>
              </a:solidFill>
            </a:endParaRPr>
          </a:p>
        </p:txBody>
      </p:sp>
      <p:cxnSp>
        <p:nvCxnSpPr>
          <p:cNvPr id="78" name="Connector: Elbow 77">
            <a:extLst>
              <a:ext uri="{FF2B5EF4-FFF2-40B4-BE49-F238E27FC236}">
                <a16:creationId xmlns:a16="http://schemas.microsoft.com/office/drawing/2014/main" id="{D01CD71E-B4AB-6C08-0883-C0D9DDF7E2E2}"/>
              </a:ext>
            </a:extLst>
          </p:cNvPr>
          <p:cNvCxnSpPr>
            <a:cxnSpLocks/>
          </p:cNvCxnSpPr>
          <p:nvPr/>
        </p:nvCxnSpPr>
        <p:spPr>
          <a:xfrm>
            <a:off x="2656844" y="2294140"/>
            <a:ext cx="807422" cy="496408"/>
          </a:xfrm>
          <a:prstGeom prst="bentConnector3">
            <a:avLst>
              <a:gd name="adj1" fmla="val 6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85" name="矢印: 五方向 44">
            <a:extLst>
              <a:ext uri="{FF2B5EF4-FFF2-40B4-BE49-F238E27FC236}">
                <a16:creationId xmlns:a16="http://schemas.microsoft.com/office/drawing/2014/main" id="{F7BEC409-7550-E3ED-8D1B-AE3BFEFC84CC}"/>
              </a:ext>
            </a:extLst>
          </p:cNvPr>
          <p:cNvSpPr/>
          <p:nvPr/>
        </p:nvSpPr>
        <p:spPr>
          <a:xfrm>
            <a:off x="4409391" y="3131938"/>
            <a:ext cx="1286666" cy="474473"/>
          </a:xfrm>
          <a:prstGeom prst="roundRect">
            <a:avLst>
              <a:gd name="adj" fmla="val 10801"/>
            </a:avLst>
          </a:prstGeom>
          <a:solidFill>
            <a:srgbClr val="EEEEEE"/>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marR="0" lvl="0" indent="0" fontAlgn="auto">
              <a:lnSpc>
                <a:spcPct val="100000"/>
              </a:lnSpc>
              <a:spcBef>
                <a:spcPts val="0"/>
              </a:spcBef>
              <a:spcAft>
                <a:spcPts val="0"/>
              </a:spcAft>
              <a:buClrTx/>
              <a:buSzTx/>
              <a:buFontTx/>
              <a:buNone/>
              <a:tabLst/>
              <a:defRPr/>
            </a:pPr>
            <a:r>
              <a:rPr lang="ja-JP" altLang="en-US" sz="1050">
                <a:solidFill>
                  <a:srgbClr val="575757"/>
                </a:solidFill>
                <a:latin typeface="Meiryo UI"/>
                <a:sym typeface="Trebuchet MS" panose="020B0603020202020204" pitchFamily="34" charset="0"/>
              </a:rPr>
              <a:t>退会不可</a:t>
            </a:r>
            <a:endParaRPr lang="en-US" altLang="ja-JP" sz="1050">
              <a:solidFill>
                <a:srgbClr val="575757"/>
              </a:solidFill>
              <a:latin typeface="Meiryo UI"/>
              <a:sym typeface="Trebuchet MS" panose="020B0603020202020204" pitchFamily="34" charset="0"/>
            </a:endParaRPr>
          </a:p>
          <a:p>
            <a:pPr marR="0" lvl="0" indent="0" fontAlgn="auto">
              <a:lnSpc>
                <a:spcPct val="100000"/>
              </a:lnSpc>
              <a:spcBef>
                <a:spcPts val="0"/>
              </a:spcBef>
              <a:spcAft>
                <a:spcPts val="0"/>
              </a:spcAft>
              <a:buClrTx/>
              <a:buSzTx/>
              <a:buFontTx/>
              <a:buNone/>
              <a:tabLst/>
              <a:defRPr/>
            </a:pPr>
            <a:r>
              <a:rPr lang="ja-JP" altLang="en-US" sz="1050">
                <a:solidFill>
                  <a:srgbClr val="575757"/>
                </a:solidFill>
                <a:latin typeface="Meiryo UI"/>
                <a:sym typeface="Trebuchet MS" panose="020B0603020202020204" pitchFamily="34" charset="0"/>
              </a:rPr>
              <a:t>試験会員要件の案内</a:t>
            </a:r>
          </a:p>
        </p:txBody>
      </p:sp>
      <p:cxnSp>
        <p:nvCxnSpPr>
          <p:cNvPr id="88" name="Straight Arrow Connector 87">
            <a:extLst>
              <a:ext uri="{FF2B5EF4-FFF2-40B4-BE49-F238E27FC236}">
                <a16:creationId xmlns:a16="http://schemas.microsoft.com/office/drawing/2014/main" id="{DE9A87F6-B561-0328-F546-4D5DA4333305}"/>
              </a:ext>
            </a:extLst>
          </p:cNvPr>
          <p:cNvCxnSpPr>
            <a:cxnSpLocks/>
            <a:endCxn id="92" idx="1"/>
          </p:cNvCxnSpPr>
          <p:nvPr/>
        </p:nvCxnSpPr>
        <p:spPr>
          <a:xfrm>
            <a:off x="3973378" y="2784808"/>
            <a:ext cx="1995917" cy="0"/>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92" name="Rectangle 91">
            <a:extLst>
              <a:ext uri="{FF2B5EF4-FFF2-40B4-BE49-F238E27FC236}">
                <a16:creationId xmlns:a16="http://schemas.microsoft.com/office/drawing/2014/main" id="{E1795961-110E-14DB-D762-0C0D61BEB8A7}"/>
              </a:ext>
            </a:extLst>
          </p:cNvPr>
          <p:cNvSpPr/>
          <p:nvPr/>
        </p:nvSpPr>
        <p:spPr>
          <a:xfrm>
            <a:off x="5969295" y="2592695"/>
            <a:ext cx="1005920" cy="384226"/>
          </a:xfrm>
          <a:prstGeom prst="rect">
            <a:avLst/>
          </a:prstGeom>
          <a:solidFill>
            <a:srgbClr val="FFFFFF"/>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00">
                <a:solidFill>
                  <a:srgbClr val="575757"/>
                </a:solidFill>
                <a:latin typeface="Meiryo UI"/>
              </a:rPr>
              <a:t>退会手続き</a:t>
            </a:r>
            <a:endParaRPr kumimoji="0" lang="en-US" sz="1000" b="0" i="0" u="none" strike="noStrike" kern="1200" cap="none" spc="0" normalizeH="0" baseline="0" noProof="0">
              <a:ln>
                <a:noFill/>
              </a:ln>
              <a:solidFill>
                <a:srgbClr val="575757"/>
              </a:solidFill>
              <a:effectLst/>
              <a:uLnTx/>
              <a:uFillTx/>
              <a:latin typeface="Meiryo UI"/>
              <a:ea typeface="+mn-ea"/>
              <a:cs typeface="+mn-cs"/>
            </a:endParaRPr>
          </a:p>
        </p:txBody>
      </p:sp>
      <p:sp>
        <p:nvSpPr>
          <p:cNvPr id="95" name="Rectangle: Rounded Corners 94">
            <a:extLst>
              <a:ext uri="{FF2B5EF4-FFF2-40B4-BE49-F238E27FC236}">
                <a16:creationId xmlns:a16="http://schemas.microsoft.com/office/drawing/2014/main" id="{D767886D-D5CA-D9F7-5123-F1A205D05BEA}"/>
              </a:ext>
            </a:extLst>
          </p:cNvPr>
          <p:cNvSpPr/>
          <p:nvPr/>
        </p:nvSpPr>
        <p:spPr>
          <a:xfrm>
            <a:off x="5930795" y="5408390"/>
            <a:ext cx="1095835" cy="200045"/>
          </a:xfrm>
          <a:prstGeom prst="roundRect">
            <a:avLst/>
          </a:prstGeom>
          <a:solidFill>
            <a:srgbClr val="F2F2F2"/>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50">
                <a:solidFill>
                  <a:srgbClr val="575757"/>
                </a:solidFill>
                <a:latin typeface="Meiryo UI"/>
              </a:rPr>
              <a:t>退会フラグ更新</a:t>
            </a:r>
            <a:endParaRPr kumimoji="0" lang="en-US" sz="1050" b="0" i="0" u="none" strike="noStrike" kern="1200" cap="none" spc="0" normalizeH="0" baseline="0" noProof="0">
              <a:ln>
                <a:noFill/>
              </a:ln>
              <a:solidFill>
                <a:srgbClr val="575757"/>
              </a:solidFill>
              <a:effectLst/>
              <a:uLnTx/>
              <a:uFillTx/>
              <a:latin typeface="Meiryo UI"/>
              <a:ea typeface="+mn-ea"/>
              <a:cs typeface="+mn-cs"/>
            </a:endParaRPr>
          </a:p>
        </p:txBody>
      </p:sp>
      <p:sp>
        <p:nvSpPr>
          <p:cNvPr id="96" name="Rectangle 95">
            <a:extLst>
              <a:ext uri="{FF2B5EF4-FFF2-40B4-BE49-F238E27FC236}">
                <a16:creationId xmlns:a16="http://schemas.microsoft.com/office/drawing/2014/main" id="{D53F1398-1D94-6401-6417-1E3D0567C405}"/>
              </a:ext>
            </a:extLst>
          </p:cNvPr>
          <p:cNvSpPr/>
          <p:nvPr/>
        </p:nvSpPr>
        <p:spPr>
          <a:xfrm>
            <a:off x="7320207" y="2592695"/>
            <a:ext cx="1005920" cy="384226"/>
          </a:xfrm>
          <a:prstGeom prst="rect">
            <a:avLst/>
          </a:prstGeom>
          <a:solidFill>
            <a:srgbClr val="FFFFFF"/>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00">
                <a:solidFill>
                  <a:srgbClr val="575757"/>
                </a:solidFill>
                <a:latin typeface="Meiryo UI"/>
              </a:rPr>
              <a:t>復旧手続き</a:t>
            </a:r>
            <a:endParaRPr kumimoji="0" lang="en-US" sz="1000" b="0" i="0" u="none" strike="noStrike" kern="1200" cap="none" spc="0" normalizeH="0" baseline="0" noProof="0">
              <a:ln>
                <a:noFill/>
              </a:ln>
              <a:solidFill>
                <a:srgbClr val="575757"/>
              </a:solidFill>
              <a:effectLst/>
              <a:uLnTx/>
              <a:uFillTx/>
              <a:latin typeface="Meiryo UI"/>
              <a:ea typeface="+mn-ea"/>
              <a:cs typeface="+mn-cs"/>
            </a:endParaRPr>
          </a:p>
        </p:txBody>
      </p:sp>
      <p:sp>
        <p:nvSpPr>
          <p:cNvPr id="97" name="Rectangle: Rounded Corners 96">
            <a:extLst>
              <a:ext uri="{FF2B5EF4-FFF2-40B4-BE49-F238E27FC236}">
                <a16:creationId xmlns:a16="http://schemas.microsoft.com/office/drawing/2014/main" id="{2E5580D3-319D-4481-6AC0-B5B8626C4827}"/>
              </a:ext>
            </a:extLst>
          </p:cNvPr>
          <p:cNvSpPr/>
          <p:nvPr/>
        </p:nvSpPr>
        <p:spPr>
          <a:xfrm>
            <a:off x="5930795" y="5617317"/>
            <a:ext cx="1095835" cy="200045"/>
          </a:xfrm>
          <a:prstGeom prst="roundRect">
            <a:avLst/>
          </a:prstGeom>
          <a:solidFill>
            <a:srgbClr val="F2F2F2"/>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FF0000"/>
                </a:solidFill>
                <a:latin typeface="Meiryo UI"/>
              </a:rPr>
              <a:t>保</a:t>
            </a:r>
            <a:r>
              <a:rPr lang="ja-JP" altLang="en-US" sz="1050" dirty="0">
                <a:solidFill>
                  <a:srgbClr val="575757"/>
                </a:solidFill>
                <a:latin typeface="Meiryo UI"/>
              </a:rPr>
              <a:t>留期間開始</a:t>
            </a:r>
            <a:endParaRPr kumimoji="0" lang="en-US" sz="1050" b="0" i="0" u="none" strike="noStrike" kern="1200" cap="none" spc="0" normalizeH="0" baseline="0" noProof="0" dirty="0">
              <a:ln>
                <a:noFill/>
              </a:ln>
              <a:solidFill>
                <a:srgbClr val="575757"/>
              </a:solidFill>
              <a:effectLst/>
              <a:uLnTx/>
              <a:uFillTx/>
              <a:latin typeface="Meiryo UI"/>
              <a:ea typeface="+mn-ea"/>
              <a:cs typeface="+mn-cs"/>
            </a:endParaRPr>
          </a:p>
        </p:txBody>
      </p:sp>
      <p:grpSp>
        <p:nvGrpSpPr>
          <p:cNvPr id="104" name="Group 103">
            <a:extLst>
              <a:ext uri="{FF2B5EF4-FFF2-40B4-BE49-F238E27FC236}">
                <a16:creationId xmlns:a16="http://schemas.microsoft.com/office/drawing/2014/main" id="{B0F6D215-DE91-9913-E256-3F01F8BA2537}"/>
              </a:ext>
            </a:extLst>
          </p:cNvPr>
          <p:cNvGrpSpPr/>
          <p:nvPr/>
        </p:nvGrpSpPr>
        <p:grpSpPr>
          <a:xfrm>
            <a:off x="7549411" y="5217680"/>
            <a:ext cx="978524" cy="843923"/>
            <a:chOff x="7967487" y="4472616"/>
            <a:chExt cx="978524" cy="843923"/>
          </a:xfrm>
        </p:grpSpPr>
        <p:sp>
          <p:nvSpPr>
            <p:cNvPr id="98" name="Rectangle 97">
              <a:extLst>
                <a:ext uri="{FF2B5EF4-FFF2-40B4-BE49-F238E27FC236}">
                  <a16:creationId xmlns:a16="http://schemas.microsoft.com/office/drawing/2014/main" id="{8C4C3CC1-B398-7D6B-2071-90D1A7DB2675}"/>
                </a:ext>
              </a:extLst>
            </p:cNvPr>
            <p:cNvSpPr/>
            <p:nvPr/>
          </p:nvSpPr>
          <p:spPr>
            <a:xfrm rot="2682383">
              <a:off x="8075442" y="4552367"/>
              <a:ext cx="360000" cy="360000"/>
            </a:xfrm>
            <a:prstGeom prst="rect">
              <a:avLst/>
            </a:prstGeom>
            <a:solidFill>
              <a:srgbClr val="FFFFFF"/>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575757"/>
                </a:solidFill>
                <a:effectLst/>
                <a:uLnTx/>
                <a:uFillTx/>
                <a:latin typeface="Meiryo UI"/>
                <a:ea typeface="+mn-ea"/>
                <a:cs typeface="+mn-cs"/>
              </a:endParaRPr>
            </a:p>
          </p:txBody>
        </p:sp>
        <p:sp>
          <p:nvSpPr>
            <p:cNvPr id="99" name="TextBox 98">
              <a:extLst>
                <a:ext uri="{FF2B5EF4-FFF2-40B4-BE49-F238E27FC236}">
                  <a16:creationId xmlns:a16="http://schemas.microsoft.com/office/drawing/2014/main" id="{CF446C46-C5FC-6D6E-EBF9-D63430715AF8}"/>
                </a:ext>
              </a:extLst>
            </p:cNvPr>
            <p:cNvSpPr txBox="1"/>
            <p:nvPr/>
          </p:nvSpPr>
          <p:spPr>
            <a:xfrm>
              <a:off x="8537118" y="4472616"/>
              <a:ext cx="287955" cy="27827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50">
                  <a:solidFill>
                    <a:srgbClr val="575757"/>
                  </a:solidFill>
                </a:rPr>
                <a:t>Y</a:t>
              </a:r>
              <a:endParaRPr lang="en-US" sz="1050">
                <a:solidFill>
                  <a:srgbClr val="575757"/>
                </a:solidFill>
              </a:endParaRPr>
            </a:p>
          </p:txBody>
        </p:sp>
        <p:sp>
          <p:nvSpPr>
            <p:cNvPr id="100" name="TextBox 99">
              <a:extLst>
                <a:ext uri="{FF2B5EF4-FFF2-40B4-BE49-F238E27FC236}">
                  <a16:creationId xmlns:a16="http://schemas.microsoft.com/office/drawing/2014/main" id="{4873388F-46FD-A31A-06A5-E9B111A389D1}"/>
                </a:ext>
              </a:extLst>
            </p:cNvPr>
            <p:cNvSpPr txBox="1"/>
            <p:nvPr/>
          </p:nvSpPr>
          <p:spPr>
            <a:xfrm>
              <a:off x="7967487" y="5020960"/>
              <a:ext cx="287955" cy="27827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50">
                  <a:solidFill>
                    <a:srgbClr val="575757"/>
                  </a:solidFill>
                </a:rPr>
                <a:t>N</a:t>
              </a:r>
              <a:endParaRPr lang="en-US" sz="1050">
                <a:solidFill>
                  <a:srgbClr val="575757"/>
                </a:solidFill>
              </a:endParaRPr>
            </a:p>
          </p:txBody>
        </p:sp>
        <p:cxnSp>
          <p:nvCxnSpPr>
            <p:cNvPr id="101" name="Connector: Elbow 100">
              <a:extLst>
                <a:ext uri="{FF2B5EF4-FFF2-40B4-BE49-F238E27FC236}">
                  <a16:creationId xmlns:a16="http://schemas.microsoft.com/office/drawing/2014/main" id="{9C6C87CE-4B96-FC6F-6301-532A92E5676B}"/>
                </a:ext>
              </a:extLst>
            </p:cNvPr>
            <p:cNvCxnSpPr>
              <a:cxnSpLocks/>
            </p:cNvCxnSpPr>
            <p:nvPr/>
          </p:nvCxnSpPr>
          <p:spPr>
            <a:xfrm>
              <a:off x="8255442" y="4982309"/>
              <a:ext cx="690569" cy="334230"/>
            </a:xfrm>
            <a:prstGeom prst="bentConnector3">
              <a:avLst>
                <a:gd name="adj1" fmla="val 345"/>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103" name="Straight Arrow Connector 102">
              <a:extLst>
                <a:ext uri="{FF2B5EF4-FFF2-40B4-BE49-F238E27FC236}">
                  <a16:creationId xmlns:a16="http://schemas.microsoft.com/office/drawing/2014/main" id="{A1BC466C-EF95-5C38-C25A-9FF4233ED437}"/>
                </a:ext>
              </a:extLst>
            </p:cNvPr>
            <p:cNvCxnSpPr>
              <a:cxnSpLocks/>
            </p:cNvCxnSpPr>
            <p:nvPr/>
          </p:nvCxnSpPr>
          <p:spPr>
            <a:xfrm>
              <a:off x="8509998" y="4732172"/>
              <a:ext cx="436013" cy="0"/>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grpSp>
      <p:cxnSp>
        <p:nvCxnSpPr>
          <p:cNvPr id="105" name="Straight Arrow Connector 104">
            <a:extLst>
              <a:ext uri="{FF2B5EF4-FFF2-40B4-BE49-F238E27FC236}">
                <a16:creationId xmlns:a16="http://schemas.microsoft.com/office/drawing/2014/main" id="{B5EB5FD4-3C21-3E79-FDA7-AA214A7FF077}"/>
              </a:ext>
            </a:extLst>
          </p:cNvPr>
          <p:cNvCxnSpPr>
            <a:cxnSpLocks/>
            <a:stCxn id="96" idx="2"/>
          </p:cNvCxnSpPr>
          <p:nvPr/>
        </p:nvCxnSpPr>
        <p:spPr>
          <a:xfrm>
            <a:off x="7823167" y="2976921"/>
            <a:ext cx="0" cy="2240759"/>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109" name="TextBox 108">
            <a:extLst>
              <a:ext uri="{FF2B5EF4-FFF2-40B4-BE49-F238E27FC236}">
                <a16:creationId xmlns:a16="http://schemas.microsoft.com/office/drawing/2014/main" id="{E2FAD319-3179-35FD-63B4-0A996ECFE7E6}"/>
              </a:ext>
            </a:extLst>
          </p:cNvPr>
          <p:cNvSpPr txBox="1"/>
          <p:nvPr/>
        </p:nvSpPr>
        <p:spPr>
          <a:xfrm>
            <a:off x="7029335" y="4870400"/>
            <a:ext cx="1601008" cy="190062"/>
          </a:xfrm>
          <a:prstGeom prst="rect">
            <a:avLst/>
          </a:prstGeom>
          <a:solidFill>
            <a:srgbClr val="DFEBF8"/>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050">
                <a:solidFill>
                  <a:srgbClr val="575757"/>
                </a:solidFill>
              </a:rPr>
              <a:t>保留期間内？</a:t>
            </a:r>
            <a:endParaRPr lang="en-US" sz="1050">
              <a:solidFill>
                <a:srgbClr val="575757"/>
              </a:solidFill>
            </a:endParaRPr>
          </a:p>
        </p:txBody>
      </p:sp>
      <p:sp>
        <p:nvSpPr>
          <p:cNvPr id="119" name="Rectangle: Rounded Corners 118">
            <a:extLst>
              <a:ext uri="{FF2B5EF4-FFF2-40B4-BE49-F238E27FC236}">
                <a16:creationId xmlns:a16="http://schemas.microsoft.com/office/drawing/2014/main" id="{1DB963F1-A220-DB9A-EEFA-CE9341E0ABB4}"/>
              </a:ext>
            </a:extLst>
          </p:cNvPr>
          <p:cNvSpPr/>
          <p:nvPr/>
        </p:nvSpPr>
        <p:spPr>
          <a:xfrm>
            <a:off x="8525699" y="5381468"/>
            <a:ext cx="1095835" cy="200045"/>
          </a:xfrm>
          <a:prstGeom prst="roundRect">
            <a:avLst/>
          </a:prstGeom>
          <a:solidFill>
            <a:srgbClr val="F2F2F2"/>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50">
                <a:solidFill>
                  <a:srgbClr val="575757"/>
                </a:solidFill>
                <a:latin typeface="Meiryo UI"/>
              </a:rPr>
              <a:t>申請者確認メール</a:t>
            </a:r>
            <a:endParaRPr kumimoji="0" lang="en-US" sz="1050" b="0" i="0" u="none" strike="noStrike" kern="1200" cap="none" spc="0" normalizeH="0" baseline="0" noProof="0">
              <a:ln>
                <a:noFill/>
              </a:ln>
              <a:solidFill>
                <a:srgbClr val="575757"/>
              </a:solidFill>
              <a:effectLst/>
              <a:uLnTx/>
              <a:uFillTx/>
              <a:latin typeface="Meiryo UI"/>
              <a:ea typeface="+mn-ea"/>
              <a:cs typeface="+mn-cs"/>
            </a:endParaRPr>
          </a:p>
        </p:txBody>
      </p:sp>
      <p:sp>
        <p:nvSpPr>
          <p:cNvPr id="120" name="Rectangle 119">
            <a:extLst>
              <a:ext uri="{FF2B5EF4-FFF2-40B4-BE49-F238E27FC236}">
                <a16:creationId xmlns:a16="http://schemas.microsoft.com/office/drawing/2014/main" id="{BA851BBB-2837-E8A5-4730-51DCCA57EBD2}"/>
              </a:ext>
            </a:extLst>
          </p:cNvPr>
          <p:cNvSpPr/>
          <p:nvPr/>
        </p:nvSpPr>
        <p:spPr>
          <a:xfrm>
            <a:off x="8584968" y="2592695"/>
            <a:ext cx="1005920" cy="384226"/>
          </a:xfrm>
          <a:prstGeom prst="rect">
            <a:avLst/>
          </a:prstGeom>
          <a:solidFill>
            <a:srgbClr val="FFFFFF"/>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00">
                <a:solidFill>
                  <a:srgbClr val="575757"/>
                </a:solidFill>
                <a:latin typeface="Meiryo UI"/>
              </a:rPr>
              <a:t>メール確認・</a:t>
            </a:r>
            <a:br>
              <a:rPr lang="en-US" altLang="ja-JP" sz="1000">
                <a:solidFill>
                  <a:srgbClr val="575757"/>
                </a:solidFill>
                <a:latin typeface="Meiryo UI"/>
              </a:rPr>
            </a:br>
            <a:r>
              <a:rPr lang="ja-JP" altLang="en-US" sz="1000">
                <a:solidFill>
                  <a:srgbClr val="575757"/>
                </a:solidFill>
                <a:latin typeface="Meiryo UI"/>
              </a:rPr>
              <a:t>承認</a:t>
            </a:r>
            <a:endParaRPr kumimoji="0" lang="en-US" sz="1000" b="0" i="0" u="none" strike="noStrike" kern="1200" cap="none" spc="0" normalizeH="0" baseline="0" noProof="0">
              <a:ln>
                <a:noFill/>
              </a:ln>
              <a:solidFill>
                <a:srgbClr val="575757"/>
              </a:solidFill>
              <a:effectLst/>
              <a:uLnTx/>
              <a:uFillTx/>
              <a:latin typeface="Meiryo UI"/>
              <a:ea typeface="+mn-ea"/>
              <a:cs typeface="+mn-cs"/>
            </a:endParaRPr>
          </a:p>
        </p:txBody>
      </p:sp>
      <p:cxnSp>
        <p:nvCxnSpPr>
          <p:cNvPr id="121" name="Straight Arrow Connector 120">
            <a:extLst>
              <a:ext uri="{FF2B5EF4-FFF2-40B4-BE49-F238E27FC236}">
                <a16:creationId xmlns:a16="http://schemas.microsoft.com/office/drawing/2014/main" id="{58228825-77E9-C5E2-A6C7-F5CB1783255F}"/>
              </a:ext>
            </a:extLst>
          </p:cNvPr>
          <p:cNvCxnSpPr>
            <a:cxnSpLocks/>
            <a:stCxn id="119" idx="0"/>
            <a:endCxn id="120" idx="2"/>
          </p:cNvCxnSpPr>
          <p:nvPr/>
        </p:nvCxnSpPr>
        <p:spPr>
          <a:xfrm flipV="1">
            <a:off x="9073617" y="2976921"/>
            <a:ext cx="14311" cy="2404547"/>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124" name="Rectangle 123">
            <a:extLst>
              <a:ext uri="{FF2B5EF4-FFF2-40B4-BE49-F238E27FC236}">
                <a16:creationId xmlns:a16="http://schemas.microsoft.com/office/drawing/2014/main" id="{73C7BC09-A3FD-587C-65FE-78D9AB00AA2D}"/>
              </a:ext>
            </a:extLst>
          </p:cNvPr>
          <p:cNvSpPr/>
          <p:nvPr/>
        </p:nvSpPr>
        <p:spPr>
          <a:xfrm>
            <a:off x="9887014" y="4279183"/>
            <a:ext cx="1005920" cy="384226"/>
          </a:xfrm>
          <a:prstGeom prst="rect">
            <a:avLst/>
          </a:prstGeom>
          <a:solidFill>
            <a:srgbClr val="FFFFFF"/>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00">
                <a:solidFill>
                  <a:srgbClr val="575757"/>
                </a:solidFill>
                <a:latin typeface="Meiryo UI"/>
              </a:rPr>
              <a:t>復旧審査</a:t>
            </a:r>
            <a:endParaRPr kumimoji="0" lang="en-US" sz="1000" b="0" i="0" u="none" strike="noStrike" kern="1200" cap="none" spc="0" normalizeH="0" baseline="0" noProof="0">
              <a:ln>
                <a:noFill/>
              </a:ln>
              <a:solidFill>
                <a:srgbClr val="575757"/>
              </a:solidFill>
              <a:effectLst/>
              <a:uLnTx/>
              <a:uFillTx/>
              <a:latin typeface="Meiryo UI"/>
              <a:ea typeface="+mn-ea"/>
              <a:cs typeface="+mn-cs"/>
            </a:endParaRPr>
          </a:p>
        </p:txBody>
      </p:sp>
      <p:cxnSp>
        <p:nvCxnSpPr>
          <p:cNvPr id="125" name="Connector: Elbow 124">
            <a:extLst>
              <a:ext uri="{FF2B5EF4-FFF2-40B4-BE49-F238E27FC236}">
                <a16:creationId xmlns:a16="http://schemas.microsoft.com/office/drawing/2014/main" id="{E20C50AB-E57D-F2C2-7987-61363B322A27}"/>
              </a:ext>
            </a:extLst>
          </p:cNvPr>
          <p:cNvCxnSpPr>
            <a:cxnSpLocks/>
            <a:stCxn id="120" idx="3"/>
            <a:endCxn id="124" idx="1"/>
          </p:cNvCxnSpPr>
          <p:nvPr/>
        </p:nvCxnSpPr>
        <p:spPr>
          <a:xfrm>
            <a:off x="9590888" y="2784808"/>
            <a:ext cx="296126" cy="1686488"/>
          </a:xfrm>
          <a:prstGeom prst="bentConnector3">
            <a:avLst>
              <a:gd name="adj1" fmla="val 5000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129" name="矢印: 五方向 44">
            <a:extLst>
              <a:ext uri="{FF2B5EF4-FFF2-40B4-BE49-F238E27FC236}">
                <a16:creationId xmlns:a16="http://schemas.microsoft.com/office/drawing/2014/main" id="{B5AE89C3-87E5-DB77-4973-26A6720CD961}"/>
              </a:ext>
            </a:extLst>
          </p:cNvPr>
          <p:cNvSpPr/>
          <p:nvPr/>
        </p:nvSpPr>
        <p:spPr>
          <a:xfrm>
            <a:off x="8525699" y="5818553"/>
            <a:ext cx="1537962" cy="474473"/>
          </a:xfrm>
          <a:prstGeom prst="roundRect">
            <a:avLst>
              <a:gd name="adj" fmla="val 10801"/>
            </a:avLst>
          </a:prstGeom>
          <a:solidFill>
            <a:srgbClr val="EEEEEE"/>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marR="0" lvl="0" indent="0" fontAlgn="auto">
              <a:lnSpc>
                <a:spcPct val="100000"/>
              </a:lnSpc>
              <a:spcBef>
                <a:spcPts val="0"/>
              </a:spcBef>
              <a:spcAft>
                <a:spcPts val="0"/>
              </a:spcAft>
              <a:buClrTx/>
              <a:buSzTx/>
              <a:buFontTx/>
              <a:buNone/>
              <a:tabLst/>
              <a:defRPr/>
            </a:pPr>
            <a:r>
              <a:rPr lang="ja-JP" altLang="en-US" sz="1050">
                <a:solidFill>
                  <a:srgbClr val="575757"/>
                </a:solidFill>
                <a:latin typeface="Meiryo UI"/>
                <a:sym typeface="Trebuchet MS" panose="020B0603020202020204" pitchFamily="34" charset="0"/>
              </a:rPr>
              <a:t>復旧不可</a:t>
            </a:r>
            <a:endParaRPr lang="en-US" altLang="ja-JP" sz="1050">
              <a:solidFill>
                <a:srgbClr val="575757"/>
              </a:solidFill>
              <a:latin typeface="Meiryo UI"/>
              <a:sym typeface="Trebuchet MS" panose="020B0603020202020204" pitchFamily="34" charset="0"/>
            </a:endParaRPr>
          </a:p>
          <a:p>
            <a:pPr marR="0" lvl="0" indent="0" fontAlgn="auto">
              <a:lnSpc>
                <a:spcPct val="100000"/>
              </a:lnSpc>
              <a:spcBef>
                <a:spcPts val="0"/>
              </a:spcBef>
              <a:spcAft>
                <a:spcPts val="0"/>
              </a:spcAft>
              <a:buClrTx/>
              <a:buSzTx/>
              <a:buFontTx/>
              <a:buNone/>
              <a:tabLst/>
              <a:defRPr/>
            </a:pPr>
            <a:r>
              <a:rPr lang="ja-JP" altLang="en-US" sz="1050">
                <a:solidFill>
                  <a:srgbClr val="575757"/>
                </a:solidFill>
                <a:latin typeface="Meiryo UI"/>
                <a:sym typeface="Trebuchet MS" panose="020B0603020202020204" pitchFamily="34" charset="0"/>
              </a:rPr>
              <a:t>新規アカウント作成案内</a:t>
            </a:r>
            <a:endParaRPr lang="en-US" altLang="ja-JP" sz="1050">
              <a:solidFill>
                <a:srgbClr val="575757"/>
              </a:solidFill>
              <a:latin typeface="Meiryo UI"/>
              <a:sym typeface="Trebuchet MS" panose="020B0603020202020204" pitchFamily="34" charset="0"/>
            </a:endParaRPr>
          </a:p>
        </p:txBody>
      </p:sp>
      <p:sp>
        <p:nvSpPr>
          <p:cNvPr id="131" name="Rectangle: Rounded Corners 130">
            <a:extLst>
              <a:ext uri="{FF2B5EF4-FFF2-40B4-BE49-F238E27FC236}">
                <a16:creationId xmlns:a16="http://schemas.microsoft.com/office/drawing/2014/main" id="{63C87633-3C63-C288-424C-38A31154F7D4}"/>
              </a:ext>
            </a:extLst>
          </p:cNvPr>
          <p:cNvSpPr/>
          <p:nvPr/>
        </p:nvSpPr>
        <p:spPr>
          <a:xfrm>
            <a:off x="9839654" y="5381468"/>
            <a:ext cx="1095835" cy="200045"/>
          </a:xfrm>
          <a:prstGeom prst="roundRect">
            <a:avLst/>
          </a:prstGeom>
          <a:solidFill>
            <a:srgbClr val="F2F2F2"/>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50">
                <a:solidFill>
                  <a:srgbClr val="575757"/>
                </a:solidFill>
                <a:latin typeface="Meiryo UI"/>
              </a:rPr>
              <a:t>アカウント復旧</a:t>
            </a:r>
            <a:endParaRPr kumimoji="0" lang="en-US" sz="1050" b="0" i="0" u="none" strike="noStrike" kern="1200" cap="none" spc="0" normalizeH="0" baseline="0" noProof="0">
              <a:ln>
                <a:noFill/>
              </a:ln>
              <a:solidFill>
                <a:srgbClr val="575757"/>
              </a:solidFill>
              <a:effectLst/>
              <a:uLnTx/>
              <a:uFillTx/>
              <a:latin typeface="Meiryo UI"/>
              <a:ea typeface="+mn-ea"/>
              <a:cs typeface="+mn-cs"/>
            </a:endParaRPr>
          </a:p>
        </p:txBody>
      </p:sp>
      <p:cxnSp>
        <p:nvCxnSpPr>
          <p:cNvPr id="132" name="Straight Arrow Connector 131">
            <a:extLst>
              <a:ext uri="{FF2B5EF4-FFF2-40B4-BE49-F238E27FC236}">
                <a16:creationId xmlns:a16="http://schemas.microsoft.com/office/drawing/2014/main" id="{6BDB9ED4-C401-5906-A1E1-B1B7FBDB4B42}"/>
              </a:ext>
            </a:extLst>
          </p:cNvPr>
          <p:cNvCxnSpPr>
            <a:cxnSpLocks/>
            <a:stCxn id="124" idx="2"/>
            <a:endCxn id="131" idx="0"/>
          </p:cNvCxnSpPr>
          <p:nvPr/>
        </p:nvCxnSpPr>
        <p:spPr>
          <a:xfrm flipH="1">
            <a:off x="10387572" y="4663409"/>
            <a:ext cx="2402" cy="718059"/>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135" name="Straight Arrow Connector 134">
            <a:extLst>
              <a:ext uri="{FF2B5EF4-FFF2-40B4-BE49-F238E27FC236}">
                <a16:creationId xmlns:a16="http://schemas.microsoft.com/office/drawing/2014/main" id="{374DA420-59E3-5445-B3CD-5D4C6BA3D66F}"/>
              </a:ext>
            </a:extLst>
          </p:cNvPr>
          <p:cNvCxnSpPr>
            <a:cxnSpLocks/>
            <a:stCxn id="92" idx="2"/>
            <a:endCxn id="95" idx="0"/>
          </p:cNvCxnSpPr>
          <p:nvPr/>
        </p:nvCxnSpPr>
        <p:spPr>
          <a:xfrm>
            <a:off x="6472255" y="2976921"/>
            <a:ext cx="6458" cy="2431469"/>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138" name="Oval 137">
            <a:extLst>
              <a:ext uri="{FF2B5EF4-FFF2-40B4-BE49-F238E27FC236}">
                <a16:creationId xmlns:a16="http://schemas.microsoft.com/office/drawing/2014/main" id="{99FF4AFF-025F-0D8E-3394-00E6665B539D}"/>
              </a:ext>
            </a:extLst>
          </p:cNvPr>
          <p:cNvSpPr/>
          <p:nvPr/>
        </p:nvSpPr>
        <p:spPr>
          <a:xfrm>
            <a:off x="11327806" y="5341946"/>
            <a:ext cx="644892" cy="288758"/>
          </a:xfrm>
          <a:prstGeom prst="ellipse">
            <a:avLst/>
          </a:prstGeom>
          <a:solidFill>
            <a:srgbClr val="FFFFFF"/>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50" b="0" i="0" u="none" strike="noStrike" kern="1200" cap="none" spc="0" normalizeH="0" baseline="0" noProof="0">
                <a:ln>
                  <a:noFill/>
                </a:ln>
                <a:solidFill>
                  <a:srgbClr val="575757"/>
                </a:solidFill>
                <a:effectLst/>
                <a:uLnTx/>
                <a:uFillTx/>
                <a:latin typeface="Meiryo UI"/>
                <a:ea typeface="+mn-ea"/>
                <a:cs typeface="+mn-cs"/>
              </a:rPr>
              <a:t>終了</a:t>
            </a:r>
            <a:endParaRPr kumimoji="0" lang="en-US" sz="1050" b="0" i="0" u="none" strike="noStrike" kern="1200" cap="none" spc="0" normalizeH="0" baseline="0" noProof="0">
              <a:ln>
                <a:noFill/>
              </a:ln>
              <a:solidFill>
                <a:srgbClr val="575757"/>
              </a:solidFill>
              <a:effectLst/>
              <a:uLnTx/>
              <a:uFillTx/>
              <a:latin typeface="Meiryo UI"/>
              <a:ea typeface="+mn-ea"/>
              <a:cs typeface="+mn-cs"/>
            </a:endParaRPr>
          </a:p>
        </p:txBody>
      </p:sp>
      <p:cxnSp>
        <p:nvCxnSpPr>
          <p:cNvPr id="140" name="Straight Arrow Connector 139">
            <a:extLst>
              <a:ext uri="{FF2B5EF4-FFF2-40B4-BE49-F238E27FC236}">
                <a16:creationId xmlns:a16="http://schemas.microsoft.com/office/drawing/2014/main" id="{118AC47D-F0D6-56F6-BC24-0E8F93631DAB}"/>
              </a:ext>
            </a:extLst>
          </p:cNvPr>
          <p:cNvCxnSpPr>
            <a:cxnSpLocks/>
            <a:stCxn id="131" idx="3"/>
            <a:endCxn id="138" idx="2"/>
          </p:cNvCxnSpPr>
          <p:nvPr/>
        </p:nvCxnSpPr>
        <p:spPr>
          <a:xfrm>
            <a:off x="10935489" y="5481491"/>
            <a:ext cx="392317" cy="4834"/>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144" name="Connector: Elbow 143">
            <a:extLst>
              <a:ext uri="{FF2B5EF4-FFF2-40B4-BE49-F238E27FC236}">
                <a16:creationId xmlns:a16="http://schemas.microsoft.com/office/drawing/2014/main" id="{386414C2-BD59-A22B-9F4F-26F4E60D985C}"/>
              </a:ext>
            </a:extLst>
          </p:cNvPr>
          <p:cNvCxnSpPr>
            <a:cxnSpLocks/>
            <a:stCxn id="129" idx="3"/>
            <a:endCxn id="138" idx="2"/>
          </p:cNvCxnSpPr>
          <p:nvPr/>
        </p:nvCxnSpPr>
        <p:spPr>
          <a:xfrm flipV="1">
            <a:off x="10063661" y="5486325"/>
            <a:ext cx="1264145" cy="569465"/>
          </a:xfrm>
          <a:prstGeom prst="bentConnector3">
            <a:avLst>
              <a:gd name="adj1" fmla="val 85025"/>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148" name="Straight Arrow Connector 147">
            <a:extLst>
              <a:ext uri="{FF2B5EF4-FFF2-40B4-BE49-F238E27FC236}">
                <a16:creationId xmlns:a16="http://schemas.microsoft.com/office/drawing/2014/main" id="{7207295A-0020-9425-3800-4B9B400397E2}"/>
              </a:ext>
            </a:extLst>
          </p:cNvPr>
          <p:cNvCxnSpPr>
            <a:cxnSpLocks/>
            <a:stCxn id="92" idx="3"/>
            <a:endCxn id="96" idx="1"/>
          </p:cNvCxnSpPr>
          <p:nvPr/>
        </p:nvCxnSpPr>
        <p:spPr>
          <a:xfrm>
            <a:off x="6975215" y="2784808"/>
            <a:ext cx="344992" cy="0"/>
          </a:xfrm>
          <a:prstGeom prst="straightConnector1">
            <a:avLst/>
          </a:prstGeom>
          <a:ln w="9525" cap="rnd">
            <a:solidFill>
              <a:srgbClr val="9A9A9A"/>
            </a:solidFill>
            <a:prstDash val="sysDash"/>
            <a:round/>
            <a:tailEnd type="triangle"/>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A3D54D2A-8D12-77E7-4C68-7AFA8D6133ED}"/>
              </a:ext>
            </a:extLst>
          </p:cNvPr>
          <p:cNvSpPr txBox="1">
            <a:spLocks/>
          </p:cNvSpPr>
          <p:nvPr/>
        </p:nvSpPr>
        <p:spPr>
          <a:xfrm>
            <a:off x="372825" y="97661"/>
            <a:ext cx="9447667" cy="461905"/>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2400" b="1" kern="1200">
                <a:solidFill>
                  <a:schemeClr val="bg1"/>
                </a:solidFill>
                <a:latin typeface="+mj-lt"/>
                <a:ea typeface="+mj-ea"/>
                <a:cs typeface="+mj-cs"/>
                <a:sym typeface="Trebuchet MS" panose="020B0603020202020204" pitchFamily="34" charset="0"/>
              </a:defRPr>
            </a:lvl1pPr>
          </a:lstStyle>
          <a:p>
            <a:br>
              <a:rPr lang="en-US" altLang="ja-JP" sz="1800"/>
            </a:br>
            <a:r>
              <a:rPr lang="ja-JP" altLang="en-US"/>
              <a:t>業務フロー（個人ユーザ：退会）</a:t>
            </a:r>
            <a:endParaRPr lang="en-US"/>
          </a:p>
        </p:txBody>
      </p:sp>
      <p:sp>
        <p:nvSpPr>
          <p:cNvPr id="17" name="TextBox 16">
            <a:extLst>
              <a:ext uri="{FF2B5EF4-FFF2-40B4-BE49-F238E27FC236}">
                <a16:creationId xmlns:a16="http://schemas.microsoft.com/office/drawing/2014/main" id="{C4CB058D-3279-2E4F-D7F5-01A5B63A870E}"/>
              </a:ext>
            </a:extLst>
          </p:cNvPr>
          <p:cNvSpPr txBox="1"/>
          <p:nvPr/>
        </p:nvSpPr>
        <p:spPr>
          <a:xfrm>
            <a:off x="5857165" y="2395499"/>
            <a:ext cx="1232557" cy="20976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1000">
                <a:solidFill>
                  <a:srgbClr val="295E7E"/>
                </a:solidFill>
              </a:rPr>
              <a:t>[</a:t>
            </a:r>
            <a:r>
              <a:rPr lang="ja-JP" altLang="en-US" sz="1000">
                <a:solidFill>
                  <a:srgbClr val="295E7E"/>
                </a:solidFill>
              </a:rPr>
              <a:t>機能</a:t>
            </a:r>
            <a:r>
              <a:rPr lang="en-US" altLang="ja-JP" sz="1000">
                <a:solidFill>
                  <a:srgbClr val="295E7E"/>
                </a:solidFill>
              </a:rPr>
              <a:t>]</a:t>
            </a:r>
            <a:r>
              <a:rPr lang="ja-JP" altLang="en-US" sz="1000">
                <a:solidFill>
                  <a:srgbClr val="295E7E"/>
                </a:solidFill>
              </a:rPr>
              <a:t> 退会手続き</a:t>
            </a:r>
            <a:endParaRPr lang="en-US" sz="1000">
              <a:solidFill>
                <a:srgbClr val="295E7E"/>
              </a:solidFill>
            </a:endParaRPr>
          </a:p>
        </p:txBody>
      </p:sp>
      <p:sp>
        <p:nvSpPr>
          <p:cNvPr id="18" name="TextBox 17">
            <a:extLst>
              <a:ext uri="{FF2B5EF4-FFF2-40B4-BE49-F238E27FC236}">
                <a16:creationId xmlns:a16="http://schemas.microsoft.com/office/drawing/2014/main" id="{E61C1F5E-046D-E0B0-95FB-9A0E3DE15091}"/>
              </a:ext>
            </a:extLst>
          </p:cNvPr>
          <p:cNvSpPr txBox="1"/>
          <p:nvPr/>
        </p:nvSpPr>
        <p:spPr>
          <a:xfrm>
            <a:off x="7234056" y="2395499"/>
            <a:ext cx="1669312" cy="20976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1000">
                <a:solidFill>
                  <a:srgbClr val="295E7E"/>
                </a:solidFill>
              </a:rPr>
              <a:t>[</a:t>
            </a:r>
            <a:r>
              <a:rPr lang="ja-JP" altLang="en-US" sz="1000">
                <a:solidFill>
                  <a:srgbClr val="295E7E"/>
                </a:solidFill>
              </a:rPr>
              <a:t>機能</a:t>
            </a:r>
            <a:r>
              <a:rPr lang="en-US" altLang="ja-JP" sz="1000">
                <a:solidFill>
                  <a:srgbClr val="295E7E"/>
                </a:solidFill>
              </a:rPr>
              <a:t>]</a:t>
            </a:r>
            <a:r>
              <a:rPr lang="ja-JP" altLang="en-US" sz="1000">
                <a:solidFill>
                  <a:srgbClr val="295E7E"/>
                </a:solidFill>
              </a:rPr>
              <a:t> アカウント復旧申請</a:t>
            </a:r>
            <a:endParaRPr lang="en-US" sz="1000">
              <a:solidFill>
                <a:srgbClr val="295E7E"/>
              </a:solidFill>
            </a:endParaRPr>
          </a:p>
        </p:txBody>
      </p:sp>
      <p:sp>
        <p:nvSpPr>
          <p:cNvPr id="20" name="TextBox 19">
            <a:extLst>
              <a:ext uri="{FF2B5EF4-FFF2-40B4-BE49-F238E27FC236}">
                <a16:creationId xmlns:a16="http://schemas.microsoft.com/office/drawing/2014/main" id="{5CE75529-863F-FA68-77D0-85AC442BC20A}"/>
              </a:ext>
            </a:extLst>
          </p:cNvPr>
          <p:cNvSpPr txBox="1"/>
          <p:nvPr/>
        </p:nvSpPr>
        <p:spPr>
          <a:xfrm>
            <a:off x="4597722" y="1625341"/>
            <a:ext cx="1491394" cy="20976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1000">
                <a:solidFill>
                  <a:srgbClr val="295E7E"/>
                </a:solidFill>
              </a:rPr>
              <a:t>[</a:t>
            </a:r>
            <a:r>
              <a:rPr lang="ja-JP" altLang="en-US" sz="1000">
                <a:solidFill>
                  <a:srgbClr val="295E7E"/>
                </a:solidFill>
              </a:rPr>
              <a:t>機能</a:t>
            </a:r>
            <a:r>
              <a:rPr lang="en-US" altLang="ja-JP" sz="1000">
                <a:solidFill>
                  <a:srgbClr val="295E7E"/>
                </a:solidFill>
              </a:rPr>
              <a:t>]</a:t>
            </a:r>
            <a:r>
              <a:rPr lang="ja-JP" altLang="en-US" sz="1000">
                <a:solidFill>
                  <a:srgbClr val="295E7E"/>
                </a:solidFill>
              </a:rPr>
              <a:t> 所属解除申請</a:t>
            </a:r>
            <a:endParaRPr lang="en-US" sz="1000">
              <a:solidFill>
                <a:srgbClr val="295E7E"/>
              </a:solidFill>
            </a:endParaRPr>
          </a:p>
        </p:txBody>
      </p:sp>
    </p:spTree>
    <p:extLst>
      <p:ext uri="{BB962C8B-B14F-4D97-AF65-F5344CB8AC3E}">
        <p14:creationId xmlns:p14="http://schemas.microsoft.com/office/powerpoint/2010/main" val="119878704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F83D0A-90CE-7540-6046-01DD08755BD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BC3E6B7-71FE-82A4-3B9F-A51209373DDF}"/>
              </a:ext>
            </a:extLst>
          </p:cNvPr>
          <p:cNvSpPr>
            <a:spLocks noGrp="1"/>
          </p:cNvSpPr>
          <p:nvPr>
            <p:ph type="title"/>
          </p:nvPr>
        </p:nvSpPr>
        <p:spPr/>
        <p:txBody>
          <a:bodyPr vert="horz"/>
          <a:lstStyle/>
          <a:p>
            <a:r>
              <a:rPr lang="en-US" altLang="ja-JP" sz="4400"/>
              <a:t>2-2</a:t>
            </a:r>
            <a:r>
              <a:rPr lang="ja-JP" altLang="en-US" sz="4400"/>
              <a:t>：法人管理</a:t>
            </a:r>
            <a:endParaRPr lang="en-US" sz="4400"/>
          </a:p>
        </p:txBody>
      </p:sp>
    </p:spTree>
    <p:extLst>
      <p:ext uri="{BB962C8B-B14F-4D97-AF65-F5344CB8AC3E}">
        <p14:creationId xmlns:p14="http://schemas.microsoft.com/office/powerpoint/2010/main" val="281972040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F278CB-7488-1F79-FDBA-66744B36AE4C}"/>
              </a:ext>
            </a:extLst>
          </p:cNvPr>
          <p:cNvSpPr>
            <a:spLocks noGrp="1"/>
          </p:cNvSpPr>
          <p:nvPr>
            <p:ph type="title"/>
          </p:nvPr>
        </p:nvSpPr>
        <p:spPr/>
        <p:txBody>
          <a:bodyPr vert="horz"/>
          <a:lstStyle/>
          <a:p>
            <a:r>
              <a:rPr lang="en-US" altLang="ja-JP" sz="4400"/>
              <a:t>1-4: </a:t>
            </a:r>
            <a:r>
              <a:rPr lang="ja-JP" altLang="en-US" sz="4400"/>
              <a:t>標準履歴書</a:t>
            </a:r>
          </a:p>
        </p:txBody>
      </p:sp>
    </p:spTree>
    <p:extLst>
      <p:ext uri="{BB962C8B-B14F-4D97-AF65-F5344CB8AC3E}">
        <p14:creationId xmlns:p14="http://schemas.microsoft.com/office/powerpoint/2010/main" val="403521218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36FA28-83A9-939B-CD46-8945C88F7CB3}"/>
            </a:ext>
          </a:extLst>
        </p:cNvPr>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C0F25F6F-36F9-0269-43DE-E65C0C355672}"/>
              </a:ext>
            </a:extLst>
          </p:cNvPr>
          <p:cNvGraphicFramePr>
            <a:graphicFrameLocks noGrp="1"/>
          </p:cNvGraphicFramePr>
          <p:nvPr/>
        </p:nvGraphicFramePr>
        <p:xfrm>
          <a:off x="299453" y="1511166"/>
          <a:ext cx="11698583" cy="5078170"/>
        </p:xfrm>
        <a:graphic>
          <a:graphicData uri="http://schemas.openxmlformats.org/drawingml/2006/table">
            <a:tbl>
              <a:tblPr firstRow="1" bandRow="1">
                <a:tableStyleId>{5C22544A-7EE6-4342-B048-85BDC9FD1C3A}</a:tableStyleId>
              </a:tblPr>
              <a:tblGrid>
                <a:gridCol w="1240589">
                  <a:extLst>
                    <a:ext uri="{9D8B030D-6E8A-4147-A177-3AD203B41FA5}">
                      <a16:colId xmlns:a16="http://schemas.microsoft.com/office/drawing/2014/main" val="755367975"/>
                    </a:ext>
                  </a:extLst>
                </a:gridCol>
                <a:gridCol w="10457994">
                  <a:extLst>
                    <a:ext uri="{9D8B030D-6E8A-4147-A177-3AD203B41FA5}">
                      <a16:colId xmlns:a16="http://schemas.microsoft.com/office/drawing/2014/main" val="1032830530"/>
                    </a:ext>
                  </a:extLst>
                </a:gridCol>
              </a:tblGrid>
              <a:tr h="675853">
                <a:tc>
                  <a:txBody>
                    <a:bodyPr/>
                    <a:lstStyle/>
                    <a:p>
                      <a:r>
                        <a:rPr lang="ja-JP" altLang="en-US" sz="1400" b="1">
                          <a:solidFill>
                            <a:srgbClr val="575757"/>
                          </a:solidFill>
                        </a:rPr>
                        <a:t>個人ユーザ</a:t>
                      </a:r>
                      <a:endParaRPr lang="en-US" altLang="ja-JP" sz="1400" b="1">
                        <a:solidFill>
                          <a:srgbClr val="575757"/>
                        </a:solidFill>
                      </a:endParaRPr>
                    </a:p>
                    <a:p>
                      <a:r>
                        <a:rPr lang="en-US" sz="1200" b="0">
                          <a:solidFill>
                            <a:srgbClr val="575757"/>
                          </a:solidFill>
                        </a:rPr>
                        <a:t>(</a:t>
                      </a:r>
                      <a:r>
                        <a:rPr lang="ja-JP" altLang="en-US" sz="1200" b="0">
                          <a:solidFill>
                            <a:srgbClr val="575757"/>
                          </a:solidFill>
                        </a:rPr>
                        <a:t>個人ロール</a:t>
                      </a:r>
                      <a:r>
                        <a:rPr lang="en-US" altLang="ja-JP" sz="1200" b="0">
                          <a:solidFill>
                            <a:srgbClr val="575757"/>
                          </a:solidFill>
                        </a:rPr>
                        <a:t>/</a:t>
                      </a:r>
                      <a:br>
                        <a:rPr lang="en-US" altLang="ja-JP" sz="1200" b="0">
                          <a:solidFill>
                            <a:srgbClr val="575757"/>
                          </a:solidFill>
                        </a:rPr>
                      </a:br>
                      <a:r>
                        <a:rPr lang="ja-JP" altLang="en-US" sz="1200" b="0">
                          <a:solidFill>
                            <a:srgbClr val="575757"/>
                          </a:solidFill>
                        </a:rPr>
                        <a:t>従業員ロール</a:t>
                      </a:r>
                      <a:r>
                        <a:rPr lang="en-US" sz="1200" b="0">
                          <a:solidFill>
                            <a:srgbClr val="575757"/>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b="0">
                        <a:solidFill>
                          <a:schemeClr val="tx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05179007"/>
                  </a:ext>
                </a:extLst>
              </a:tr>
              <a:tr h="1772239">
                <a:tc>
                  <a:txBody>
                    <a:bodyPr/>
                    <a:lstStyle/>
                    <a:p>
                      <a:r>
                        <a:rPr lang="ja-JP" altLang="en-US" sz="1400" b="1">
                          <a:solidFill>
                            <a:srgbClr val="575757"/>
                          </a:solidFill>
                        </a:rPr>
                        <a:t>法人管理者</a:t>
                      </a:r>
                      <a:endParaRPr lang="en-US" sz="1400" b="1">
                        <a:solidFill>
                          <a:srgbClr val="575757"/>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b="0">
                        <a:solidFill>
                          <a:schemeClr val="tx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7407855"/>
                  </a:ext>
                </a:extLst>
              </a:tr>
              <a:tr h="1234911">
                <a:tc>
                  <a:txBody>
                    <a:bodyPr/>
                    <a:lstStyle/>
                    <a:p>
                      <a:r>
                        <a:rPr lang="ja-JP" altLang="en-US" sz="1400" b="1">
                          <a:solidFill>
                            <a:srgbClr val="575757"/>
                          </a:solidFill>
                        </a:rPr>
                        <a:t>サイト運営者</a:t>
                      </a:r>
                      <a:endParaRPr lang="en-US" sz="1400" b="1">
                        <a:solidFill>
                          <a:srgbClr val="575757"/>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b="0">
                        <a:solidFill>
                          <a:schemeClr val="tx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0627956"/>
                  </a:ext>
                </a:extLst>
              </a:tr>
              <a:tr h="1395167">
                <a:tc>
                  <a:txBody>
                    <a:bodyPr/>
                    <a:lstStyle/>
                    <a:p>
                      <a:r>
                        <a:rPr lang="en-US" altLang="ja-JP" sz="1400" b="1">
                          <a:solidFill>
                            <a:srgbClr val="575757"/>
                          </a:solidFill>
                        </a:rPr>
                        <a:t>PF</a:t>
                      </a:r>
                      <a:r>
                        <a:rPr lang="ja-JP" altLang="en-US" sz="1400" b="1">
                          <a:solidFill>
                            <a:srgbClr val="575757"/>
                          </a:solidFill>
                        </a:rPr>
                        <a:t>システム</a:t>
                      </a:r>
                      <a:endParaRPr lang="en-US" sz="1400" b="1">
                        <a:solidFill>
                          <a:srgbClr val="575757"/>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FEBF8"/>
                    </a:solidFill>
                  </a:tcPr>
                </a:tc>
                <a:tc>
                  <a:txBody>
                    <a:bodyPr/>
                    <a:lstStyle/>
                    <a:p>
                      <a:endParaRPr lang="en-US" b="0" dirty="0">
                        <a:solidFill>
                          <a:schemeClr val="tx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FEBF8"/>
                    </a:solidFill>
                  </a:tcPr>
                </a:tc>
                <a:extLst>
                  <a:ext uri="{0D108BD9-81ED-4DB2-BD59-A6C34878D82A}">
                    <a16:rowId xmlns:a16="http://schemas.microsoft.com/office/drawing/2014/main" val="442389460"/>
                  </a:ext>
                </a:extLst>
              </a:tr>
            </a:tbl>
          </a:graphicData>
        </a:graphic>
      </p:graphicFrame>
      <p:sp>
        <p:nvSpPr>
          <p:cNvPr id="7" name="Oval 6">
            <a:extLst>
              <a:ext uri="{FF2B5EF4-FFF2-40B4-BE49-F238E27FC236}">
                <a16:creationId xmlns:a16="http://schemas.microsoft.com/office/drawing/2014/main" id="{9D184ABA-C7BA-C957-3471-E8616830653C}"/>
              </a:ext>
            </a:extLst>
          </p:cNvPr>
          <p:cNvSpPr/>
          <p:nvPr/>
        </p:nvSpPr>
        <p:spPr>
          <a:xfrm>
            <a:off x="1608573" y="2834607"/>
            <a:ext cx="644892" cy="288758"/>
          </a:xfrm>
          <a:prstGeom prst="ellipse">
            <a:avLst/>
          </a:prstGeom>
          <a:solidFill>
            <a:srgbClr val="FFFFFF"/>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50" b="0" i="0" u="none" strike="noStrike" kern="1200" cap="none" spc="0" normalizeH="0" baseline="0" noProof="0">
                <a:ln>
                  <a:noFill/>
                </a:ln>
                <a:solidFill>
                  <a:srgbClr val="575757"/>
                </a:solidFill>
                <a:effectLst/>
                <a:uLnTx/>
                <a:uFillTx/>
                <a:latin typeface="Meiryo UI"/>
                <a:ea typeface="+mn-ea"/>
                <a:cs typeface="+mn-cs"/>
              </a:rPr>
              <a:t>開始</a:t>
            </a:r>
            <a:endParaRPr kumimoji="0" lang="en-US" sz="1050" b="0" i="0" u="none" strike="noStrike" kern="1200" cap="none" spc="0" normalizeH="0" baseline="0" noProof="0">
              <a:ln>
                <a:noFill/>
              </a:ln>
              <a:solidFill>
                <a:srgbClr val="575757"/>
              </a:solidFill>
              <a:effectLst/>
              <a:uLnTx/>
              <a:uFillTx/>
              <a:latin typeface="Meiryo UI"/>
              <a:ea typeface="+mn-ea"/>
              <a:cs typeface="+mn-cs"/>
            </a:endParaRPr>
          </a:p>
        </p:txBody>
      </p:sp>
      <p:sp>
        <p:nvSpPr>
          <p:cNvPr id="8" name="Rectangle 7">
            <a:extLst>
              <a:ext uri="{FF2B5EF4-FFF2-40B4-BE49-F238E27FC236}">
                <a16:creationId xmlns:a16="http://schemas.microsoft.com/office/drawing/2014/main" id="{94B65F91-B550-38EF-09AF-62C748C9A712}"/>
              </a:ext>
            </a:extLst>
          </p:cNvPr>
          <p:cNvSpPr/>
          <p:nvPr/>
        </p:nvSpPr>
        <p:spPr>
          <a:xfrm>
            <a:off x="2505825" y="2812540"/>
            <a:ext cx="1005920" cy="349397"/>
          </a:xfrm>
          <a:prstGeom prst="rect">
            <a:avLst/>
          </a:prstGeom>
          <a:solidFill>
            <a:srgbClr val="FFFFFF"/>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defRPr/>
            </a:pPr>
            <a:r>
              <a:rPr kumimoji="0" lang="ja-JP" altLang="en-US" sz="1000" b="0" i="0" u="none" strike="noStrike" kern="1200" cap="none" spc="0" normalizeH="0" baseline="0" noProof="0">
                <a:ln>
                  <a:noFill/>
                </a:ln>
                <a:solidFill>
                  <a:srgbClr val="575757"/>
                </a:solidFill>
                <a:effectLst/>
                <a:uLnTx/>
                <a:uFillTx/>
                <a:latin typeface="Meiryo UI"/>
                <a:ea typeface="+mn-ea"/>
                <a:cs typeface="+mn-cs"/>
              </a:rPr>
              <a:t>申し込み</a:t>
            </a:r>
            <a:br>
              <a:rPr kumimoji="0" lang="en-US" altLang="ja-JP" sz="1000" b="0" i="0" u="none" strike="noStrike" kern="1200" cap="none" spc="0" normalizeH="0" baseline="0" noProof="0">
                <a:ln>
                  <a:noFill/>
                </a:ln>
                <a:solidFill>
                  <a:srgbClr val="575757"/>
                </a:solidFill>
                <a:effectLst/>
                <a:uLnTx/>
                <a:uFillTx/>
                <a:latin typeface="Meiryo UI"/>
                <a:ea typeface="+mn-ea"/>
                <a:cs typeface="+mn-cs"/>
              </a:rPr>
            </a:br>
            <a:r>
              <a:rPr kumimoji="0" lang="en-US" altLang="ja-JP" sz="1000" b="0" i="0" u="none" strike="noStrike" kern="1200" cap="none" spc="0" normalizeH="0" baseline="0" noProof="0">
                <a:ln>
                  <a:noFill/>
                </a:ln>
                <a:solidFill>
                  <a:srgbClr val="575757"/>
                </a:solidFill>
                <a:effectLst/>
                <a:uLnTx/>
                <a:uFillTx/>
                <a:latin typeface="Meiryo UI"/>
                <a:ea typeface="+mn-ea"/>
                <a:cs typeface="+mn-cs"/>
              </a:rPr>
              <a:t>(</a:t>
            </a:r>
            <a:r>
              <a:rPr lang="ja-JP" altLang="en-US" sz="1000">
                <a:solidFill>
                  <a:srgbClr val="575757"/>
                </a:solidFill>
                <a:latin typeface="Meiryo UI"/>
              </a:rPr>
              <a:t>基本情報登録</a:t>
            </a:r>
            <a:r>
              <a:rPr kumimoji="0" lang="en-US" altLang="ja-JP" sz="1000" b="0" i="0" u="none" strike="noStrike" kern="1200" cap="none" spc="0" normalizeH="0" baseline="0" noProof="0">
                <a:ln>
                  <a:noFill/>
                </a:ln>
                <a:solidFill>
                  <a:srgbClr val="575757"/>
                </a:solidFill>
                <a:effectLst/>
                <a:uLnTx/>
                <a:uFillTx/>
                <a:latin typeface="Meiryo UI"/>
                <a:ea typeface="+mn-ea"/>
                <a:cs typeface="+mn-cs"/>
              </a:rPr>
              <a:t>)</a:t>
            </a:r>
            <a:endParaRPr kumimoji="0" lang="en-US" sz="1000" b="0" i="0" u="none" strike="noStrike" kern="1200" cap="none" spc="0" normalizeH="0" baseline="0" noProof="0">
              <a:ln>
                <a:noFill/>
              </a:ln>
              <a:solidFill>
                <a:srgbClr val="575757"/>
              </a:solidFill>
              <a:effectLst/>
              <a:uLnTx/>
              <a:uFillTx/>
              <a:latin typeface="Meiryo UI"/>
              <a:ea typeface="+mn-ea"/>
              <a:cs typeface="+mn-cs"/>
            </a:endParaRPr>
          </a:p>
        </p:txBody>
      </p:sp>
      <p:sp>
        <p:nvSpPr>
          <p:cNvPr id="25" name="Flowchart: Document 24">
            <a:extLst>
              <a:ext uri="{FF2B5EF4-FFF2-40B4-BE49-F238E27FC236}">
                <a16:creationId xmlns:a16="http://schemas.microsoft.com/office/drawing/2014/main" id="{A0F274C9-488B-A20D-7AF4-7D2A6B438B8E}"/>
              </a:ext>
            </a:extLst>
          </p:cNvPr>
          <p:cNvSpPr/>
          <p:nvPr/>
        </p:nvSpPr>
        <p:spPr>
          <a:xfrm>
            <a:off x="2630713" y="5559674"/>
            <a:ext cx="755763" cy="238643"/>
          </a:xfrm>
          <a:prstGeom prst="flowChartDocument">
            <a:avLst/>
          </a:prstGeom>
          <a:solidFill>
            <a:srgbClr val="FFFFFF"/>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ja-JP" altLang="en-US" sz="1050">
                <a:solidFill>
                  <a:srgbClr val="575757"/>
                </a:solidFill>
                <a:latin typeface="Meiryo UI"/>
              </a:rPr>
              <a:t>基本情報</a:t>
            </a:r>
            <a:endParaRPr lang="en-US" sz="1050">
              <a:solidFill>
                <a:srgbClr val="575757"/>
              </a:solidFill>
              <a:latin typeface="Meiryo UI"/>
            </a:endParaRPr>
          </a:p>
        </p:txBody>
      </p:sp>
      <p:sp>
        <p:nvSpPr>
          <p:cNvPr id="26" name="Flowchart: Document 25">
            <a:extLst>
              <a:ext uri="{FF2B5EF4-FFF2-40B4-BE49-F238E27FC236}">
                <a16:creationId xmlns:a16="http://schemas.microsoft.com/office/drawing/2014/main" id="{F6846FBC-D614-D1A8-8175-80A159B81DED}"/>
              </a:ext>
            </a:extLst>
          </p:cNvPr>
          <p:cNvSpPr/>
          <p:nvPr/>
        </p:nvSpPr>
        <p:spPr>
          <a:xfrm>
            <a:off x="4694000" y="5561316"/>
            <a:ext cx="755763" cy="238643"/>
          </a:xfrm>
          <a:prstGeom prst="flowChartDocument">
            <a:avLst/>
          </a:prstGeom>
          <a:solidFill>
            <a:srgbClr val="FFFFFF"/>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altLang="ja-JP" sz="1050">
                <a:solidFill>
                  <a:srgbClr val="575757"/>
                </a:solidFill>
                <a:latin typeface="Meiryo UI"/>
              </a:rPr>
              <a:t>G</a:t>
            </a:r>
            <a:r>
              <a:rPr lang="ja-JP" altLang="en-US" sz="1050">
                <a:solidFill>
                  <a:srgbClr val="575757"/>
                </a:solidFill>
                <a:latin typeface="Meiryo UI"/>
              </a:rPr>
              <a:t>ビズ情報</a:t>
            </a:r>
            <a:endParaRPr lang="en-US" sz="1050">
              <a:solidFill>
                <a:srgbClr val="575757"/>
              </a:solidFill>
              <a:latin typeface="Meiryo UI"/>
            </a:endParaRPr>
          </a:p>
        </p:txBody>
      </p:sp>
      <p:cxnSp>
        <p:nvCxnSpPr>
          <p:cNvPr id="27" name="Connector: Elbow 26">
            <a:extLst>
              <a:ext uri="{FF2B5EF4-FFF2-40B4-BE49-F238E27FC236}">
                <a16:creationId xmlns:a16="http://schemas.microsoft.com/office/drawing/2014/main" id="{45CF6873-45F7-A6A6-889F-18989BD828B6}"/>
              </a:ext>
            </a:extLst>
          </p:cNvPr>
          <p:cNvCxnSpPr>
            <a:cxnSpLocks/>
            <a:stCxn id="63" idx="3"/>
            <a:endCxn id="82" idx="1"/>
          </p:cNvCxnSpPr>
          <p:nvPr/>
        </p:nvCxnSpPr>
        <p:spPr>
          <a:xfrm>
            <a:off x="5579224" y="2987239"/>
            <a:ext cx="263580" cy="1385095"/>
          </a:xfrm>
          <a:prstGeom prst="bentConnector3">
            <a:avLst>
              <a:gd name="adj1" fmla="val 5000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graphicFrame>
        <p:nvGraphicFramePr>
          <p:cNvPr id="49" name="Table 48">
            <a:extLst>
              <a:ext uri="{FF2B5EF4-FFF2-40B4-BE49-F238E27FC236}">
                <a16:creationId xmlns:a16="http://schemas.microsoft.com/office/drawing/2014/main" id="{6F5141DF-E504-59F9-D751-D8DC577165FA}"/>
              </a:ext>
            </a:extLst>
          </p:cNvPr>
          <p:cNvGraphicFramePr>
            <a:graphicFrameLocks noGrp="1"/>
          </p:cNvGraphicFramePr>
          <p:nvPr/>
        </p:nvGraphicFramePr>
        <p:xfrm>
          <a:off x="299453" y="772330"/>
          <a:ext cx="11691443" cy="592976"/>
        </p:xfrm>
        <a:graphic>
          <a:graphicData uri="http://schemas.openxmlformats.org/drawingml/2006/table">
            <a:tbl>
              <a:tblPr firstRow="1" bandRow="1">
                <a:tableStyleId>{5C22544A-7EE6-4342-B048-85BDC9FD1C3A}</a:tableStyleId>
              </a:tblPr>
              <a:tblGrid>
                <a:gridCol w="1240589">
                  <a:extLst>
                    <a:ext uri="{9D8B030D-6E8A-4147-A177-3AD203B41FA5}">
                      <a16:colId xmlns:a16="http://schemas.microsoft.com/office/drawing/2014/main" val="755367975"/>
                    </a:ext>
                  </a:extLst>
                </a:gridCol>
                <a:gridCol w="4615661">
                  <a:extLst>
                    <a:ext uri="{9D8B030D-6E8A-4147-A177-3AD203B41FA5}">
                      <a16:colId xmlns:a16="http://schemas.microsoft.com/office/drawing/2014/main" val="1032830530"/>
                    </a:ext>
                  </a:extLst>
                </a:gridCol>
                <a:gridCol w="1480008">
                  <a:extLst>
                    <a:ext uri="{9D8B030D-6E8A-4147-A177-3AD203B41FA5}">
                      <a16:colId xmlns:a16="http://schemas.microsoft.com/office/drawing/2014/main" val="1098123900"/>
                    </a:ext>
                  </a:extLst>
                </a:gridCol>
                <a:gridCol w="4355185">
                  <a:extLst>
                    <a:ext uri="{9D8B030D-6E8A-4147-A177-3AD203B41FA5}">
                      <a16:colId xmlns:a16="http://schemas.microsoft.com/office/drawing/2014/main" val="3807467884"/>
                    </a:ext>
                  </a:extLst>
                </a:gridCol>
              </a:tblGrid>
              <a:tr h="280399">
                <a:tc>
                  <a:txBody>
                    <a:bodyPr/>
                    <a:lstStyle/>
                    <a:p>
                      <a:r>
                        <a:rPr lang="ja-JP" altLang="en-US" sz="1400" b="0">
                          <a:solidFill>
                            <a:srgbClr val="575757"/>
                          </a:solidFill>
                        </a:rPr>
                        <a:t>業務名</a:t>
                      </a:r>
                      <a:endParaRPr lang="en-US" sz="1400" b="0">
                        <a:solidFill>
                          <a:srgbClr val="575757"/>
                        </a:solidFill>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FEBF8"/>
                    </a:solidFill>
                  </a:tcPr>
                </a:tc>
                <a:tc>
                  <a:txBody>
                    <a:bodyPr/>
                    <a:lstStyle/>
                    <a:p>
                      <a:r>
                        <a:rPr kumimoji="0" lang="ja-JP" altLang="en-US" sz="1400" b="0" i="0" u="none" strike="noStrike" kern="1200" cap="none" spc="0" normalizeH="0" baseline="0" noProof="0">
                          <a:ln>
                            <a:noFill/>
                          </a:ln>
                          <a:solidFill>
                            <a:srgbClr val="575757"/>
                          </a:solidFill>
                          <a:effectLst/>
                          <a:uLnTx/>
                          <a:uFillTx/>
                          <a:latin typeface="+mn-lt"/>
                          <a:ea typeface="+mn-ea"/>
                          <a:cs typeface="+mn-cs"/>
                        </a:rPr>
                        <a:t>法人申し込み</a:t>
                      </a:r>
                      <a:endParaRPr lang="en-US" sz="2000" b="0">
                        <a:solidFill>
                          <a:schemeClr val="tx2"/>
                        </a:solidFill>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ja-JP" altLang="en-US" sz="1400" b="0">
                          <a:solidFill>
                            <a:srgbClr val="575757"/>
                          </a:solidFill>
                        </a:rPr>
                        <a:t>想定ユーザ</a:t>
                      </a:r>
                      <a:endParaRPr lang="en-US" sz="1400" b="0">
                        <a:solidFill>
                          <a:srgbClr val="575757"/>
                        </a:solidFill>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FEBF8"/>
                    </a:solidFill>
                  </a:tcPr>
                </a:tc>
                <a:tc>
                  <a:txBody>
                    <a:bodyPr/>
                    <a:lstStyle/>
                    <a:p>
                      <a:r>
                        <a:rPr kumimoji="0" lang="ja-JP" altLang="en-US" sz="1400" b="0" i="0" u="none" strike="noStrike" kern="1200" cap="none" spc="0" normalizeH="0" baseline="0" noProof="0">
                          <a:ln>
                            <a:noFill/>
                          </a:ln>
                          <a:solidFill>
                            <a:srgbClr val="575757"/>
                          </a:solidFill>
                          <a:effectLst/>
                          <a:uLnTx/>
                          <a:uFillTx/>
                          <a:latin typeface="+mn-lt"/>
                          <a:ea typeface="+mn-ea"/>
                          <a:cs typeface="+mn-cs"/>
                        </a:rPr>
                        <a:t>法人管理者、サイト運営者</a:t>
                      </a:r>
                      <a:endParaRPr lang="en-US" sz="2000" b="0">
                        <a:solidFill>
                          <a:schemeClr val="tx2"/>
                        </a:solidFill>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05179007"/>
                  </a:ext>
                </a:extLst>
              </a:tr>
              <a:tr h="280399">
                <a:tc>
                  <a:txBody>
                    <a:bodyPr/>
                    <a:lstStyle/>
                    <a:p>
                      <a:r>
                        <a:rPr lang="ja-JP" altLang="en-US" sz="1400" b="0">
                          <a:solidFill>
                            <a:srgbClr val="575757"/>
                          </a:solidFill>
                        </a:rPr>
                        <a:t>業務目的</a:t>
                      </a:r>
                      <a:endParaRPr lang="en-US" sz="1400" b="0">
                        <a:solidFill>
                          <a:srgbClr val="575757"/>
                        </a:solidFill>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FEBF8"/>
                    </a:solidFill>
                  </a:tcPr>
                </a:tc>
                <a:tc gridSpan="3">
                  <a:txBody>
                    <a:bodyPr/>
                    <a:lstStyle/>
                    <a:p>
                      <a:r>
                        <a:rPr lang="ja-JP" altLang="en-US" sz="1400" b="0" dirty="0">
                          <a:solidFill>
                            <a:schemeClr val="tx2"/>
                          </a:solidFill>
                        </a:rPr>
                        <a:t>法人からの申し込みを受け付け、審査後にアカウント情報や決済情報の案内を行う</a:t>
                      </a:r>
                      <a:endParaRPr lang="en-US" sz="2000" b="0" dirty="0">
                        <a:solidFill>
                          <a:schemeClr val="tx2"/>
                        </a:solidFill>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50010184"/>
                  </a:ext>
                </a:extLst>
              </a:tr>
            </a:tbl>
          </a:graphicData>
        </a:graphic>
      </p:graphicFrame>
      <p:sp>
        <p:nvSpPr>
          <p:cNvPr id="55" name="Rectangle 54">
            <a:extLst>
              <a:ext uri="{FF2B5EF4-FFF2-40B4-BE49-F238E27FC236}">
                <a16:creationId xmlns:a16="http://schemas.microsoft.com/office/drawing/2014/main" id="{ACC73BEE-A4B4-E01D-3936-8561D6D3FF2F}"/>
              </a:ext>
            </a:extLst>
          </p:cNvPr>
          <p:cNvSpPr/>
          <p:nvPr/>
        </p:nvSpPr>
        <p:spPr>
          <a:xfrm>
            <a:off x="10605656" y="2812540"/>
            <a:ext cx="1005920" cy="349397"/>
          </a:xfrm>
          <a:prstGeom prst="rect">
            <a:avLst/>
          </a:prstGeom>
          <a:solidFill>
            <a:srgbClr val="FFFFFF"/>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ja-JP" altLang="en-US" sz="1050">
                <a:solidFill>
                  <a:srgbClr val="575757"/>
                </a:solidFill>
                <a:latin typeface="Meiryo UI"/>
              </a:rPr>
              <a:t>法人管理者追加</a:t>
            </a:r>
            <a:endParaRPr lang="en-US" altLang="ja-JP" sz="1050">
              <a:solidFill>
                <a:srgbClr val="575757"/>
              </a:solidFill>
              <a:latin typeface="Meiryo UI"/>
            </a:endParaRPr>
          </a:p>
        </p:txBody>
      </p:sp>
      <p:sp>
        <p:nvSpPr>
          <p:cNvPr id="56" name="Rectangle 55">
            <a:extLst>
              <a:ext uri="{FF2B5EF4-FFF2-40B4-BE49-F238E27FC236}">
                <a16:creationId xmlns:a16="http://schemas.microsoft.com/office/drawing/2014/main" id="{F8058AAC-30C8-C44A-1515-9FF4D9ED6B63}"/>
              </a:ext>
            </a:extLst>
          </p:cNvPr>
          <p:cNvSpPr/>
          <p:nvPr/>
        </p:nvSpPr>
        <p:spPr>
          <a:xfrm>
            <a:off x="10605656" y="3307797"/>
            <a:ext cx="1005920" cy="349397"/>
          </a:xfrm>
          <a:prstGeom prst="rect">
            <a:avLst/>
          </a:prstGeom>
          <a:solidFill>
            <a:srgbClr val="FFFFFF"/>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ja-JP" altLang="en-US" sz="1050">
                <a:solidFill>
                  <a:srgbClr val="575757"/>
                </a:solidFill>
                <a:latin typeface="Meiryo UI"/>
              </a:rPr>
              <a:t>従業員招待</a:t>
            </a:r>
            <a:endParaRPr lang="en-US" altLang="ja-JP" sz="1050">
              <a:solidFill>
                <a:srgbClr val="575757"/>
              </a:solidFill>
              <a:latin typeface="Meiryo UI"/>
            </a:endParaRPr>
          </a:p>
        </p:txBody>
      </p:sp>
      <p:cxnSp>
        <p:nvCxnSpPr>
          <p:cNvPr id="57" name="Straight Arrow Connector 56">
            <a:extLst>
              <a:ext uri="{FF2B5EF4-FFF2-40B4-BE49-F238E27FC236}">
                <a16:creationId xmlns:a16="http://schemas.microsoft.com/office/drawing/2014/main" id="{4D2D43DD-ED3E-67CE-C0AE-D4B1D1218F83}"/>
              </a:ext>
            </a:extLst>
          </p:cNvPr>
          <p:cNvCxnSpPr>
            <a:cxnSpLocks/>
            <a:stCxn id="7" idx="6"/>
            <a:endCxn id="8" idx="1"/>
          </p:cNvCxnSpPr>
          <p:nvPr/>
        </p:nvCxnSpPr>
        <p:spPr>
          <a:xfrm>
            <a:off x="2253465" y="2978986"/>
            <a:ext cx="252360" cy="8253"/>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63" name="Rectangle 62">
            <a:extLst>
              <a:ext uri="{FF2B5EF4-FFF2-40B4-BE49-F238E27FC236}">
                <a16:creationId xmlns:a16="http://schemas.microsoft.com/office/drawing/2014/main" id="{70EDAF03-83AB-F1FC-BBEF-EDB930461FB3}"/>
              </a:ext>
            </a:extLst>
          </p:cNvPr>
          <p:cNvSpPr/>
          <p:nvPr/>
        </p:nvSpPr>
        <p:spPr>
          <a:xfrm>
            <a:off x="4573304" y="2812540"/>
            <a:ext cx="1005920" cy="349397"/>
          </a:xfrm>
          <a:prstGeom prst="rect">
            <a:avLst/>
          </a:prstGeom>
          <a:solidFill>
            <a:srgbClr val="FFFFFF"/>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srgbClr val="575757"/>
                </a:solidFill>
                <a:effectLst/>
                <a:uLnTx/>
                <a:uFillTx/>
                <a:latin typeface="Meiryo UI"/>
                <a:ea typeface="+mn-ea"/>
                <a:cs typeface="+mn-cs"/>
              </a:rPr>
              <a:t>G</a:t>
            </a:r>
            <a:r>
              <a:rPr kumimoji="0" lang="ja-JP" altLang="en-US" sz="1000" b="0" i="0" u="none" strike="noStrike" kern="1200" cap="none" spc="0" normalizeH="0" baseline="0" noProof="0">
                <a:ln>
                  <a:noFill/>
                </a:ln>
                <a:solidFill>
                  <a:srgbClr val="575757"/>
                </a:solidFill>
                <a:effectLst/>
                <a:uLnTx/>
                <a:uFillTx/>
                <a:latin typeface="Meiryo UI"/>
                <a:ea typeface="+mn-ea"/>
                <a:cs typeface="+mn-cs"/>
              </a:rPr>
              <a:t>ビズ</a:t>
            </a:r>
            <a:r>
              <a:rPr kumimoji="0" lang="en-US" altLang="ja-JP" sz="1000" b="0" i="0" u="none" strike="noStrike" kern="1200" cap="none" spc="0" normalizeH="0" baseline="0" noProof="0">
                <a:ln>
                  <a:noFill/>
                </a:ln>
                <a:solidFill>
                  <a:srgbClr val="575757"/>
                </a:solidFill>
                <a:effectLst/>
                <a:uLnTx/>
                <a:uFillTx/>
                <a:latin typeface="Meiryo UI"/>
                <a:ea typeface="+mn-ea"/>
                <a:cs typeface="+mn-cs"/>
              </a:rPr>
              <a:t>ID</a:t>
            </a:r>
            <a:r>
              <a:rPr lang="ja-JP" altLang="en-US" sz="1000">
                <a:solidFill>
                  <a:srgbClr val="575757"/>
                </a:solidFill>
                <a:latin typeface="Meiryo UI"/>
              </a:rPr>
              <a:t>登録</a:t>
            </a:r>
            <a:endParaRPr kumimoji="0" lang="en-US" sz="1000" b="0" i="0" u="none" strike="noStrike" kern="1200" cap="none" spc="0" normalizeH="0" baseline="0" noProof="0">
              <a:ln>
                <a:noFill/>
              </a:ln>
              <a:solidFill>
                <a:srgbClr val="575757"/>
              </a:solidFill>
              <a:effectLst/>
              <a:uLnTx/>
              <a:uFillTx/>
              <a:latin typeface="Meiryo UI"/>
              <a:ea typeface="+mn-ea"/>
              <a:cs typeface="+mn-cs"/>
            </a:endParaRPr>
          </a:p>
        </p:txBody>
      </p:sp>
      <p:grpSp>
        <p:nvGrpSpPr>
          <p:cNvPr id="75" name="Group 74">
            <a:extLst>
              <a:ext uri="{FF2B5EF4-FFF2-40B4-BE49-F238E27FC236}">
                <a16:creationId xmlns:a16="http://schemas.microsoft.com/office/drawing/2014/main" id="{34549351-8C09-321C-0D08-DA79EC140E0D}"/>
              </a:ext>
            </a:extLst>
          </p:cNvPr>
          <p:cNvGrpSpPr/>
          <p:nvPr/>
        </p:nvGrpSpPr>
        <p:grpSpPr>
          <a:xfrm>
            <a:off x="3338154" y="2495323"/>
            <a:ext cx="1374043" cy="1195315"/>
            <a:chOff x="1991325" y="1549680"/>
            <a:chExt cx="1374043" cy="1195315"/>
          </a:xfrm>
        </p:grpSpPr>
        <p:sp>
          <p:nvSpPr>
            <p:cNvPr id="65" name="TextBox 64">
              <a:extLst>
                <a:ext uri="{FF2B5EF4-FFF2-40B4-BE49-F238E27FC236}">
                  <a16:creationId xmlns:a16="http://schemas.microsoft.com/office/drawing/2014/main" id="{3BE86E23-675A-FE43-20D6-5E8AA73ADB21}"/>
                </a:ext>
              </a:extLst>
            </p:cNvPr>
            <p:cNvSpPr txBox="1"/>
            <p:nvPr/>
          </p:nvSpPr>
          <p:spPr>
            <a:xfrm>
              <a:off x="1991325" y="1549680"/>
              <a:ext cx="1374043" cy="214125"/>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50">
                  <a:solidFill>
                    <a:srgbClr val="575757"/>
                  </a:solidFill>
                </a:rPr>
                <a:t>G</a:t>
              </a:r>
              <a:r>
                <a:rPr lang="ja-JP" altLang="en-US" sz="1050">
                  <a:solidFill>
                    <a:srgbClr val="575757"/>
                  </a:solidFill>
                </a:rPr>
                <a:t>ビズ</a:t>
              </a:r>
              <a:r>
                <a:rPr lang="en-US" altLang="ja-JP" sz="1050">
                  <a:solidFill>
                    <a:srgbClr val="575757"/>
                  </a:solidFill>
                </a:rPr>
                <a:t>ID</a:t>
              </a:r>
              <a:r>
                <a:rPr lang="ja-JP" altLang="en-US" sz="1050">
                  <a:solidFill>
                    <a:srgbClr val="575757"/>
                  </a:solidFill>
                </a:rPr>
                <a:t>保持？</a:t>
              </a:r>
              <a:endParaRPr lang="en-US" sz="1050">
                <a:solidFill>
                  <a:srgbClr val="575757"/>
                </a:solidFill>
              </a:endParaRPr>
            </a:p>
          </p:txBody>
        </p:sp>
        <p:grpSp>
          <p:nvGrpSpPr>
            <p:cNvPr id="66" name="Group 65">
              <a:extLst>
                <a:ext uri="{FF2B5EF4-FFF2-40B4-BE49-F238E27FC236}">
                  <a16:creationId xmlns:a16="http://schemas.microsoft.com/office/drawing/2014/main" id="{574A18C2-6BB8-1F88-BBC8-80377EDD88A5}"/>
                </a:ext>
              </a:extLst>
            </p:cNvPr>
            <p:cNvGrpSpPr/>
            <p:nvPr/>
          </p:nvGrpSpPr>
          <p:grpSpPr>
            <a:xfrm>
              <a:off x="2169816" y="1779833"/>
              <a:ext cx="1056659" cy="965162"/>
              <a:chOff x="2169816" y="1779833"/>
              <a:chExt cx="1056659" cy="965162"/>
            </a:xfrm>
          </p:grpSpPr>
          <p:sp>
            <p:nvSpPr>
              <p:cNvPr id="67" name="Rectangle 66">
                <a:extLst>
                  <a:ext uri="{FF2B5EF4-FFF2-40B4-BE49-F238E27FC236}">
                    <a16:creationId xmlns:a16="http://schemas.microsoft.com/office/drawing/2014/main" id="{73B9FEA6-4588-1FEB-3433-85BB85F36FD3}"/>
                  </a:ext>
                </a:extLst>
              </p:cNvPr>
              <p:cNvSpPr/>
              <p:nvPr/>
            </p:nvSpPr>
            <p:spPr>
              <a:xfrm rot="2682383">
                <a:off x="2476844" y="1859584"/>
                <a:ext cx="360000" cy="360000"/>
              </a:xfrm>
              <a:prstGeom prst="rect">
                <a:avLst/>
              </a:prstGeom>
              <a:solidFill>
                <a:srgbClr val="FFFFFF"/>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575757"/>
                  </a:solidFill>
                  <a:effectLst/>
                  <a:uLnTx/>
                  <a:uFillTx/>
                  <a:latin typeface="Meiryo UI"/>
                  <a:ea typeface="+mn-ea"/>
                  <a:cs typeface="+mn-cs"/>
                </a:endParaRPr>
              </a:p>
            </p:txBody>
          </p:sp>
          <p:sp>
            <p:nvSpPr>
              <p:cNvPr id="68" name="TextBox 67">
                <a:extLst>
                  <a:ext uri="{FF2B5EF4-FFF2-40B4-BE49-F238E27FC236}">
                    <a16:creationId xmlns:a16="http://schemas.microsoft.com/office/drawing/2014/main" id="{44D673F2-702B-0354-EC4E-4AE1753E37C6}"/>
                  </a:ext>
                </a:extLst>
              </p:cNvPr>
              <p:cNvSpPr txBox="1"/>
              <p:nvPr/>
            </p:nvSpPr>
            <p:spPr>
              <a:xfrm>
                <a:off x="2938520" y="1779833"/>
                <a:ext cx="287955" cy="27827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50">
                    <a:solidFill>
                      <a:srgbClr val="575757"/>
                    </a:solidFill>
                  </a:rPr>
                  <a:t>Y</a:t>
                </a:r>
                <a:endParaRPr lang="en-US" sz="1050">
                  <a:solidFill>
                    <a:srgbClr val="575757"/>
                  </a:solidFill>
                </a:endParaRPr>
              </a:p>
            </p:txBody>
          </p:sp>
          <p:sp>
            <p:nvSpPr>
              <p:cNvPr id="69" name="TextBox 68">
                <a:extLst>
                  <a:ext uri="{FF2B5EF4-FFF2-40B4-BE49-F238E27FC236}">
                    <a16:creationId xmlns:a16="http://schemas.microsoft.com/office/drawing/2014/main" id="{B7FF48C9-445F-C966-39AB-6B3BD8C39C01}"/>
                  </a:ext>
                </a:extLst>
              </p:cNvPr>
              <p:cNvSpPr txBox="1"/>
              <p:nvPr/>
            </p:nvSpPr>
            <p:spPr>
              <a:xfrm>
                <a:off x="2368889" y="2328177"/>
                <a:ext cx="287955" cy="27827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50">
                    <a:solidFill>
                      <a:srgbClr val="575757"/>
                    </a:solidFill>
                  </a:rPr>
                  <a:t>N</a:t>
                </a:r>
                <a:endParaRPr lang="en-US" sz="1050">
                  <a:solidFill>
                    <a:srgbClr val="575757"/>
                  </a:solidFill>
                </a:endParaRPr>
              </a:p>
            </p:txBody>
          </p:sp>
          <p:cxnSp>
            <p:nvCxnSpPr>
              <p:cNvPr id="70" name="Straight Arrow Connector 69">
                <a:extLst>
                  <a:ext uri="{FF2B5EF4-FFF2-40B4-BE49-F238E27FC236}">
                    <a16:creationId xmlns:a16="http://schemas.microsoft.com/office/drawing/2014/main" id="{9D8A49FA-DE51-799E-8566-05B7AEF8602C}"/>
                  </a:ext>
                </a:extLst>
              </p:cNvPr>
              <p:cNvCxnSpPr>
                <a:cxnSpLocks/>
              </p:cNvCxnSpPr>
              <p:nvPr/>
            </p:nvCxnSpPr>
            <p:spPr>
              <a:xfrm flipV="1">
                <a:off x="2169816" y="2037469"/>
                <a:ext cx="218435" cy="0"/>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id="{F00151A5-E0BA-8EFD-C3FA-5B0AA4FCA1AB}"/>
                  </a:ext>
                </a:extLst>
              </p:cNvPr>
              <p:cNvCxnSpPr>
                <a:cxnSpLocks/>
                <a:stCxn id="73" idx="3"/>
              </p:cNvCxnSpPr>
              <p:nvPr/>
            </p:nvCxnSpPr>
            <p:spPr>
              <a:xfrm>
                <a:off x="2897363" y="2039758"/>
                <a:ext cx="315153" cy="0"/>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72" name="Connector: Elbow 71">
                <a:extLst>
                  <a:ext uri="{FF2B5EF4-FFF2-40B4-BE49-F238E27FC236}">
                    <a16:creationId xmlns:a16="http://schemas.microsoft.com/office/drawing/2014/main" id="{92AE22E4-7091-59FB-F8B7-B2B4AC64F873}"/>
                  </a:ext>
                </a:extLst>
              </p:cNvPr>
              <p:cNvCxnSpPr>
                <a:cxnSpLocks/>
              </p:cNvCxnSpPr>
              <p:nvPr/>
            </p:nvCxnSpPr>
            <p:spPr>
              <a:xfrm>
                <a:off x="2656844" y="2289526"/>
                <a:ext cx="544286" cy="455469"/>
              </a:xfrm>
              <a:prstGeom prst="bentConnector3">
                <a:avLst>
                  <a:gd name="adj1" fmla="val -1959"/>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73" name="Rectangle 72">
                <a:extLst>
                  <a:ext uri="{FF2B5EF4-FFF2-40B4-BE49-F238E27FC236}">
                    <a16:creationId xmlns:a16="http://schemas.microsoft.com/office/drawing/2014/main" id="{06570D34-1958-102C-A248-2E2BEA71B650}"/>
                  </a:ext>
                </a:extLst>
              </p:cNvPr>
              <p:cNvSpPr/>
              <p:nvPr/>
            </p:nvSpPr>
            <p:spPr>
              <a:xfrm>
                <a:off x="2537363" y="1859758"/>
                <a:ext cx="360000" cy="36000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575757"/>
                  </a:solidFill>
                  <a:effectLst/>
                  <a:uLnTx/>
                  <a:uFillTx/>
                  <a:latin typeface="Meiryo UI"/>
                  <a:ea typeface="+mn-ea"/>
                  <a:cs typeface="+mn-cs"/>
                </a:endParaRPr>
              </a:p>
            </p:txBody>
          </p:sp>
        </p:grpSp>
      </p:grpSp>
      <p:cxnSp>
        <p:nvCxnSpPr>
          <p:cNvPr id="80" name="Straight Connector 79">
            <a:extLst>
              <a:ext uri="{FF2B5EF4-FFF2-40B4-BE49-F238E27FC236}">
                <a16:creationId xmlns:a16="http://schemas.microsoft.com/office/drawing/2014/main" id="{D7BFE63E-BA1D-93EF-F42A-FE2B8008DE12}"/>
              </a:ext>
            </a:extLst>
          </p:cNvPr>
          <p:cNvCxnSpPr/>
          <p:nvPr/>
        </p:nvCxnSpPr>
        <p:spPr>
          <a:xfrm>
            <a:off x="2253465" y="6589336"/>
            <a:ext cx="4571541" cy="0"/>
          </a:xfrm>
          <a:prstGeom prst="line">
            <a:avLst/>
          </a:prstGeom>
          <a:ln w="9525" cap="rnd">
            <a:solidFill>
              <a:srgbClr val="9A9A9A"/>
            </a:solidFill>
            <a:prstDash val="solid"/>
            <a:round/>
          </a:ln>
        </p:spPr>
        <p:style>
          <a:lnRef idx="1">
            <a:schemeClr val="accent1"/>
          </a:lnRef>
          <a:fillRef idx="0">
            <a:schemeClr val="accent1"/>
          </a:fillRef>
          <a:effectRef idx="0">
            <a:schemeClr val="accent1"/>
          </a:effectRef>
          <a:fontRef idx="minor">
            <a:schemeClr val="tx1"/>
          </a:fontRef>
        </p:style>
      </p:cxnSp>
      <p:sp>
        <p:nvSpPr>
          <p:cNvPr id="82" name="Rectangle 81">
            <a:extLst>
              <a:ext uri="{FF2B5EF4-FFF2-40B4-BE49-F238E27FC236}">
                <a16:creationId xmlns:a16="http://schemas.microsoft.com/office/drawing/2014/main" id="{CE518C39-A818-850B-49F9-76401659AE22}"/>
              </a:ext>
            </a:extLst>
          </p:cNvPr>
          <p:cNvSpPr/>
          <p:nvPr/>
        </p:nvSpPr>
        <p:spPr>
          <a:xfrm>
            <a:off x="5842804" y="4197635"/>
            <a:ext cx="1005920" cy="349397"/>
          </a:xfrm>
          <a:prstGeom prst="rect">
            <a:avLst/>
          </a:prstGeom>
          <a:solidFill>
            <a:srgbClr val="FFFFFF"/>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a:ln>
                  <a:noFill/>
                </a:ln>
                <a:solidFill>
                  <a:srgbClr val="575757"/>
                </a:solidFill>
                <a:effectLst/>
                <a:uLnTx/>
                <a:uFillTx/>
                <a:latin typeface="Meiryo UI"/>
                <a:ea typeface="+mn-ea"/>
                <a:cs typeface="+mn-cs"/>
              </a:rPr>
              <a:t>審査</a:t>
            </a:r>
            <a:endParaRPr kumimoji="0" lang="en-US" sz="1000" b="0" i="0" u="none" strike="noStrike" kern="1200" cap="none" spc="0" normalizeH="0" baseline="0" noProof="0">
              <a:ln>
                <a:noFill/>
              </a:ln>
              <a:solidFill>
                <a:srgbClr val="575757"/>
              </a:solidFill>
              <a:effectLst/>
              <a:uLnTx/>
              <a:uFillTx/>
              <a:latin typeface="Meiryo UI"/>
              <a:ea typeface="+mn-ea"/>
              <a:cs typeface="+mn-cs"/>
            </a:endParaRPr>
          </a:p>
        </p:txBody>
      </p:sp>
      <p:cxnSp>
        <p:nvCxnSpPr>
          <p:cNvPr id="89" name="Connector: Elbow 88">
            <a:extLst>
              <a:ext uri="{FF2B5EF4-FFF2-40B4-BE49-F238E27FC236}">
                <a16:creationId xmlns:a16="http://schemas.microsoft.com/office/drawing/2014/main" id="{9F346968-9D09-5432-8EAF-83F77B388B5A}"/>
              </a:ext>
            </a:extLst>
          </p:cNvPr>
          <p:cNvCxnSpPr>
            <a:cxnSpLocks/>
            <a:endCxn id="82" idx="1"/>
          </p:cNvCxnSpPr>
          <p:nvPr/>
        </p:nvCxnSpPr>
        <p:spPr>
          <a:xfrm>
            <a:off x="5565265" y="3663340"/>
            <a:ext cx="277539" cy="708994"/>
          </a:xfrm>
          <a:prstGeom prst="bentConnector3">
            <a:avLst>
              <a:gd name="adj1" fmla="val 5000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94" name="Rectangle 93">
            <a:extLst>
              <a:ext uri="{FF2B5EF4-FFF2-40B4-BE49-F238E27FC236}">
                <a16:creationId xmlns:a16="http://schemas.microsoft.com/office/drawing/2014/main" id="{EF0EF185-0CEC-F95A-4BF8-01398ED87252}"/>
              </a:ext>
            </a:extLst>
          </p:cNvPr>
          <p:cNvSpPr/>
          <p:nvPr/>
        </p:nvSpPr>
        <p:spPr>
          <a:xfrm>
            <a:off x="7045631" y="4197635"/>
            <a:ext cx="1005920" cy="349397"/>
          </a:xfrm>
          <a:prstGeom prst="rect">
            <a:avLst/>
          </a:prstGeom>
          <a:solidFill>
            <a:srgbClr val="FFFFFF"/>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defRPr/>
            </a:pPr>
            <a:r>
              <a:rPr lang="ja-JP" altLang="en-US" sz="1000">
                <a:solidFill>
                  <a:srgbClr val="575757"/>
                </a:solidFill>
                <a:latin typeface="Meiryo UI"/>
              </a:rPr>
              <a:t>決済案内</a:t>
            </a:r>
            <a:endParaRPr kumimoji="0" lang="en-US" sz="1000" b="0" i="0" u="none" strike="noStrike" kern="1200" cap="none" spc="0" normalizeH="0" baseline="0" noProof="0">
              <a:ln>
                <a:noFill/>
              </a:ln>
              <a:solidFill>
                <a:srgbClr val="575757"/>
              </a:solidFill>
              <a:effectLst/>
              <a:uLnTx/>
              <a:uFillTx/>
              <a:latin typeface="Meiryo UI"/>
              <a:ea typeface="+mn-ea"/>
              <a:cs typeface="+mn-cs"/>
            </a:endParaRPr>
          </a:p>
        </p:txBody>
      </p:sp>
      <p:sp>
        <p:nvSpPr>
          <p:cNvPr id="95" name="Rectangle 94">
            <a:extLst>
              <a:ext uri="{FF2B5EF4-FFF2-40B4-BE49-F238E27FC236}">
                <a16:creationId xmlns:a16="http://schemas.microsoft.com/office/drawing/2014/main" id="{CE53BF21-33CE-1AAB-486E-FC8291E9B9CD}"/>
              </a:ext>
            </a:extLst>
          </p:cNvPr>
          <p:cNvSpPr/>
          <p:nvPr/>
        </p:nvSpPr>
        <p:spPr>
          <a:xfrm>
            <a:off x="7045631" y="4662317"/>
            <a:ext cx="1005920" cy="349397"/>
          </a:xfrm>
          <a:prstGeom prst="rect">
            <a:avLst/>
          </a:prstGeom>
          <a:solidFill>
            <a:srgbClr val="FFFFFF"/>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a:ln>
                  <a:noFill/>
                </a:ln>
                <a:solidFill>
                  <a:srgbClr val="575757"/>
                </a:solidFill>
                <a:effectLst/>
                <a:uLnTx/>
                <a:uFillTx/>
                <a:latin typeface="Meiryo UI"/>
                <a:ea typeface="+mn-ea"/>
                <a:cs typeface="+mn-cs"/>
              </a:rPr>
              <a:t>アカウント発行</a:t>
            </a:r>
            <a:endParaRPr kumimoji="0" lang="en-US" sz="1000" b="0" i="0" u="none" strike="noStrike" kern="1200" cap="none" spc="0" normalizeH="0" baseline="0" noProof="0">
              <a:ln>
                <a:noFill/>
              </a:ln>
              <a:solidFill>
                <a:srgbClr val="575757"/>
              </a:solidFill>
              <a:effectLst/>
              <a:uLnTx/>
              <a:uFillTx/>
              <a:latin typeface="Meiryo UI"/>
              <a:ea typeface="+mn-ea"/>
              <a:cs typeface="+mn-cs"/>
            </a:endParaRPr>
          </a:p>
        </p:txBody>
      </p:sp>
      <p:cxnSp>
        <p:nvCxnSpPr>
          <p:cNvPr id="98" name="Straight Arrow Connector 97">
            <a:extLst>
              <a:ext uri="{FF2B5EF4-FFF2-40B4-BE49-F238E27FC236}">
                <a16:creationId xmlns:a16="http://schemas.microsoft.com/office/drawing/2014/main" id="{37380882-DC76-87C7-AF76-FC3F69FEB98A}"/>
              </a:ext>
            </a:extLst>
          </p:cNvPr>
          <p:cNvCxnSpPr>
            <a:cxnSpLocks/>
            <a:stCxn id="121" idx="0"/>
            <a:endCxn id="119" idx="2"/>
          </p:cNvCxnSpPr>
          <p:nvPr/>
        </p:nvCxnSpPr>
        <p:spPr>
          <a:xfrm flipV="1">
            <a:off x="9804684" y="3161937"/>
            <a:ext cx="18226" cy="2972693"/>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105" name="Rectangle: Rounded Corners 104">
            <a:extLst>
              <a:ext uri="{FF2B5EF4-FFF2-40B4-BE49-F238E27FC236}">
                <a16:creationId xmlns:a16="http://schemas.microsoft.com/office/drawing/2014/main" id="{996C3E86-5F41-36F0-903B-291018740954}"/>
              </a:ext>
            </a:extLst>
          </p:cNvPr>
          <p:cNvSpPr/>
          <p:nvPr/>
        </p:nvSpPr>
        <p:spPr>
          <a:xfrm>
            <a:off x="8279530" y="5777364"/>
            <a:ext cx="905649" cy="200045"/>
          </a:xfrm>
          <a:prstGeom prst="roundRect">
            <a:avLst/>
          </a:prstGeom>
          <a:solidFill>
            <a:srgbClr val="F2F2F2"/>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defRPr/>
            </a:pPr>
            <a:r>
              <a:rPr lang="ja-JP" altLang="en-US" sz="1050">
                <a:solidFill>
                  <a:srgbClr val="575757"/>
                </a:solidFill>
                <a:latin typeface="Meiryo UI"/>
              </a:rPr>
              <a:t>決済案内</a:t>
            </a:r>
            <a:endParaRPr kumimoji="0" lang="en-US" sz="1050" b="0" i="0" u="none" strike="noStrike" kern="1200" cap="none" spc="0" normalizeH="0" baseline="0" noProof="0">
              <a:ln>
                <a:noFill/>
              </a:ln>
              <a:solidFill>
                <a:srgbClr val="575757"/>
              </a:solidFill>
              <a:effectLst/>
              <a:uLnTx/>
              <a:uFillTx/>
              <a:latin typeface="Meiryo UI"/>
              <a:ea typeface="+mn-ea"/>
              <a:cs typeface="+mn-cs"/>
            </a:endParaRPr>
          </a:p>
        </p:txBody>
      </p:sp>
      <p:cxnSp>
        <p:nvCxnSpPr>
          <p:cNvPr id="106" name="Straight Arrow Connector 105">
            <a:extLst>
              <a:ext uri="{FF2B5EF4-FFF2-40B4-BE49-F238E27FC236}">
                <a16:creationId xmlns:a16="http://schemas.microsoft.com/office/drawing/2014/main" id="{AE713ECF-7DF6-7419-FF82-F73218D4F354}"/>
              </a:ext>
            </a:extLst>
          </p:cNvPr>
          <p:cNvCxnSpPr>
            <a:cxnSpLocks/>
            <a:stCxn id="105" idx="0"/>
            <a:endCxn id="109" idx="2"/>
          </p:cNvCxnSpPr>
          <p:nvPr/>
        </p:nvCxnSpPr>
        <p:spPr>
          <a:xfrm flipH="1" flipV="1">
            <a:off x="8729354" y="3161937"/>
            <a:ext cx="3001" cy="2615427"/>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109" name="Rectangle 108">
            <a:extLst>
              <a:ext uri="{FF2B5EF4-FFF2-40B4-BE49-F238E27FC236}">
                <a16:creationId xmlns:a16="http://schemas.microsoft.com/office/drawing/2014/main" id="{19B79AC6-2303-A425-6FC2-610A48E021AC}"/>
              </a:ext>
            </a:extLst>
          </p:cNvPr>
          <p:cNvSpPr/>
          <p:nvPr/>
        </p:nvSpPr>
        <p:spPr>
          <a:xfrm>
            <a:off x="8226394" y="2812540"/>
            <a:ext cx="1005920" cy="349397"/>
          </a:xfrm>
          <a:prstGeom prst="rect">
            <a:avLst/>
          </a:prstGeom>
          <a:solidFill>
            <a:srgbClr val="FFFFFF"/>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defRPr/>
            </a:pPr>
            <a:r>
              <a:rPr lang="ja-JP" altLang="en-US" sz="1050">
                <a:solidFill>
                  <a:srgbClr val="575757"/>
                </a:solidFill>
                <a:latin typeface="Meiryo UI"/>
              </a:rPr>
              <a:t>決済</a:t>
            </a:r>
            <a:endParaRPr kumimoji="0" lang="en-US" sz="1050" b="0" i="0" u="none" strike="noStrike" kern="1200" cap="none" spc="0" normalizeH="0" baseline="0" noProof="0">
              <a:ln>
                <a:noFill/>
              </a:ln>
              <a:solidFill>
                <a:srgbClr val="575757"/>
              </a:solidFill>
              <a:effectLst/>
              <a:uLnTx/>
              <a:uFillTx/>
              <a:latin typeface="Meiryo UI"/>
              <a:ea typeface="+mn-ea"/>
              <a:cs typeface="+mn-cs"/>
            </a:endParaRPr>
          </a:p>
        </p:txBody>
      </p:sp>
      <p:cxnSp>
        <p:nvCxnSpPr>
          <p:cNvPr id="110" name="Connector: Elbow 109">
            <a:extLst>
              <a:ext uri="{FF2B5EF4-FFF2-40B4-BE49-F238E27FC236}">
                <a16:creationId xmlns:a16="http://schemas.microsoft.com/office/drawing/2014/main" id="{357A0EAF-284C-7367-C959-EB717BD8485D}"/>
              </a:ext>
            </a:extLst>
          </p:cNvPr>
          <p:cNvCxnSpPr>
            <a:cxnSpLocks/>
            <a:stCxn id="82" idx="3"/>
            <a:endCxn id="95" idx="1"/>
          </p:cNvCxnSpPr>
          <p:nvPr/>
        </p:nvCxnSpPr>
        <p:spPr>
          <a:xfrm>
            <a:off x="6848724" y="4372334"/>
            <a:ext cx="196907" cy="464682"/>
          </a:xfrm>
          <a:prstGeom prst="bentConnector3">
            <a:avLst>
              <a:gd name="adj1" fmla="val 35638"/>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113" name="Straight Arrow Connector 112">
            <a:extLst>
              <a:ext uri="{FF2B5EF4-FFF2-40B4-BE49-F238E27FC236}">
                <a16:creationId xmlns:a16="http://schemas.microsoft.com/office/drawing/2014/main" id="{4C4C75FD-B5CF-05E9-70F9-CF461692406D}"/>
              </a:ext>
            </a:extLst>
          </p:cNvPr>
          <p:cNvCxnSpPr>
            <a:cxnSpLocks/>
            <a:stCxn id="82" idx="3"/>
            <a:endCxn id="94" idx="1"/>
          </p:cNvCxnSpPr>
          <p:nvPr/>
        </p:nvCxnSpPr>
        <p:spPr>
          <a:xfrm>
            <a:off x="6848724" y="4372334"/>
            <a:ext cx="196907" cy="0"/>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119" name="Rectangle 118">
            <a:extLst>
              <a:ext uri="{FF2B5EF4-FFF2-40B4-BE49-F238E27FC236}">
                <a16:creationId xmlns:a16="http://schemas.microsoft.com/office/drawing/2014/main" id="{3D15E34D-FF5A-F02F-2A93-81D7F3E067CF}"/>
              </a:ext>
            </a:extLst>
          </p:cNvPr>
          <p:cNvSpPr/>
          <p:nvPr/>
        </p:nvSpPr>
        <p:spPr>
          <a:xfrm>
            <a:off x="9319950" y="2812540"/>
            <a:ext cx="1005920" cy="349397"/>
          </a:xfrm>
          <a:prstGeom prst="rect">
            <a:avLst/>
          </a:prstGeom>
          <a:solidFill>
            <a:srgbClr val="FFFFFF"/>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ja-JP" altLang="en-US" sz="1050">
                <a:solidFill>
                  <a:srgbClr val="575757"/>
                </a:solidFill>
                <a:latin typeface="Meiryo UI"/>
              </a:rPr>
              <a:t>メール確認・</a:t>
            </a:r>
            <a:br>
              <a:rPr lang="en-US" altLang="ja-JP" sz="1050">
                <a:solidFill>
                  <a:srgbClr val="575757"/>
                </a:solidFill>
                <a:latin typeface="Meiryo UI"/>
              </a:rPr>
            </a:br>
            <a:r>
              <a:rPr lang="en-US" altLang="ja-JP" sz="1050">
                <a:solidFill>
                  <a:srgbClr val="575757"/>
                </a:solidFill>
                <a:latin typeface="Meiryo UI"/>
              </a:rPr>
              <a:t>URL</a:t>
            </a:r>
            <a:r>
              <a:rPr lang="ja-JP" altLang="en-US" sz="1050">
                <a:solidFill>
                  <a:srgbClr val="575757"/>
                </a:solidFill>
                <a:latin typeface="Meiryo UI"/>
              </a:rPr>
              <a:t>アクセス</a:t>
            </a:r>
            <a:endParaRPr lang="en-US" altLang="ja-JP" sz="1050">
              <a:solidFill>
                <a:srgbClr val="575757"/>
              </a:solidFill>
              <a:latin typeface="Meiryo UI"/>
            </a:endParaRPr>
          </a:p>
        </p:txBody>
      </p:sp>
      <p:sp>
        <p:nvSpPr>
          <p:cNvPr id="121" name="Rectangle: Rounded Corners 120">
            <a:extLst>
              <a:ext uri="{FF2B5EF4-FFF2-40B4-BE49-F238E27FC236}">
                <a16:creationId xmlns:a16="http://schemas.microsoft.com/office/drawing/2014/main" id="{FBEBC845-8898-0194-E786-0148510B5034}"/>
              </a:ext>
            </a:extLst>
          </p:cNvPr>
          <p:cNvSpPr/>
          <p:nvPr/>
        </p:nvSpPr>
        <p:spPr>
          <a:xfrm>
            <a:off x="9351859" y="6134630"/>
            <a:ext cx="905649" cy="200045"/>
          </a:xfrm>
          <a:prstGeom prst="roundRect">
            <a:avLst/>
          </a:prstGeom>
          <a:solidFill>
            <a:srgbClr val="F2F2F2"/>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50" b="0" i="0" u="none" strike="noStrike" kern="1200" cap="none" spc="0" normalizeH="0" baseline="0" noProof="0">
                <a:ln>
                  <a:noFill/>
                </a:ln>
                <a:solidFill>
                  <a:srgbClr val="575757"/>
                </a:solidFill>
                <a:effectLst/>
                <a:uLnTx/>
                <a:uFillTx/>
                <a:latin typeface="Meiryo UI"/>
                <a:ea typeface="+mn-ea"/>
                <a:cs typeface="+mn-cs"/>
              </a:rPr>
              <a:t>アカウント発行</a:t>
            </a:r>
            <a:endParaRPr kumimoji="0" lang="en-US" sz="1050" b="0" i="0" u="none" strike="noStrike" kern="1200" cap="none" spc="0" normalizeH="0" baseline="0" noProof="0">
              <a:ln>
                <a:noFill/>
              </a:ln>
              <a:solidFill>
                <a:srgbClr val="575757"/>
              </a:solidFill>
              <a:effectLst/>
              <a:uLnTx/>
              <a:uFillTx/>
              <a:latin typeface="Meiryo UI"/>
              <a:ea typeface="+mn-ea"/>
              <a:cs typeface="+mn-cs"/>
            </a:endParaRPr>
          </a:p>
        </p:txBody>
      </p:sp>
      <p:cxnSp>
        <p:nvCxnSpPr>
          <p:cNvPr id="126" name="Connector: Elbow 125">
            <a:extLst>
              <a:ext uri="{FF2B5EF4-FFF2-40B4-BE49-F238E27FC236}">
                <a16:creationId xmlns:a16="http://schemas.microsoft.com/office/drawing/2014/main" id="{99724B22-9AF9-D792-5BDE-A5BD05A45177}"/>
              </a:ext>
            </a:extLst>
          </p:cNvPr>
          <p:cNvCxnSpPr>
            <a:cxnSpLocks/>
            <a:stCxn id="94" idx="3"/>
            <a:endCxn id="105" idx="1"/>
          </p:cNvCxnSpPr>
          <p:nvPr/>
        </p:nvCxnSpPr>
        <p:spPr>
          <a:xfrm>
            <a:off x="8051551" y="4372334"/>
            <a:ext cx="227979" cy="1505053"/>
          </a:xfrm>
          <a:prstGeom prst="bentConnector3">
            <a:avLst>
              <a:gd name="adj1" fmla="val 5000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131" name="Connector: Elbow 130">
            <a:extLst>
              <a:ext uri="{FF2B5EF4-FFF2-40B4-BE49-F238E27FC236}">
                <a16:creationId xmlns:a16="http://schemas.microsoft.com/office/drawing/2014/main" id="{39D56725-E13B-8ADD-1A75-555DC185D5B5}"/>
              </a:ext>
            </a:extLst>
          </p:cNvPr>
          <p:cNvCxnSpPr>
            <a:cxnSpLocks/>
            <a:stCxn id="95" idx="3"/>
            <a:endCxn id="121" idx="1"/>
          </p:cNvCxnSpPr>
          <p:nvPr/>
        </p:nvCxnSpPr>
        <p:spPr>
          <a:xfrm>
            <a:off x="8051551" y="4837016"/>
            <a:ext cx="1300308" cy="1397637"/>
          </a:xfrm>
          <a:prstGeom prst="bentConnector3">
            <a:avLst>
              <a:gd name="adj1" fmla="val 5052"/>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140" name="Straight Arrow Connector 139">
            <a:extLst>
              <a:ext uri="{FF2B5EF4-FFF2-40B4-BE49-F238E27FC236}">
                <a16:creationId xmlns:a16="http://schemas.microsoft.com/office/drawing/2014/main" id="{C6DE09EE-8F31-4F94-B8D8-1959E88B9520}"/>
              </a:ext>
            </a:extLst>
          </p:cNvPr>
          <p:cNvCxnSpPr>
            <a:cxnSpLocks/>
            <a:stCxn id="8" idx="2"/>
            <a:endCxn id="25" idx="0"/>
          </p:cNvCxnSpPr>
          <p:nvPr/>
        </p:nvCxnSpPr>
        <p:spPr>
          <a:xfrm flipH="1">
            <a:off x="3008595" y="3161937"/>
            <a:ext cx="190" cy="2397737"/>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144" name="Straight Arrow Connector 143">
            <a:extLst>
              <a:ext uri="{FF2B5EF4-FFF2-40B4-BE49-F238E27FC236}">
                <a16:creationId xmlns:a16="http://schemas.microsoft.com/office/drawing/2014/main" id="{535157A8-0457-D5B9-8D2F-8C4894D3166C}"/>
              </a:ext>
            </a:extLst>
          </p:cNvPr>
          <p:cNvCxnSpPr>
            <a:cxnSpLocks/>
            <a:stCxn id="63" idx="2"/>
            <a:endCxn id="26" idx="0"/>
          </p:cNvCxnSpPr>
          <p:nvPr/>
        </p:nvCxnSpPr>
        <p:spPr>
          <a:xfrm flipH="1">
            <a:off x="5071882" y="3161937"/>
            <a:ext cx="4382" cy="2399379"/>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147" name="Rectangle 146">
            <a:extLst>
              <a:ext uri="{FF2B5EF4-FFF2-40B4-BE49-F238E27FC236}">
                <a16:creationId xmlns:a16="http://schemas.microsoft.com/office/drawing/2014/main" id="{1FBEAFF5-DE18-B228-AF1F-B641B2B408CE}"/>
              </a:ext>
            </a:extLst>
          </p:cNvPr>
          <p:cNvSpPr/>
          <p:nvPr/>
        </p:nvSpPr>
        <p:spPr>
          <a:xfrm>
            <a:off x="4559345" y="3488641"/>
            <a:ext cx="1005920" cy="349397"/>
          </a:xfrm>
          <a:prstGeom prst="rect">
            <a:avLst/>
          </a:prstGeom>
          <a:solidFill>
            <a:srgbClr val="FFFFFF"/>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err="1">
                <a:ln>
                  <a:noFill/>
                </a:ln>
                <a:solidFill>
                  <a:srgbClr val="575757"/>
                </a:solidFill>
                <a:effectLst/>
                <a:uLnTx/>
                <a:uFillTx/>
                <a:latin typeface="Meiryo UI"/>
                <a:ea typeface="+mn-ea"/>
                <a:cs typeface="+mn-cs"/>
              </a:rPr>
              <a:t>eKYC</a:t>
            </a:r>
            <a:br>
              <a:rPr kumimoji="0" lang="en-US" altLang="ja-JP" sz="1000" b="0" i="0" u="none" strike="noStrike" kern="1200" cap="none" spc="0" normalizeH="0" baseline="0" noProof="0">
                <a:ln>
                  <a:noFill/>
                </a:ln>
                <a:solidFill>
                  <a:srgbClr val="575757"/>
                </a:solidFill>
                <a:effectLst/>
                <a:uLnTx/>
                <a:uFillTx/>
                <a:latin typeface="Meiryo UI"/>
                <a:ea typeface="+mn-ea"/>
                <a:cs typeface="+mn-cs"/>
              </a:rPr>
            </a:br>
            <a:r>
              <a:rPr kumimoji="0" lang="ja-JP" altLang="en-US" sz="1000" b="0" i="0" u="none" strike="noStrike" kern="1200" cap="none" spc="0" normalizeH="0" baseline="0" noProof="0">
                <a:ln>
                  <a:noFill/>
                </a:ln>
                <a:solidFill>
                  <a:srgbClr val="575757"/>
                </a:solidFill>
                <a:effectLst/>
                <a:uLnTx/>
                <a:uFillTx/>
                <a:latin typeface="Meiryo UI"/>
                <a:ea typeface="+mn-ea"/>
                <a:cs typeface="+mn-cs"/>
              </a:rPr>
              <a:t>法人格チェック</a:t>
            </a:r>
            <a:endParaRPr kumimoji="0" lang="en-US" sz="1000" b="0" i="0" u="none" strike="noStrike" kern="1200" cap="none" spc="0" normalizeH="0" baseline="0" noProof="0">
              <a:ln>
                <a:noFill/>
              </a:ln>
              <a:solidFill>
                <a:srgbClr val="575757"/>
              </a:solidFill>
              <a:effectLst/>
              <a:uLnTx/>
              <a:uFillTx/>
              <a:latin typeface="Meiryo UI"/>
              <a:ea typeface="+mn-ea"/>
              <a:cs typeface="+mn-cs"/>
            </a:endParaRPr>
          </a:p>
        </p:txBody>
      </p:sp>
      <p:cxnSp>
        <p:nvCxnSpPr>
          <p:cNvPr id="148" name="Straight Arrow Connector 147">
            <a:extLst>
              <a:ext uri="{FF2B5EF4-FFF2-40B4-BE49-F238E27FC236}">
                <a16:creationId xmlns:a16="http://schemas.microsoft.com/office/drawing/2014/main" id="{F8518AFA-67FF-E0EF-D7EB-584506393433}"/>
              </a:ext>
            </a:extLst>
          </p:cNvPr>
          <p:cNvCxnSpPr>
            <a:cxnSpLocks/>
            <a:stCxn id="119" idx="3"/>
            <a:endCxn id="55" idx="1"/>
          </p:cNvCxnSpPr>
          <p:nvPr/>
        </p:nvCxnSpPr>
        <p:spPr>
          <a:xfrm>
            <a:off x="10325870" y="2987239"/>
            <a:ext cx="279786" cy="0"/>
          </a:xfrm>
          <a:prstGeom prst="straightConnector1">
            <a:avLst/>
          </a:prstGeom>
          <a:ln w="9525" cap="rnd">
            <a:solidFill>
              <a:srgbClr val="9A9A9A"/>
            </a:solidFill>
            <a:prstDash val="sysDash"/>
            <a:round/>
            <a:tailEnd type="triangle"/>
          </a:ln>
        </p:spPr>
        <p:style>
          <a:lnRef idx="1">
            <a:schemeClr val="accent1"/>
          </a:lnRef>
          <a:fillRef idx="0">
            <a:schemeClr val="accent1"/>
          </a:fillRef>
          <a:effectRef idx="0">
            <a:schemeClr val="accent1"/>
          </a:effectRef>
          <a:fontRef idx="minor">
            <a:schemeClr val="tx1"/>
          </a:fontRef>
        </p:style>
      </p:cxnSp>
      <p:cxnSp>
        <p:nvCxnSpPr>
          <p:cNvPr id="151" name="Connector: Elbow 150">
            <a:extLst>
              <a:ext uri="{FF2B5EF4-FFF2-40B4-BE49-F238E27FC236}">
                <a16:creationId xmlns:a16="http://schemas.microsoft.com/office/drawing/2014/main" id="{7D218487-64FF-F28F-3959-7903B56CEEA2}"/>
              </a:ext>
            </a:extLst>
          </p:cNvPr>
          <p:cNvCxnSpPr>
            <a:cxnSpLocks/>
            <a:stCxn id="119" idx="3"/>
            <a:endCxn id="56" idx="1"/>
          </p:cNvCxnSpPr>
          <p:nvPr/>
        </p:nvCxnSpPr>
        <p:spPr>
          <a:xfrm>
            <a:off x="10325870" y="2987239"/>
            <a:ext cx="279786" cy="495257"/>
          </a:xfrm>
          <a:prstGeom prst="bentConnector3">
            <a:avLst>
              <a:gd name="adj1" fmla="val 50000"/>
            </a:avLst>
          </a:prstGeom>
          <a:ln w="9525" cap="rnd">
            <a:solidFill>
              <a:srgbClr val="9A9A9A"/>
            </a:solidFill>
            <a:prstDash val="sysDash"/>
            <a:round/>
            <a:tailEnd type="triangle"/>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C827BA88-9478-E8F5-0B53-124552C04483}"/>
              </a:ext>
            </a:extLst>
          </p:cNvPr>
          <p:cNvSpPr txBox="1">
            <a:spLocks/>
          </p:cNvSpPr>
          <p:nvPr/>
        </p:nvSpPr>
        <p:spPr>
          <a:xfrm>
            <a:off x="372825" y="97661"/>
            <a:ext cx="9447667" cy="461905"/>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2400" b="1" kern="1200">
                <a:solidFill>
                  <a:schemeClr val="bg1"/>
                </a:solidFill>
                <a:latin typeface="+mj-lt"/>
                <a:ea typeface="+mj-ea"/>
                <a:cs typeface="+mj-cs"/>
                <a:sym typeface="Trebuchet MS" panose="020B0603020202020204" pitchFamily="34" charset="0"/>
              </a:defRPr>
            </a:lvl1pPr>
          </a:lstStyle>
          <a:p>
            <a:br>
              <a:rPr lang="en-US" altLang="ja-JP" sz="1800"/>
            </a:br>
            <a:r>
              <a:rPr lang="ja-JP" altLang="en-US"/>
              <a:t>業務フロー（法人管理者・サイト運営者：法人申し込み）</a:t>
            </a:r>
            <a:endParaRPr lang="en-US"/>
          </a:p>
        </p:txBody>
      </p:sp>
      <p:sp>
        <p:nvSpPr>
          <p:cNvPr id="10" name="TextBox 9">
            <a:extLst>
              <a:ext uri="{FF2B5EF4-FFF2-40B4-BE49-F238E27FC236}">
                <a16:creationId xmlns:a16="http://schemas.microsoft.com/office/drawing/2014/main" id="{DCF08A19-05F5-D5B7-EE04-B445C6A1BC84}"/>
              </a:ext>
            </a:extLst>
          </p:cNvPr>
          <p:cNvSpPr txBox="1"/>
          <p:nvPr/>
        </p:nvSpPr>
        <p:spPr>
          <a:xfrm>
            <a:off x="4588815" y="2486808"/>
            <a:ext cx="3494200" cy="30515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1000">
                <a:solidFill>
                  <a:srgbClr val="295E7E"/>
                </a:solidFill>
              </a:rPr>
              <a:t>[</a:t>
            </a:r>
            <a:r>
              <a:rPr lang="ja-JP" altLang="en-US" sz="1000">
                <a:solidFill>
                  <a:srgbClr val="295E7E"/>
                </a:solidFill>
              </a:rPr>
              <a:t>機能</a:t>
            </a:r>
            <a:r>
              <a:rPr lang="en-US" altLang="ja-JP" sz="1000">
                <a:solidFill>
                  <a:srgbClr val="295E7E"/>
                </a:solidFill>
              </a:rPr>
              <a:t>]</a:t>
            </a:r>
            <a:r>
              <a:rPr lang="ja-JP" altLang="en-US" sz="1000">
                <a:solidFill>
                  <a:srgbClr val="295E7E"/>
                </a:solidFill>
              </a:rPr>
              <a:t> </a:t>
            </a:r>
            <a:r>
              <a:rPr lang="en-US" altLang="ja-JP" sz="1000">
                <a:solidFill>
                  <a:srgbClr val="295E7E"/>
                </a:solidFill>
              </a:rPr>
              <a:t>G-</a:t>
            </a:r>
            <a:r>
              <a:rPr lang="en-US" altLang="ja-JP" sz="1000" err="1">
                <a:solidFill>
                  <a:srgbClr val="295E7E"/>
                </a:solidFill>
              </a:rPr>
              <a:t>bizID</a:t>
            </a:r>
            <a:r>
              <a:rPr lang="ja-JP" altLang="en-US" sz="1000">
                <a:solidFill>
                  <a:srgbClr val="295E7E"/>
                </a:solidFill>
              </a:rPr>
              <a:t>設定</a:t>
            </a:r>
            <a:endParaRPr lang="en-US" altLang="ja-JP" sz="1000">
              <a:solidFill>
                <a:srgbClr val="295E7E"/>
              </a:solidFill>
            </a:endParaRPr>
          </a:p>
          <a:p>
            <a:r>
              <a:rPr lang="en-US" sz="1000">
                <a:solidFill>
                  <a:srgbClr val="295E7E"/>
                </a:solidFill>
              </a:rPr>
              <a:t>[</a:t>
            </a:r>
            <a:r>
              <a:rPr lang="ja-JP" altLang="en-US" sz="1000">
                <a:solidFill>
                  <a:srgbClr val="295E7E"/>
                </a:solidFill>
              </a:rPr>
              <a:t>機能</a:t>
            </a:r>
            <a:r>
              <a:rPr lang="en-US" altLang="ja-JP" sz="1000">
                <a:solidFill>
                  <a:srgbClr val="295E7E"/>
                </a:solidFill>
              </a:rPr>
              <a:t>]</a:t>
            </a:r>
            <a:r>
              <a:rPr lang="ja-JP" altLang="en-US" sz="1000">
                <a:solidFill>
                  <a:srgbClr val="295E7E"/>
                </a:solidFill>
              </a:rPr>
              <a:t>　法人コンプライアンスチェック（</a:t>
            </a:r>
            <a:r>
              <a:rPr lang="en-US" altLang="ja-JP" sz="1000" err="1">
                <a:solidFill>
                  <a:srgbClr val="295E7E"/>
                </a:solidFill>
              </a:rPr>
              <a:t>eKYC</a:t>
            </a:r>
            <a:r>
              <a:rPr lang="ja-JP" altLang="en-US" sz="1000">
                <a:solidFill>
                  <a:srgbClr val="295E7E"/>
                </a:solidFill>
              </a:rPr>
              <a:t>・</a:t>
            </a:r>
            <a:r>
              <a:rPr lang="en-US" altLang="ja-JP" sz="1000">
                <a:solidFill>
                  <a:srgbClr val="295E7E"/>
                </a:solidFill>
              </a:rPr>
              <a:t>G</a:t>
            </a:r>
            <a:r>
              <a:rPr lang="ja-JP" altLang="en-US" sz="1000">
                <a:solidFill>
                  <a:srgbClr val="295E7E"/>
                </a:solidFill>
              </a:rPr>
              <a:t>ビズ</a:t>
            </a:r>
            <a:r>
              <a:rPr lang="en-US" altLang="ja-JP" sz="1000">
                <a:solidFill>
                  <a:srgbClr val="295E7E"/>
                </a:solidFill>
              </a:rPr>
              <a:t>ID</a:t>
            </a:r>
            <a:r>
              <a:rPr lang="ja-JP" altLang="en-US" sz="1000">
                <a:solidFill>
                  <a:srgbClr val="295E7E"/>
                </a:solidFill>
              </a:rPr>
              <a:t>連携）</a:t>
            </a:r>
            <a:endParaRPr lang="en-US" sz="1000">
              <a:solidFill>
                <a:srgbClr val="295E7E"/>
              </a:solidFill>
            </a:endParaRPr>
          </a:p>
        </p:txBody>
      </p:sp>
      <p:sp>
        <p:nvSpPr>
          <p:cNvPr id="11" name="TextBox 10">
            <a:extLst>
              <a:ext uri="{FF2B5EF4-FFF2-40B4-BE49-F238E27FC236}">
                <a16:creationId xmlns:a16="http://schemas.microsoft.com/office/drawing/2014/main" id="{BE511E4C-3362-0563-D259-83700935990D}"/>
              </a:ext>
            </a:extLst>
          </p:cNvPr>
          <p:cNvSpPr txBox="1"/>
          <p:nvPr/>
        </p:nvSpPr>
        <p:spPr>
          <a:xfrm>
            <a:off x="8226394" y="4720239"/>
            <a:ext cx="1972385" cy="391301"/>
          </a:xfrm>
          <a:prstGeom prst="rect">
            <a:avLst/>
          </a:prstGeom>
          <a:solidFill>
            <a:srgbClr val="FFFFFF"/>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1000">
                <a:solidFill>
                  <a:srgbClr val="295E7E"/>
                </a:solidFill>
              </a:rPr>
              <a:t>[</a:t>
            </a:r>
            <a:r>
              <a:rPr lang="ja-JP" altLang="en-US" sz="1000">
                <a:solidFill>
                  <a:srgbClr val="295E7E"/>
                </a:solidFill>
              </a:rPr>
              <a:t>機能</a:t>
            </a:r>
            <a:r>
              <a:rPr lang="en-US" altLang="ja-JP" sz="1000">
                <a:solidFill>
                  <a:srgbClr val="295E7E"/>
                </a:solidFill>
              </a:rPr>
              <a:t>]</a:t>
            </a:r>
            <a:r>
              <a:rPr lang="ja-JP" altLang="en-US" sz="1000">
                <a:solidFill>
                  <a:srgbClr val="295E7E"/>
                </a:solidFill>
              </a:rPr>
              <a:t> 法人アカウントの登録</a:t>
            </a:r>
            <a:endParaRPr lang="en-US" altLang="ja-JP" sz="1000">
              <a:solidFill>
                <a:srgbClr val="295E7E"/>
              </a:solidFill>
            </a:endParaRPr>
          </a:p>
          <a:p>
            <a:r>
              <a:rPr lang="en-US" sz="1000">
                <a:solidFill>
                  <a:srgbClr val="295E7E"/>
                </a:solidFill>
              </a:rPr>
              <a:t>[</a:t>
            </a:r>
            <a:r>
              <a:rPr lang="ja-JP" altLang="en-US" sz="1000">
                <a:solidFill>
                  <a:srgbClr val="295E7E"/>
                </a:solidFill>
              </a:rPr>
              <a:t>機能</a:t>
            </a:r>
            <a:r>
              <a:rPr lang="en-US" altLang="ja-JP" sz="1000">
                <a:solidFill>
                  <a:srgbClr val="295E7E"/>
                </a:solidFill>
              </a:rPr>
              <a:t>]</a:t>
            </a:r>
            <a:r>
              <a:rPr lang="ja-JP" altLang="en-US" sz="1000">
                <a:solidFill>
                  <a:srgbClr val="295E7E"/>
                </a:solidFill>
              </a:rPr>
              <a:t>法人アカウントの配布・通知</a:t>
            </a:r>
            <a:endParaRPr lang="en-US" sz="1000">
              <a:solidFill>
                <a:srgbClr val="295E7E"/>
              </a:solidFill>
            </a:endParaRPr>
          </a:p>
        </p:txBody>
      </p:sp>
      <p:sp>
        <p:nvSpPr>
          <p:cNvPr id="12" name="TextBox 11">
            <a:extLst>
              <a:ext uri="{FF2B5EF4-FFF2-40B4-BE49-F238E27FC236}">
                <a16:creationId xmlns:a16="http://schemas.microsoft.com/office/drawing/2014/main" id="{6C624100-6395-7577-26A3-C33AEA400D7E}"/>
              </a:ext>
            </a:extLst>
          </p:cNvPr>
          <p:cNvSpPr txBox="1"/>
          <p:nvPr/>
        </p:nvSpPr>
        <p:spPr>
          <a:xfrm>
            <a:off x="2272520" y="2532538"/>
            <a:ext cx="1224695" cy="200799"/>
          </a:xfrm>
          <a:prstGeom prst="rect">
            <a:avLst/>
          </a:prstGeom>
          <a:noFill/>
          <a:ln w="9525" cap="rnd">
            <a:noFill/>
            <a:prstDash val="solid"/>
            <a:round/>
          </a:ln>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1000">
                <a:solidFill>
                  <a:srgbClr val="295E7E"/>
                </a:solidFill>
              </a:rPr>
              <a:t>[</a:t>
            </a:r>
            <a:r>
              <a:rPr lang="ja-JP" altLang="en-US" sz="1000">
                <a:solidFill>
                  <a:srgbClr val="295E7E"/>
                </a:solidFill>
              </a:rPr>
              <a:t>機能</a:t>
            </a:r>
            <a:r>
              <a:rPr lang="en-US" altLang="ja-JP" sz="1000">
                <a:solidFill>
                  <a:srgbClr val="295E7E"/>
                </a:solidFill>
              </a:rPr>
              <a:t>]</a:t>
            </a:r>
            <a:r>
              <a:rPr lang="ja-JP" altLang="en-US" sz="1000">
                <a:solidFill>
                  <a:srgbClr val="295E7E"/>
                </a:solidFill>
              </a:rPr>
              <a:t> 申し込み</a:t>
            </a:r>
            <a:endParaRPr lang="en-US" sz="1000">
              <a:solidFill>
                <a:srgbClr val="295E7E"/>
              </a:solidFill>
            </a:endParaRPr>
          </a:p>
        </p:txBody>
      </p:sp>
      <p:sp>
        <p:nvSpPr>
          <p:cNvPr id="13" name="TextBox 12">
            <a:extLst>
              <a:ext uri="{FF2B5EF4-FFF2-40B4-BE49-F238E27FC236}">
                <a16:creationId xmlns:a16="http://schemas.microsoft.com/office/drawing/2014/main" id="{11F9E916-ABF6-FEA0-7F70-5BA36B53E701}"/>
              </a:ext>
            </a:extLst>
          </p:cNvPr>
          <p:cNvSpPr txBox="1"/>
          <p:nvPr/>
        </p:nvSpPr>
        <p:spPr>
          <a:xfrm>
            <a:off x="6708885" y="3724202"/>
            <a:ext cx="1952856" cy="391301"/>
          </a:xfrm>
          <a:prstGeom prst="rect">
            <a:avLst/>
          </a:prstGeom>
          <a:solidFill>
            <a:srgbClr val="FFFFFF"/>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1000">
                <a:solidFill>
                  <a:srgbClr val="295E7E"/>
                </a:solidFill>
              </a:rPr>
              <a:t>[</a:t>
            </a:r>
            <a:r>
              <a:rPr lang="ja-JP" altLang="en-US" sz="1000">
                <a:solidFill>
                  <a:srgbClr val="295E7E"/>
                </a:solidFill>
              </a:rPr>
              <a:t>機能</a:t>
            </a:r>
            <a:r>
              <a:rPr lang="en-US" altLang="ja-JP" sz="1000">
                <a:solidFill>
                  <a:srgbClr val="295E7E"/>
                </a:solidFill>
              </a:rPr>
              <a:t>]</a:t>
            </a:r>
            <a:r>
              <a:rPr lang="ja-JP" altLang="en-US" sz="1000">
                <a:solidFill>
                  <a:srgbClr val="295E7E"/>
                </a:solidFill>
              </a:rPr>
              <a:t> 決済・請求処理連携機能</a:t>
            </a:r>
            <a:r>
              <a:rPr lang="en-US" sz="1000">
                <a:solidFill>
                  <a:srgbClr val="295E7E"/>
                </a:solidFill>
              </a:rPr>
              <a:t>[</a:t>
            </a:r>
            <a:r>
              <a:rPr lang="ja-JP" altLang="en-US" sz="1000">
                <a:solidFill>
                  <a:srgbClr val="295E7E"/>
                </a:solidFill>
              </a:rPr>
              <a:t>機能</a:t>
            </a:r>
            <a:r>
              <a:rPr lang="en-US" altLang="ja-JP" sz="1000">
                <a:solidFill>
                  <a:srgbClr val="295E7E"/>
                </a:solidFill>
              </a:rPr>
              <a:t>]</a:t>
            </a:r>
            <a:r>
              <a:rPr lang="ja-JP" altLang="en-US" sz="1000">
                <a:solidFill>
                  <a:srgbClr val="295E7E"/>
                </a:solidFill>
              </a:rPr>
              <a:t> 決済代行</a:t>
            </a:r>
            <a:endParaRPr lang="en-US" sz="1000">
              <a:solidFill>
                <a:srgbClr val="295E7E"/>
              </a:solidFill>
            </a:endParaRPr>
          </a:p>
        </p:txBody>
      </p:sp>
      <p:sp>
        <p:nvSpPr>
          <p:cNvPr id="14" name="TextBox 13">
            <a:extLst>
              <a:ext uri="{FF2B5EF4-FFF2-40B4-BE49-F238E27FC236}">
                <a16:creationId xmlns:a16="http://schemas.microsoft.com/office/drawing/2014/main" id="{C2D52AC2-1EF4-C49D-002F-C05F20117B5D}"/>
              </a:ext>
            </a:extLst>
          </p:cNvPr>
          <p:cNvSpPr txBox="1"/>
          <p:nvPr/>
        </p:nvSpPr>
        <p:spPr>
          <a:xfrm>
            <a:off x="10460130" y="2500303"/>
            <a:ext cx="1235663" cy="182545"/>
          </a:xfrm>
          <a:prstGeom prst="rect">
            <a:avLst/>
          </a:prstGeom>
          <a:solidFill>
            <a:srgbClr val="FFFFFF"/>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1000">
                <a:solidFill>
                  <a:srgbClr val="295E7E"/>
                </a:solidFill>
              </a:rPr>
              <a:t>[</a:t>
            </a:r>
            <a:r>
              <a:rPr lang="ja-JP" altLang="en-US" sz="1000">
                <a:solidFill>
                  <a:srgbClr val="295E7E"/>
                </a:solidFill>
              </a:rPr>
              <a:t>機能</a:t>
            </a:r>
            <a:r>
              <a:rPr lang="en-US" altLang="ja-JP" sz="1000">
                <a:solidFill>
                  <a:srgbClr val="295E7E"/>
                </a:solidFill>
              </a:rPr>
              <a:t>]</a:t>
            </a:r>
            <a:r>
              <a:rPr lang="ja-JP" altLang="en-US" sz="1000">
                <a:solidFill>
                  <a:srgbClr val="295E7E"/>
                </a:solidFill>
              </a:rPr>
              <a:t> ユーザ招待</a:t>
            </a:r>
            <a:endParaRPr lang="en-US" sz="1000">
              <a:solidFill>
                <a:srgbClr val="295E7E"/>
              </a:solidFill>
            </a:endParaRPr>
          </a:p>
        </p:txBody>
      </p:sp>
    </p:spTree>
    <p:extLst>
      <p:ext uri="{BB962C8B-B14F-4D97-AF65-F5344CB8AC3E}">
        <p14:creationId xmlns:p14="http://schemas.microsoft.com/office/powerpoint/2010/main" val="29362519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440759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BAA21F-C476-EA7E-2BC3-DF945632952D}"/>
            </a:ext>
          </a:extLst>
        </p:cNvPr>
        <p:cNvGrpSpPr/>
        <p:nvPr/>
      </p:nvGrpSpPr>
      <p:grpSpPr>
        <a:xfrm>
          <a:off x="0" y="0"/>
          <a:ext cx="0" cy="0"/>
          <a:chOff x="0" y="0"/>
          <a:chExt cx="0" cy="0"/>
        </a:xfrm>
      </p:grpSpPr>
      <p:sp>
        <p:nvSpPr>
          <p:cNvPr id="15" name="タイトル 140">
            <a:extLst>
              <a:ext uri="{FF2B5EF4-FFF2-40B4-BE49-F238E27FC236}">
                <a16:creationId xmlns:a16="http://schemas.microsoft.com/office/drawing/2014/main" id="{429E3D86-AC6D-2364-3534-70E32FA800BF}"/>
              </a:ext>
            </a:extLst>
          </p:cNvPr>
          <p:cNvSpPr txBox="1">
            <a:spLocks/>
          </p:cNvSpPr>
          <p:nvPr/>
        </p:nvSpPr>
        <p:spPr>
          <a:xfrm>
            <a:off x="372826" y="97662"/>
            <a:ext cx="10561874" cy="461905"/>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2400" b="1" kern="1200">
                <a:solidFill>
                  <a:schemeClr val="bg1"/>
                </a:solidFill>
                <a:latin typeface="+mj-lt"/>
                <a:ea typeface="+mj-ea"/>
                <a:cs typeface="+mj-cs"/>
                <a:sym typeface="Trebuchet MS" panose="020B0603020202020204" pitchFamily="34" charset="0"/>
              </a:defRPr>
            </a:lvl1pPr>
          </a:lstStyle>
          <a:p>
            <a:pPr>
              <a:buSzPts val="2400"/>
            </a:pPr>
            <a:br>
              <a:rPr lang="en-US" altLang="ja-JP" sz="1400"/>
            </a:br>
            <a:r>
              <a:rPr lang="ja-JP" altLang="en-US"/>
              <a:t>サービス概要</a:t>
            </a:r>
            <a:r>
              <a:rPr lang="en-US" altLang="ja-JP"/>
              <a:t> | </a:t>
            </a:r>
            <a:r>
              <a:rPr lang="ja-JP" altLang="en-US"/>
              <a:t>標準履歴書</a:t>
            </a:r>
            <a:endParaRPr lang="en-US" altLang="ja-JP"/>
          </a:p>
        </p:txBody>
      </p:sp>
      <p:sp>
        <p:nvSpPr>
          <p:cNvPr id="4" name="テキスト ボックス 22">
            <a:extLst>
              <a:ext uri="{FF2B5EF4-FFF2-40B4-BE49-F238E27FC236}">
                <a16:creationId xmlns:a16="http://schemas.microsoft.com/office/drawing/2014/main" id="{DB30F89F-2EA1-2902-0DAA-EEDEA2DA915F}"/>
              </a:ext>
            </a:extLst>
          </p:cNvPr>
          <p:cNvSpPr txBox="1"/>
          <p:nvPr/>
        </p:nvSpPr>
        <p:spPr>
          <a:xfrm>
            <a:off x="614472" y="1068653"/>
            <a:ext cx="10141045" cy="26024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buFont typeface="Trebuchet MS" panose="020B0603020202020204" pitchFamily="34" charset="0"/>
              <a:buChar char="​"/>
            </a:pPr>
            <a:r>
              <a:rPr kumimoji="1" lang="ja-JP" altLang="en-US" sz="1600">
                <a:solidFill>
                  <a:srgbClr val="295E7E"/>
                </a:solidFill>
                <a:latin typeface="Trebuchet MS"/>
                <a:ea typeface="Meiryo UI"/>
              </a:rPr>
              <a:t>本ソリューションの目的・体験価値</a:t>
            </a:r>
            <a:endParaRPr kumimoji="1" lang="en-US" altLang="ja-JP" sz="1600">
              <a:solidFill>
                <a:srgbClr val="295E7E"/>
              </a:solidFill>
              <a:latin typeface="Trebuchet MS"/>
              <a:ea typeface="Meiryo UI"/>
            </a:endParaRPr>
          </a:p>
        </p:txBody>
      </p:sp>
      <p:cxnSp>
        <p:nvCxnSpPr>
          <p:cNvPr id="5" name="直線コネクタ 24">
            <a:extLst>
              <a:ext uri="{FF2B5EF4-FFF2-40B4-BE49-F238E27FC236}">
                <a16:creationId xmlns:a16="http://schemas.microsoft.com/office/drawing/2014/main" id="{A76DC653-3FA0-9F5A-9F3C-9D6071B73C04}"/>
              </a:ext>
            </a:extLst>
          </p:cNvPr>
          <p:cNvCxnSpPr/>
          <p:nvPr/>
        </p:nvCxnSpPr>
        <p:spPr>
          <a:xfrm>
            <a:off x="676239" y="1347951"/>
            <a:ext cx="10048908"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0E1EFE33-F675-F72D-4265-466A112DD7D3}"/>
              </a:ext>
            </a:extLst>
          </p:cNvPr>
          <p:cNvGrpSpPr/>
          <p:nvPr/>
        </p:nvGrpSpPr>
        <p:grpSpPr>
          <a:xfrm>
            <a:off x="614471" y="4793857"/>
            <a:ext cx="10141045" cy="1282477"/>
            <a:chOff x="614472" y="4793857"/>
            <a:chExt cx="6798358" cy="1282477"/>
          </a:xfrm>
        </p:grpSpPr>
        <p:grpSp>
          <p:nvGrpSpPr>
            <p:cNvPr id="21" name="Group 20">
              <a:extLst>
                <a:ext uri="{FF2B5EF4-FFF2-40B4-BE49-F238E27FC236}">
                  <a16:creationId xmlns:a16="http://schemas.microsoft.com/office/drawing/2014/main" id="{8BDC7BC9-52B7-E947-ED42-9A2A06B674D3}"/>
                </a:ext>
              </a:extLst>
            </p:cNvPr>
            <p:cNvGrpSpPr/>
            <p:nvPr/>
          </p:nvGrpSpPr>
          <p:grpSpPr>
            <a:xfrm>
              <a:off x="614472" y="4793857"/>
              <a:ext cx="3270976" cy="279298"/>
              <a:chOff x="766872" y="1432807"/>
              <a:chExt cx="6798357" cy="279298"/>
            </a:xfrm>
          </p:grpSpPr>
          <p:sp>
            <p:nvSpPr>
              <p:cNvPr id="19" name="テキスト ボックス 22">
                <a:extLst>
                  <a:ext uri="{FF2B5EF4-FFF2-40B4-BE49-F238E27FC236}">
                    <a16:creationId xmlns:a16="http://schemas.microsoft.com/office/drawing/2014/main" id="{7DA3C0F8-E85E-87BC-E81F-779E30A25A6B}"/>
                  </a:ext>
                </a:extLst>
              </p:cNvPr>
              <p:cNvSpPr txBox="1"/>
              <p:nvPr/>
            </p:nvSpPr>
            <p:spPr>
              <a:xfrm>
                <a:off x="766872" y="1432807"/>
                <a:ext cx="6798357" cy="26024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600">
                    <a:solidFill>
                      <a:srgbClr val="295E7E"/>
                    </a:solidFill>
                    <a:latin typeface="Trebuchet MS"/>
                    <a:ea typeface="Meiryo UI"/>
                  </a:rPr>
                  <a:t>個人向けサービスへの活用方針</a:t>
                </a:r>
                <a:endParaRPr kumimoji="1" lang="en-US" altLang="ja-JP" sz="1600">
                  <a:solidFill>
                    <a:srgbClr val="295E7E"/>
                  </a:solidFill>
                  <a:latin typeface="Trebuchet MS"/>
                  <a:ea typeface="Meiryo UI"/>
                </a:endParaRPr>
              </a:p>
            </p:txBody>
          </p:sp>
          <p:cxnSp>
            <p:nvCxnSpPr>
              <p:cNvPr id="20" name="直線コネクタ 24">
                <a:extLst>
                  <a:ext uri="{FF2B5EF4-FFF2-40B4-BE49-F238E27FC236}">
                    <a16:creationId xmlns:a16="http://schemas.microsoft.com/office/drawing/2014/main" id="{5CBE122E-403A-3192-DA69-8DEACF8CDF25}"/>
                  </a:ext>
                </a:extLst>
              </p:cNvPr>
              <p:cNvCxnSpPr/>
              <p:nvPr/>
            </p:nvCxnSpPr>
            <p:spPr>
              <a:xfrm>
                <a:off x="828639" y="1712105"/>
                <a:ext cx="6736590"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grpSp>
          <p:nvGrpSpPr>
            <p:cNvPr id="23" name="Group 22">
              <a:extLst>
                <a:ext uri="{FF2B5EF4-FFF2-40B4-BE49-F238E27FC236}">
                  <a16:creationId xmlns:a16="http://schemas.microsoft.com/office/drawing/2014/main" id="{BBAEC810-A178-1ECA-AC2A-0D248EA43673}"/>
                </a:ext>
              </a:extLst>
            </p:cNvPr>
            <p:cNvGrpSpPr/>
            <p:nvPr/>
          </p:nvGrpSpPr>
          <p:grpSpPr>
            <a:xfrm>
              <a:off x="4141853" y="4793857"/>
              <a:ext cx="3270976" cy="279298"/>
              <a:chOff x="766872" y="1432807"/>
              <a:chExt cx="6798357" cy="279298"/>
            </a:xfrm>
          </p:grpSpPr>
          <p:sp>
            <p:nvSpPr>
              <p:cNvPr id="24" name="テキスト ボックス 22">
                <a:extLst>
                  <a:ext uri="{FF2B5EF4-FFF2-40B4-BE49-F238E27FC236}">
                    <a16:creationId xmlns:a16="http://schemas.microsoft.com/office/drawing/2014/main" id="{7B294F7D-8AEF-CCB5-863B-0B3892351BC5}"/>
                  </a:ext>
                </a:extLst>
              </p:cNvPr>
              <p:cNvSpPr txBox="1"/>
              <p:nvPr/>
            </p:nvSpPr>
            <p:spPr>
              <a:xfrm>
                <a:off x="766872" y="1432807"/>
                <a:ext cx="6798357" cy="26024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600">
                    <a:solidFill>
                      <a:srgbClr val="295E7E"/>
                    </a:solidFill>
                    <a:latin typeface="Trebuchet MS"/>
                    <a:ea typeface="Meiryo UI"/>
                  </a:rPr>
                  <a:t>法人向けサービスへの活用方針</a:t>
                </a:r>
                <a:endParaRPr kumimoji="1" lang="en-US" altLang="ja-JP" sz="1600">
                  <a:solidFill>
                    <a:srgbClr val="295E7E"/>
                  </a:solidFill>
                  <a:latin typeface="Trebuchet MS"/>
                  <a:ea typeface="Meiryo UI"/>
                </a:endParaRPr>
              </a:p>
            </p:txBody>
          </p:sp>
          <p:cxnSp>
            <p:nvCxnSpPr>
              <p:cNvPr id="25" name="直線コネクタ 24">
                <a:extLst>
                  <a:ext uri="{FF2B5EF4-FFF2-40B4-BE49-F238E27FC236}">
                    <a16:creationId xmlns:a16="http://schemas.microsoft.com/office/drawing/2014/main" id="{7E1B8F99-1951-59D2-EF2A-80497F12C228}"/>
                  </a:ext>
                </a:extLst>
              </p:cNvPr>
              <p:cNvCxnSpPr/>
              <p:nvPr/>
            </p:nvCxnSpPr>
            <p:spPr>
              <a:xfrm>
                <a:off x="828639" y="1712105"/>
                <a:ext cx="6736590"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sp>
          <p:nvSpPr>
            <p:cNvPr id="26" name="TextBox 25">
              <a:extLst>
                <a:ext uri="{FF2B5EF4-FFF2-40B4-BE49-F238E27FC236}">
                  <a16:creationId xmlns:a16="http://schemas.microsoft.com/office/drawing/2014/main" id="{593E1A45-F4F8-EE85-A8AF-3BFA2DECAD36}"/>
                </a:ext>
              </a:extLst>
            </p:cNvPr>
            <p:cNvSpPr txBox="1"/>
            <p:nvPr/>
          </p:nvSpPr>
          <p:spPr>
            <a:xfrm>
              <a:off x="620285" y="5098773"/>
              <a:ext cx="3241258" cy="97756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Font typeface="Trebuchet MS" panose="020B0603020202020204" pitchFamily="34" charset="0"/>
                <a:buChar char="•"/>
              </a:pPr>
              <a:r>
                <a:rPr lang="ja-JP" altLang="en-US" sz="1400">
                  <a:solidFill>
                    <a:srgbClr val="575757"/>
                  </a:solidFill>
                </a:rPr>
                <a:t>資格や学習履歴をスキル資産として蓄積・可視化できる</a:t>
              </a:r>
              <a:endParaRPr lang="en-US" altLang="ja-JP" sz="1400">
                <a:solidFill>
                  <a:srgbClr val="575757"/>
                </a:solidFill>
              </a:endParaRPr>
            </a:p>
          </p:txBody>
        </p:sp>
        <p:sp>
          <p:nvSpPr>
            <p:cNvPr id="27" name="TextBox 26">
              <a:extLst>
                <a:ext uri="{FF2B5EF4-FFF2-40B4-BE49-F238E27FC236}">
                  <a16:creationId xmlns:a16="http://schemas.microsoft.com/office/drawing/2014/main" id="{4FC48380-6CC2-F36D-536A-8951BE884D41}"/>
                </a:ext>
              </a:extLst>
            </p:cNvPr>
            <p:cNvSpPr txBox="1"/>
            <p:nvPr/>
          </p:nvSpPr>
          <p:spPr>
            <a:xfrm>
              <a:off x="4171572" y="5098773"/>
              <a:ext cx="3241258" cy="97756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Font typeface="Trebuchet MS" panose="020B0603020202020204" pitchFamily="34" charset="0"/>
                <a:buChar char="•"/>
              </a:pPr>
              <a:r>
                <a:rPr lang="ja-JP" altLang="en-US" sz="1400">
                  <a:solidFill>
                    <a:srgbClr val="575757"/>
                  </a:solidFill>
                </a:rPr>
                <a:t>採用</a:t>
              </a:r>
              <a:r>
                <a:rPr lang="en-US" altLang="ja-JP" sz="1400">
                  <a:solidFill>
                    <a:srgbClr val="575757"/>
                  </a:solidFill>
                </a:rPr>
                <a:t>PF</a:t>
              </a:r>
              <a:r>
                <a:rPr lang="ja-JP" altLang="en-US" sz="1400">
                  <a:solidFill>
                    <a:srgbClr val="575757"/>
                  </a:solidFill>
                </a:rPr>
                <a:t>では、市場標準での履歴書によりマッチング精度の向上を目指す</a:t>
              </a:r>
              <a:br>
                <a:rPr lang="en-US" altLang="ja-JP" sz="1400">
                  <a:solidFill>
                    <a:srgbClr val="575757"/>
                  </a:solidFill>
                </a:rPr>
              </a:br>
              <a:r>
                <a:rPr lang="en-US" altLang="ja-JP" sz="1400">
                  <a:solidFill>
                    <a:srgbClr val="575757"/>
                  </a:solidFill>
                </a:rPr>
                <a:t>(</a:t>
              </a:r>
              <a:r>
                <a:rPr lang="ja-JP" altLang="en-US" sz="1400">
                  <a:solidFill>
                    <a:srgbClr val="575757"/>
                  </a:solidFill>
                </a:rPr>
                <a:t>タグ情報等のマスタ連携が前提</a:t>
              </a:r>
              <a:r>
                <a:rPr lang="en-US" altLang="ja-JP" sz="1400">
                  <a:solidFill>
                    <a:srgbClr val="575757"/>
                  </a:solidFill>
                </a:rPr>
                <a:t>)</a:t>
              </a:r>
            </a:p>
            <a:p>
              <a:pPr marL="324000" lvl="1" indent="-216000">
                <a:buClr>
                  <a:schemeClr val="tx2"/>
                </a:buClr>
                <a:buFont typeface="Trebuchet MS" panose="020B0603020202020204" pitchFamily="34" charset="0"/>
                <a:buChar char="•"/>
              </a:pPr>
              <a:r>
                <a:rPr lang="ja-JP" altLang="en-US" sz="1400">
                  <a:solidFill>
                    <a:srgbClr val="575757"/>
                  </a:solidFill>
                </a:rPr>
                <a:t>採用企業では採用から入社後の育成・配属まで一貫した基準で運用を可能とする</a:t>
              </a:r>
              <a:endParaRPr lang="en-US" altLang="ja-JP" sz="1400">
                <a:solidFill>
                  <a:srgbClr val="575757"/>
                </a:solidFill>
              </a:endParaRPr>
            </a:p>
            <a:p>
              <a:pPr marL="324000" lvl="1" indent="-216000">
                <a:buClr>
                  <a:schemeClr val="tx2"/>
                </a:buClr>
                <a:buFont typeface="Trebuchet MS" panose="020B0603020202020204" pitchFamily="34" charset="0"/>
                <a:buChar char="•"/>
              </a:pPr>
              <a:r>
                <a:rPr lang="ja-JP" altLang="en-US" sz="1400">
                  <a:solidFill>
                    <a:srgbClr val="575757"/>
                  </a:solidFill>
                </a:rPr>
                <a:t>従業員はプロフェッショナル</a:t>
              </a:r>
              <a:r>
                <a:rPr lang="en-US" altLang="ja-JP" sz="1400">
                  <a:solidFill>
                    <a:srgbClr val="575757"/>
                  </a:solidFill>
                </a:rPr>
                <a:t>CV</a:t>
              </a:r>
              <a:r>
                <a:rPr lang="ja-JP" altLang="en-US" sz="1400">
                  <a:solidFill>
                    <a:srgbClr val="575757"/>
                  </a:solidFill>
                </a:rPr>
                <a:t>として社内利用可能</a:t>
              </a:r>
            </a:p>
          </p:txBody>
        </p:sp>
      </p:grpSp>
      <p:grpSp>
        <p:nvGrpSpPr>
          <p:cNvPr id="1069" name="Group 1068">
            <a:extLst>
              <a:ext uri="{FF2B5EF4-FFF2-40B4-BE49-F238E27FC236}">
                <a16:creationId xmlns:a16="http://schemas.microsoft.com/office/drawing/2014/main" id="{6DE34D8C-BF36-388F-8F30-02E05F280372}"/>
              </a:ext>
            </a:extLst>
          </p:cNvPr>
          <p:cNvGrpSpPr/>
          <p:nvPr/>
        </p:nvGrpSpPr>
        <p:grpSpPr>
          <a:xfrm>
            <a:off x="4137799" y="2232359"/>
            <a:ext cx="3016512" cy="2206313"/>
            <a:chOff x="3292058" y="1274773"/>
            <a:chExt cx="4416474" cy="3230264"/>
          </a:xfrm>
        </p:grpSpPr>
        <p:pic>
          <p:nvPicPr>
            <p:cNvPr id="1039" name="Picture 1038">
              <a:extLst>
                <a:ext uri="{FF2B5EF4-FFF2-40B4-BE49-F238E27FC236}">
                  <a16:creationId xmlns:a16="http://schemas.microsoft.com/office/drawing/2014/main" id="{10CC839E-D721-080D-1E58-470C2EA0ADBD}"/>
                </a:ext>
              </a:extLst>
            </p:cNvPr>
            <p:cNvPicPr>
              <a:picLocks noChangeAspect="1"/>
            </p:cNvPicPr>
            <p:nvPr/>
          </p:nvPicPr>
          <p:blipFill>
            <a:blip r:embed="rId3"/>
            <a:stretch>
              <a:fillRect/>
            </a:stretch>
          </p:blipFill>
          <p:spPr>
            <a:xfrm>
              <a:off x="4483468" y="2352962"/>
              <a:ext cx="3225064" cy="2152075"/>
            </a:xfrm>
            <a:prstGeom prst="rect">
              <a:avLst/>
            </a:prstGeom>
          </p:spPr>
        </p:pic>
        <p:pic>
          <p:nvPicPr>
            <p:cNvPr id="1068" name="Picture 1067">
              <a:extLst>
                <a:ext uri="{FF2B5EF4-FFF2-40B4-BE49-F238E27FC236}">
                  <a16:creationId xmlns:a16="http://schemas.microsoft.com/office/drawing/2014/main" id="{C59FA1D4-AEC1-C6F7-E1B4-D3929153DA41}"/>
                </a:ext>
              </a:extLst>
            </p:cNvPr>
            <p:cNvPicPr>
              <a:picLocks noChangeAspect="1"/>
            </p:cNvPicPr>
            <p:nvPr/>
          </p:nvPicPr>
          <p:blipFill>
            <a:blip r:embed="rId4"/>
            <a:stretch>
              <a:fillRect/>
            </a:stretch>
          </p:blipFill>
          <p:spPr>
            <a:xfrm>
              <a:off x="3292058" y="1274773"/>
              <a:ext cx="3084843" cy="2054530"/>
            </a:xfrm>
            <a:prstGeom prst="rect">
              <a:avLst/>
            </a:prstGeom>
          </p:spPr>
        </p:pic>
      </p:grpSp>
      <p:sp>
        <p:nvSpPr>
          <p:cNvPr id="1070" name="テキスト ボックス 118">
            <a:extLst>
              <a:ext uri="{FF2B5EF4-FFF2-40B4-BE49-F238E27FC236}">
                <a16:creationId xmlns:a16="http://schemas.microsoft.com/office/drawing/2014/main" id="{AC15A153-411C-3A99-21D2-59FD6608AA7B}"/>
              </a:ext>
            </a:extLst>
          </p:cNvPr>
          <p:cNvSpPr txBox="1"/>
          <p:nvPr/>
        </p:nvSpPr>
        <p:spPr>
          <a:xfrm>
            <a:off x="614472" y="1419479"/>
            <a:ext cx="10048908" cy="307777"/>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buFont typeface="Trebuchet MS" panose="020B0603020202020204" pitchFamily="34" charset="0"/>
              <a:buChar char="​"/>
            </a:pPr>
            <a:r>
              <a:rPr kumimoji="1" lang="en-US" altLang="ja-JP" sz="1400">
                <a:solidFill>
                  <a:srgbClr val="0070C0"/>
                </a:solidFill>
                <a:latin typeface="Trebuchet MS" panose="020B0603020202020204" pitchFamily="34" charset="0"/>
                <a:ea typeface="Meiryo UI" panose="020B0604030504040204" pitchFamily="50" charset="-128"/>
              </a:rPr>
              <a:t>DX</a:t>
            </a:r>
            <a:r>
              <a:rPr kumimoji="1" lang="ja-JP" altLang="en-US" sz="1400">
                <a:solidFill>
                  <a:srgbClr val="0070C0"/>
                </a:solidFill>
                <a:latin typeface="Trebuchet MS" panose="020B0603020202020204" pitchFamily="34" charset="0"/>
                <a:ea typeface="Meiryo UI" panose="020B0604030504040204" pitchFamily="50" charset="-128"/>
              </a:rPr>
              <a:t>人材のスキル・経歴を共通言語</a:t>
            </a:r>
            <a:r>
              <a:rPr kumimoji="1" lang="en-US" altLang="ja-JP" sz="1400">
                <a:solidFill>
                  <a:srgbClr val="0070C0"/>
                </a:solidFill>
                <a:latin typeface="Trebuchet MS" panose="020B0603020202020204" pitchFamily="34" charset="0"/>
                <a:ea typeface="Meiryo UI" panose="020B0604030504040204" pitchFamily="50" charset="-128"/>
              </a:rPr>
              <a:t>(</a:t>
            </a:r>
            <a:r>
              <a:rPr kumimoji="1" lang="ja-JP" altLang="en-US" sz="1400">
                <a:solidFill>
                  <a:srgbClr val="0070C0"/>
                </a:solidFill>
                <a:latin typeface="Trebuchet MS" panose="020B0603020202020204" pitchFamily="34" charset="0"/>
                <a:ea typeface="Meiryo UI" panose="020B0604030504040204" pitchFamily="50" charset="-128"/>
              </a:rPr>
              <a:t>市場標準</a:t>
            </a:r>
            <a:r>
              <a:rPr kumimoji="1" lang="en-US" altLang="ja-JP" sz="1400">
                <a:solidFill>
                  <a:srgbClr val="0070C0"/>
                </a:solidFill>
                <a:latin typeface="Trebuchet MS" panose="020B0603020202020204" pitchFamily="34" charset="0"/>
                <a:ea typeface="Meiryo UI" panose="020B0604030504040204" pitchFamily="50" charset="-128"/>
              </a:rPr>
              <a:t>)</a:t>
            </a:r>
            <a:r>
              <a:rPr kumimoji="1" lang="ja-JP" altLang="en-US" sz="1400">
                <a:solidFill>
                  <a:srgbClr val="0070C0"/>
                </a:solidFill>
                <a:latin typeface="Trebuchet MS" panose="020B0603020202020204" pitchFamily="34" charset="0"/>
                <a:ea typeface="Meiryo UI" panose="020B0604030504040204" pitchFamily="50" charset="-128"/>
              </a:rPr>
              <a:t>で可視化し、キャリア設計と人材活用を双方向に最適化する</a:t>
            </a:r>
            <a:endParaRPr kumimoji="1" lang="en-US" altLang="ja-JP" sz="1400">
              <a:solidFill>
                <a:srgbClr val="0070C0"/>
              </a:solidFill>
              <a:latin typeface="Trebuchet MS" panose="020B0603020202020204" pitchFamily="34" charset="0"/>
              <a:ea typeface="Meiryo UI" panose="020B0604030504040204" pitchFamily="50" charset="-128"/>
            </a:endParaRPr>
          </a:p>
        </p:txBody>
      </p:sp>
      <p:sp>
        <p:nvSpPr>
          <p:cNvPr id="1071" name="Rectangle: Rounded Corners 1070">
            <a:extLst>
              <a:ext uri="{FF2B5EF4-FFF2-40B4-BE49-F238E27FC236}">
                <a16:creationId xmlns:a16="http://schemas.microsoft.com/office/drawing/2014/main" id="{E035DFB3-8988-C1FD-127B-805E834C1552}"/>
              </a:ext>
            </a:extLst>
          </p:cNvPr>
          <p:cNvSpPr/>
          <p:nvPr/>
        </p:nvSpPr>
        <p:spPr>
          <a:xfrm>
            <a:off x="7396232" y="1854438"/>
            <a:ext cx="1691063" cy="516123"/>
          </a:xfrm>
          <a:prstGeom prst="roundRect">
            <a:avLst/>
          </a:prstGeom>
          <a:solidFill>
            <a:srgbClr val="006DAA"/>
          </a:solidFill>
          <a:ln w="9525" cap="rnd" cmpd="sng" algn="ctr">
            <a:solidFill>
              <a:srgbClr val="006DAA"/>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400" b="1">
                <a:solidFill>
                  <a:srgbClr val="FFFFFF"/>
                </a:solidFill>
              </a:rPr>
              <a:t>採用プラットフォーム</a:t>
            </a:r>
            <a:br>
              <a:rPr lang="en-US" altLang="ja-JP" sz="1400" b="1">
                <a:solidFill>
                  <a:srgbClr val="FFFFFF"/>
                </a:solidFill>
              </a:rPr>
            </a:br>
            <a:r>
              <a:rPr lang="en-US" altLang="ja-JP" sz="1400" b="1">
                <a:solidFill>
                  <a:srgbClr val="FFFFFF"/>
                </a:solidFill>
              </a:rPr>
              <a:t>(</a:t>
            </a:r>
            <a:r>
              <a:rPr lang="ja-JP" altLang="en-US" sz="1400" b="1">
                <a:solidFill>
                  <a:srgbClr val="FFFFFF"/>
                </a:solidFill>
              </a:rPr>
              <a:t>就活・転職市場</a:t>
            </a:r>
            <a:r>
              <a:rPr lang="en-US" altLang="ja-JP" sz="1400" b="1">
                <a:solidFill>
                  <a:srgbClr val="FFFFFF"/>
                </a:solidFill>
              </a:rPr>
              <a:t>)</a:t>
            </a:r>
            <a:endParaRPr lang="en-US" sz="1400" b="1">
              <a:solidFill>
                <a:srgbClr val="FFFFFF"/>
              </a:solidFill>
            </a:endParaRPr>
          </a:p>
        </p:txBody>
      </p:sp>
      <p:sp>
        <p:nvSpPr>
          <p:cNvPr id="1073" name="Rectangle: Rounded Corners 1072">
            <a:extLst>
              <a:ext uri="{FF2B5EF4-FFF2-40B4-BE49-F238E27FC236}">
                <a16:creationId xmlns:a16="http://schemas.microsoft.com/office/drawing/2014/main" id="{77BBBE22-9999-0540-96C8-528165450BB4}"/>
              </a:ext>
            </a:extLst>
          </p:cNvPr>
          <p:cNvSpPr/>
          <p:nvPr/>
        </p:nvSpPr>
        <p:spPr>
          <a:xfrm>
            <a:off x="7437549" y="3884171"/>
            <a:ext cx="1485874" cy="567735"/>
          </a:xfrm>
          <a:prstGeom prst="roundRect">
            <a:avLst/>
          </a:prstGeom>
          <a:solidFill>
            <a:srgbClr val="006DAA"/>
          </a:solidFill>
          <a:ln w="9525" cap="rnd" cmpd="sng" algn="ctr">
            <a:solidFill>
              <a:srgbClr val="006DAA"/>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400" b="1">
                <a:solidFill>
                  <a:srgbClr val="FFFFFF"/>
                </a:solidFill>
              </a:rPr>
              <a:t>採用時</a:t>
            </a:r>
            <a:br>
              <a:rPr lang="en-US" altLang="ja-JP" sz="1400" b="1">
                <a:solidFill>
                  <a:srgbClr val="FFFFFF"/>
                </a:solidFill>
              </a:rPr>
            </a:br>
            <a:r>
              <a:rPr lang="en-US" altLang="ja-JP" sz="1400" b="1">
                <a:solidFill>
                  <a:srgbClr val="FFFFFF"/>
                </a:solidFill>
              </a:rPr>
              <a:t>(</a:t>
            </a:r>
            <a:r>
              <a:rPr lang="ja-JP" altLang="en-US" sz="1400" b="1">
                <a:solidFill>
                  <a:srgbClr val="FFFFFF"/>
                </a:solidFill>
              </a:rPr>
              <a:t>面接企業</a:t>
            </a:r>
            <a:r>
              <a:rPr lang="en-US" altLang="ja-JP" sz="1400" b="1">
                <a:solidFill>
                  <a:srgbClr val="FFFFFF"/>
                </a:solidFill>
              </a:rPr>
              <a:t>)</a:t>
            </a:r>
            <a:endParaRPr lang="en-US" sz="1400" b="1">
              <a:solidFill>
                <a:srgbClr val="FFFFFF"/>
              </a:solidFill>
            </a:endParaRPr>
          </a:p>
        </p:txBody>
      </p:sp>
      <p:sp>
        <p:nvSpPr>
          <p:cNvPr id="1074" name="Rectangle: Rounded Corners 1073">
            <a:extLst>
              <a:ext uri="{FF2B5EF4-FFF2-40B4-BE49-F238E27FC236}">
                <a16:creationId xmlns:a16="http://schemas.microsoft.com/office/drawing/2014/main" id="{C8D1DA12-7D02-05DE-5F01-905E5534017E}"/>
              </a:ext>
            </a:extLst>
          </p:cNvPr>
          <p:cNvSpPr/>
          <p:nvPr/>
        </p:nvSpPr>
        <p:spPr>
          <a:xfrm>
            <a:off x="2425460" y="3745068"/>
            <a:ext cx="1485874" cy="567735"/>
          </a:xfrm>
          <a:prstGeom prst="roundRect">
            <a:avLst/>
          </a:prstGeom>
          <a:solidFill>
            <a:srgbClr val="006DAA"/>
          </a:solidFill>
          <a:ln w="9525" cap="rnd" cmpd="sng" algn="ctr">
            <a:solidFill>
              <a:srgbClr val="006DAA"/>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400" b="1">
                <a:solidFill>
                  <a:srgbClr val="FFFFFF"/>
                </a:solidFill>
              </a:rPr>
              <a:t>入社後</a:t>
            </a:r>
            <a:endParaRPr lang="en-US" sz="1400" b="1">
              <a:solidFill>
                <a:srgbClr val="FFFFFF"/>
              </a:solidFill>
            </a:endParaRPr>
          </a:p>
        </p:txBody>
      </p:sp>
      <p:sp>
        <p:nvSpPr>
          <p:cNvPr id="1075" name="Rectangle: Rounded Corners 1074">
            <a:extLst>
              <a:ext uri="{FF2B5EF4-FFF2-40B4-BE49-F238E27FC236}">
                <a16:creationId xmlns:a16="http://schemas.microsoft.com/office/drawing/2014/main" id="{A6939FB1-7E71-5396-CB49-9DBFE905D163}"/>
              </a:ext>
            </a:extLst>
          </p:cNvPr>
          <p:cNvSpPr/>
          <p:nvPr/>
        </p:nvSpPr>
        <p:spPr>
          <a:xfrm>
            <a:off x="2425460" y="2025443"/>
            <a:ext cx="1485874" cy="567735"/>
          </a:xfrm>
          <a:prstGeom prst="roundRect">
            <a:avLst/>
          </a:prstGeom>
          <a:solidFill>
            <a:srgbClr val="006DAA"/>
          </a:solidFill>
          <a:ln w="9525" cap="rnd" cmpd="sng" algn="ctr">
            <a:solidFill>
              <a:srgbClr val="006DAA"/>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400" b="1">
                <a:solidFill>
                  <a:srgbClr val="FFFFFF"/>
                </a:solidFill>
              </a:rPr>
              <a:t>個人アカウントへ</a:t>
            </a:r>
            <a:br>
              <a:rPr lang="en-US" altLang="ja-JP" sz="1400" b="1">
                <a:solidFill>
                  <a:srgbClr val="FFFFFF"/>
                </a:solidFill>
              </a:rPr>
            </a:br>
            <a:r>
              <a:rPr lang="ja-JP" altLang="en-US" sz="1400" b="1">
                <a:solidFill>
                  <a:srgbClr val="FFFFFF"/>
                </a:solidFill>
              </a:rPr>
              <a:t>紐づけ</a:t>
            </a:r>
            <a:endParaRPr lang="en-US" sz="1400" b="1">
              <a:solidFill>
                <a:srgbClr val="FFFFFF"/>
              </a:solidFill>
            </a:endParaRPr>
          </a:p>
        </p:txBody>
      </p:sp>
      <p:cxnSp>
        <p:nvCxnSpPr>
          <p:cNvPr id="1078" name="Straight Arrow Connector 1077">
            <a:extLst>
              <a:ext uri="{FF2B5EF4-FFF2-40B4-BE49-F238E27FC236}">
                <a16:creationId xmlns:a16="http://schemas.microsoft.com/office/drawing/2014/main" id="{69AB225B-4053-A006-F979-8E07D59E0C61}"/>
              </a:ext>
            </a:extLst>
          </p:cNvPr>
          <p:cNvCxnSpPr>
            <a:cxnSpLocks/>
            <a:stCxn id="1071" idx="1"/>
          </p:cNvCxnSpPr>
          <p:nvPr/>
        </p:nvCxnSpPr>
        <p:spPr>
          <a:xfrm flipH="1">
            <a:off x="6532735" y="2112500"/>
            <a:ext cx="863497" cy="852292"/>
          </a:xfrm>
          <a:prstGeom prst="straightConnector1">
            <a:avLst/>
          </a:prstGeom>
          <a:solidFill>
            <a:schemeClr val="bg1"/>
          </a:solidFill>
          <a:ln w="19050">
            <a:solidFill>
              <a:srgbClr val="336699"/>
            </a:solidFill>
            <a:headEnd type="triangle"/>
            <a:tailEnd type="none"/>
          </a:ln>
          <a:effectLst/>
        </p:spPr>
        <p:style>
          <a:lnRef idx="1">
            <a:schemeClr val="accent1"/>
          </a:lnRef>
          <a:fillRef idx="3">
            <a:schemeClr val="accent1"/>
          </a:fillRef>
          <a:effectRef idx="2">
            <a:schemeClr val="accent1"/>
          </a:effectRef>
          <a:fontRef idx="minor">
            <a:schemeClr val="lt1"/>
          </a:fontRef>
        </p:style>
      </p:cxnSp>
      <p:sp>
        <p:nvSpPr>
          <p:cNvPr id="1082" name="テキスト ボックス 118">
            <a:extLst>
              <a:ext uri="{FF2B5EF4-FFF2-40B4-BE49-F238E27FC236}">
                <a16:creationId xmlns:a16="http://schemas.microsoft.com/office/drawing/2014/main" id="{944C48A1-1814-F0C5-6DD4-3F4BC95397D1}"/>
              </a:ext>
            </a:extLst>
          </p:cNvPr>
          <p:cNvSpPr txBox="1"/>
          <p:nvPr/>
        </p:nvSpPr>
        <p:spPr>
          <a:xfrm>
            <a:off x="6532735" y="2422057"/>
            <a:ext cx="755621" cy="334830"/>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en-US" altLang="ja-JP" sz="1050">
                <a:solidFill>
                  <a:srgbClr val="0070C0"/>
                </a:solidFill>
                <a:latin typeface="Trebuchet MS" panose="020B0603020202020204" pitchFamily="34" charset="0"/>
                <a:ea typeface="Meiryo UI" panose="020B0604030504040204" pitchFamily="50" charset="-128"/>
              </a:rPr>
              <a:t>PDF/XML</a:t>
            </a:r>
            <a:r>
              <a:rPr kumimoji="1" lang="ja-JP" altLang="en-US" sz="1050">
                <a:solidFill>
                  <a:srgbClr val="0070C0"/>
                </a:solidFill>
                <a:latin typeface="Trebuchet MS" panose="020B0603020202020204" pitchFamily="34" charset="0"/>
                <a:ea typeface="Meiryo UI" panose="020B0604030504040204" pitchFamily="50" charset="-128"/>
              </a:rPr>
              <a:t>出力・</a:t>
            </a:r>
            <a:br>
              <a:rPr kumimoji="1" lang="en-US" altLang="ja-JP" sz="1050">
                <a:solidFill>
                  <a:srgbClr val="0070C0"/>
                </a:solidFill>
                <a:latin typeface="Trebuchet MS" panose="020B0603020202020204" pitchFamily="34" charset="0"/>
                <a:ea typeface="Meiryo UI" panose="020B0604030504040204" pitchFamily="50" charset="-128"/>
              </a:rPr>
            </a:br>
            <a:r>
              <a:rPr kumimoji="1" lang="ja-JP" altLang="en-US" sz="1050">
                <a:solidFill>
                  <a:srgbClr val="0070C0"/>
                </a:solidFill>
                <a:latin typeface="Trebuchet MS" panose="020B0603020202020204" pitchFamily="34" charset="0"/>
                <a:ea typeface="Meiryo UI" panose="020B0604030504040204" pitchFamily="50" charset="-128"/>
              </a:rPr>
              <a:t>アップロード</a:t>
            </a:r>
            <a:endParaRPr kumimoji="1" lang="en-US" altLang="ja-JP" sz="1050">
              <a:solidFill>
                <a:srgbClr val="0070C0"/>
              </a:solidFill>
              <a:latin typeface="Trebuchet MS" panose="020B0603020202020204" pitchFamily="34" charset="0"/>
              <a:ea typeface="Meiryo UI" panose="020B0604030504040204" pitchFamily="50" charset="-128"/>
            </a:endParaRPr>
          </a:p>
        </p:txBody>
      </p:sp>
      <p:sp>
        <p:nvSpPr>
          <p:cNvPr id="1084" name="テキスト ボックス 118">
            <a:extLst>
              <a:ext uri="{FF2B5EF4-FFF2-40B4-BE49-F238E27FC236}">
                <a16:creationId xmlns:a16="http://schemas.microsoft.com/office/drawing/2014/main" id="{29EF5A50-8B35-A165-E6B5-54D5DE7A9558}"/>
              </a:ext>
            </a:extLst>
          </p:cNvPr>
          <p:cNvSpPr txBox="1"/>
          <p:nvPr/>
        </p:nvSpPr>
        <p:spPr>
          <a:xfrm>
            <a:off x="7566436" y="2454504"/>
            <a:ext cx="1516690" cy="207904"/>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市場標準での人材マッチング</a:t>
            </a:r>
            <a:endParaRPr kumimoji="1" lang="en-US" altLang="ja-JP" sz="1050">
              <a:solidFill>
                <a:srgbClr val="575757"/>
              </a:solidFill>
              <a:latin typeface="Trebuchet MS" panose="020B0603020202020204" pitchFamily="34" charset="0"/>
              <a:ea typeface="Meiryo UI" panose="020B0604030504040204" pitchFamily="50" charset="-128"/>
            </a:endParaRPr>
          </a:p>
        </p:txBody>
      </p:sp>
      <p:cxnSp>
        <p:nvCxnSpPr>
          <p:cNvPr id="1086" name="Straight Arrow Connector 1085">
            <a:extLst>
              <a:ext uri="{FF2B5EF4-FFF2-40B4-BE49-F238E27FC236}">
                <a16:creationId xmlns:a16="http://schemas.microsoft.com/office/drawing/2014/main" id="{3B1112C8-6667-0543-5E6B-F53938CE58B0}"/>
              </a:ext>
            </a:extLst>
          </p:cNvPr>
          <p:cNvCxnSpPr>
            <a:cxnSpLocks/>
          </p:cNvCxnSpPr>
          <p:nvPr/>
        </p:nvCxnSpPr>
        <p:spPr>
          <a:xfrm flipH="1" flipV="1">
            <a:off x="7186664" y="3570518"/>
            <a:ext cx="283935" cy="279353"/>
          </a:xfrm>
          <a:prstGeom prst="straightConnector1">
            <a:avLst/>
          </a:prstGeom>
          <a:solidFill>
            <a:schemeClr val="bg1"/>
          </a:solidFill>
          <a:ln w="19050">
            <a:solidFill>
              <a:srgbClr val="336699"/>
            </a:solidFill>
            <a:headEnd type="triangle"/>
            <a:tailEnd type="none"/>
          </a:ln>
          <a:effectLst/>
        </p:spPr>
        <p:style>
          <a:lnRef idx="1">
            <a:schemeClr val="accent1"/>
          </a:lnRef>
          <a:fillRef idx="3">
            <a:schemeClr val="accent1"/>
          </a:fillRef>
          <a:effectRef idx="2">
            <a:schemeClr val="accent1"/>
          </a:effectRef>
          <a:fontRef idx="minor">
            <a:schemeClr val="lt1"/>
          </a:fontRef>
        </p:style>
      </p:cxnSp>
      <p:sp>
        <p:nvSpPr>
          <p:cNvPr id="1087" name="テキスト ボックス 118">
            <a:extLst>
              <a:ext uri="{FF2B5EF4-FFF2-40B4-BE49-F238E27FC236}">
                <a16:creationId xmlns:a16="http://schemas.microsoft.com/office/drawing/2014/main" id="{08F2715D-AC43-F379-3E64-F05EE7618BDB}"/>
              </a:ext>
            </a:extLst>
          </p:cNvPr>
          <p:cNvSpPr txBox="1"/>
          <p:nvPr/>
        </p:nvSpPr>
        <p:spPr>
          <a:xfrm>
            <a:off x="7396232" y="3502290"/>
            <a:ext cx="1301350" cy="207904"/>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en-US" altLang="ja-JP" sz="1050">
                <a:solidFill>
                  <a:srgbClr val="0070C0"/>
                </a:solidFill>
                <a:latin typeface="Trebuchet MS" panose="020B0603020202020204" pitchFamily="34" charset="0"/>
                <a:ea typeface="Meiryo UI" panose="020B0604030504040204" pitchFamily="50" charset="-128"/>
              </a:rPr>
              <a:t>XML</a:t>
            </a:r>
            <a:r>
              <a:rPr kumimoji="1" lang="ja-JP" altLang="en-US" sz="1050">
                <a:solidFill>
                  <a:srgbClr val="0070C0"/>
                </a:solidFill>
                <a:latin typeface="Trebuchet MS" panose="020B0603020202020204" pitchFamily="34" charset="0"/>
                <a:ea typeface="Meiryo UI" panose="020B0604030504040204" pitchFamily="50" charset="-128"/>
              </a:rPr>
              <a:t>出力・会社へ提出</a:t>
            </a:r>
            <a:endParaRPr kumimoji="1" lang="en-US" altLang="ja-JP" sz="1050">
              <a:solidFill>
                <a:srgbClr val="0070C0"/>
              </a:solidFill>
              <a:latin typeface="Trebuchet MS" panose="020B0603020202020204" pitchFamily="34" charset="0"/>
              <a:ea typeface="Meiryo UI" panose="020B0604030504040204" pitchFamily="50" charset="-128"/>
            </a:endParaRPr>
          </a:p>
        </p:txBody>
      </p:sp>
      <p:sp>
        <p:nvSpPr>
          <p:cNvPr id="1090" name="テキスト ボックス 118">
            <a:extLst>
              <a:ext uri="{FF2B5EF4-FFF2-40B4-BE49-F238E27FC236}">
                <a16:creationId xmlns:a16="http://schemas.microsoft.com/office/drawing/2014/main" id="{C9E43560-392F-9C24-A6B5-6941ECBE483B}"/>
              </a:ext>
            </a:extLst>
          </p:cNvPr>
          <p:cNvSpPr txBox="1"/>
          <p:nvPr/>
        </p:nvSpPr>
        <p:spPr>
          <a:xfrm>
            <a:off x="7445462" y="4519770"/>
            <a:ext cx="1516690" cy="207904"/>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市場標準での社員管理</a:t>
            </a:r>
            <a:endParaRPr kumimoji="1" lang="en-US" altLang="ja-JP" sz="1050">
              <a:solidFill>
                <a:srgbClr val="575757"/>
              </a:solidFill>
              <a:latin typeface="Trebuchet MS" panose="020B0603020202020204" pitchFamily="34" charset="0"/>
              <a:ea typeface="Meiryo UI" panose="020B0604030504040204" pitchFamily="50" charset="-128"/>
            </a:endParaRPr>
          </a:p>
        </p:txBody>
      </p:sp>
      <p:cxnSp>
        <p:nvCxnSpPr>
          <p:cNvPr id="1091" name="Straight Arrow Connector 1090">
            <a:extLst>
              <a:ext uri="{FF2B5EF4-FFF2-40B4-BE49-F238E27FC236}">
                <a16:creationId xmlns:a16="http://schemas.microsoft.com/office/drawing/2014/main" id="{5B34DBC9-8760-8FE0-1FD8-23BD920C1753}"/>
              </a:ext>
            </a:extLst>
          </p:cNvPr>
          <p:cNvCxnSpPr>
            <a:cxnSpLocks/>
          </p:cNvCxnSpPr>
          <p:nvPr/>
        </p:nvCxnSpPr>
        <p:spPr>
          <a:xfrm flipH="1">
            <a:off x="3533538" y="3447607"/>
            <a:ext cx="445252" cy="188023"/>
          </a:xfrm>
          <a:prstGeom prst="straightConnector1">
            <a:avLst/>
          </a:prstGeom>
          <a:solidFill>
            <a:schemeClr val="bg1"/>
          </a:solidFill>
          <a:ln w="19050">
            <a:solidFill>
              <a:srgbClr val="336699"/>
            </a:solidFill>
            <a:headEnd type="triangle"/>
            <a:tailEnd type="none"/>
          </a:ln>
          <a:effectLst/>
        </p:spPr>
        <p:style>
          <a:lnRef idx="1">
            <a:schemeClr val="accent1"/>
          </a:lnRef>
          <a:fillRef idx="3">
            <a:schemeClr val="accent1"/>
          </a:fillRef>
          <a:effectRef idx="2">
            <a:schemeClr val="accent1"/>
          </a:effectRef>
          <a:fontRef idx="minor">
            <a:schemeClr val="lt1"/>
          </a:fontRef>
        </p:style>
      </p:cxnSp>
      <p:cxnSp>
        <p:nvCxnSpPr>
          <p:cNvPr id="1094" name="Straight Arrow Connector 1093">
            <a:extLst>
              <a:ext uri="{FF2B5EF4-FFF2-40B4-BE49-F238E27FC236}">
                <a16:creationId xmlns:a16="http://schemas.microsoft.com/office/drawing/2014/main" id="{DDEF7C07-81BA-BE83-3B2C-2397B814282A}"/>
              </a:ext>
            </a:extLst>
          </p:cNvPr>
          <p:cNvCxnSpPr>
            <a:cxnSpLocks/>
          </p:cNvCxnSpPr>
          <p:nvPr/>
        </p:nvCxnSpPr>
        <p:spPr>
          <a:xfrm flipV="1">
            <a:off x="4064367" y="3745068"/>
            <a:ext cx="309387" cy="297392"/>
          </a:xfrm>
          <a:prstGeom prst="straightConnector1">
            <a:avLst/>
          </a:prstGeom>
          <a:solidFill>
            <a:schemeClr val="bg1"/>
          </a:solidFill>
          <a:ln w="19050">
            <a:solidFill>
              <a:srgbClr val="336699"/>
            </a:solidFill>
            <a:headEnd type="triangle"/>
            <a:tailEnd type="none"/>
          </a:ln>
          <a:effectLst/>
        </p:spPr>
        <p:style>
          <a:lnRef idx="1">
            <a:schemeClr val="accent1"/>
          </a:lnRef>
          <a:fillRef idx="3">
            <a:schemeClr val="accent1"/>
          </a:fillRef>
          <a:effectRef idx="2">
            <a:schemeClr val="accent1"/>
          </a:effectRef>
          <a:fontRef idx="minor">
            <a:schemeClr val="lt1"/>
          </a:fontRef>
        </p:style>
      </p:cxnSp>
      <p:sp>
        <p:nvSpPr>
          <p:cNvPr id="1098" name="テキスト ボックス 118">
            <a:extLst>
              <a:ext uri="{FF2B5EF4-FFF2-40B4-BE49-F238E27FC236}">
                <a16:creationId xmlns:a16="http://schemas.microsoft.com/office/drawing/2014/main" id="{BFB31D43-0026-8735-287D-7D20B92F179E}"/>
              </a:ext>
            </a:extLst>
          </p:cNvPr>
          <p:cNvSpPr txBox="1"/>
          <p:nvPr/>
        </p:nvSpPr>
        <p:spPr>
          <a:xfrm>
            <a:off x="2408272" y="3348015"/>
            <a:ext cx="1042709" cy="334830"/>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ja-JP" altLang="en-US" sz="1050">
                <a:solidFill>
                  <a:srgbClr val="0070C0"/>
                </a:solidFill>
                <a:latin typeface="Trebuchet MS" panose="020B0603020202020204" pitchFamily="34" charset="0"/>
                <a:ea typeface="Meiryo UI" panose="020B0604030504040204" pitchFamily="50" charset="-128"/>
              </a:rPr>
              <a:t>新たなスキルや</a:t>
            </a:r>
            <a:br>
              <a:rPr kumimoji="1" lang="en-US" altLang="ja-JP" sz="1050">
                <a:solidFill>
                  <a:srgbClr val="0070C0"/>
                </a:solidFill>
                <a:latin typeface="Trebuchet MS" panose="020B0603020202020204" pitchFamily="34" charset="0"/>
                <a:ea typeface="Meiryo UI" panose="020B0604030504040204" pitchFamily="50" charset="-128"/>
              </a:rPr>
            </a:br>
            <a:r>
              <a:rPr kumimoji="1" lang="ja-JP" altLang="en-US" sz="1050">
                <a:solidFill>
                  <a:srgbClr val="0070C0"/>
                </a:solidFill>
                <a:latin typeface="Trebuchet MS" panose="020B0603020202020204" pitchFamily="34" charset="0"/>
                <a:ea typeface="Meiryo UI" panose="020B0604030504040204" pitchFamily="50" charset="-128"/>
              </a:rPr>
              <a:t>資格をアップデート</a:t>
            </a:r>
            <a:endParaRPr kumimoji="1" lang="en-US" altLang="ja-JP" sz="1050">
              <a:solidFill>
                <a:srgbClr val="0070C0"/>
              </a:solidFill>
              <a:latin typeface="Trebuchet MS" panose="020B0603020202020204" pitchFamily="34" charset="0"/>
              <a:ea typeface="Meiryo UI" panose="020B0604030504040204" pitchFamily="50" charset="-128"/>
            </a:endParaRPr>
          </a:p>
        </p:txBody>
      </p:sp>
      <p:sp>
        <p:nvSpPr>
          <p:cNvPr id="1102" name="テキスト ボックス 118">
            <a:extLst>
              <a:ext uri="{FF2B5EF4-FFF2-40B4-BE49-F238E27FC236}">
                <a16:creationId xmlns:a16="http://schemas.microsoft.com/office/drawing/2014/main" id="{12D43207-4AEB-A7F1-BAA0-7B8076F755A6}"/>
              </a:ext>
            </a:extLst>
          </p:cNvPr>
          <p:cNvSpPr txBox="1"/>
          <p:nvPr/>
        </p:nvSpPr>
        <p:spPr>
          <a:xfrm>
            <a:off x="3976016" y="4151898"/>
            <a:ext cx="755621" cy="334830"/>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en-US" altLang="ja-JP" sz="1050">
                <a:solidFill>
                  <a:srgbClr val="0070C0"/>
                </a:solidFill>
                <a:latin typeface="Trebuchet MS" panose="020B0603020202020204" pitchFamily="34" charset="0"/>
                <a:ea typeface="Meiryo UI" panose="020B0604030504040204" pitchFamily="50" charset="-128"/>
              </a:rPr>
              <a:t>PDF</a:t>
            </a:r>
            <a:r>
              <a:rPr kumimoji="1" lang="ja-JP" altLang="en-US" sz="1050">
                <a:solidFill>
                  <a:srgbClr val="0070C0"/>
                </a:solidFill>
                <a:latin typeface="Trebuchet MS" panose="020B0603020202020204" pitchFamily="34" charset="0"/>
                <a:ea typeface="Meiryo UI" panose="020B0604030504040204" pitchFamily="50" charset="-128"/>
              </a:rPr>
              <a:t>出力</a:t>
            </a:r>
            <a:br>
              <a:rPr kumimoji="1" lang="en-US" altLang="ja-JP" sz="1050">
                <a:solidFill>
                  <a:srgbClr val="0070C0"/>
                </a:solidFill>
                <a:latin typeface="Trebuchet MS" panose="020B0603020202020204" pitchFamily="34" charset="0"/>
                <a:ea typeface="Meiryo UI" panose="020B0604030504040204" pitchFamily="50" charset="-128"/>
              </a:rPr>
            </a:br>
            <a:r>
              <a:rPr kumimoji="1" lang="en-US" altLang="ja-JP" sz="1050">
                <a:solidFill>
                  <a:srgbClr val="0070C0"/>
                </a:solidFill>
                <a:latin typeface="Trebuchet MS" panose="020B0603020202020204" pitchFamily="34" charset="0"/>
                <a:ea typeface="Meiryo UI" panose="020B0604030504040204" pitchFamily="50" charset="-128"/>
              </a:rPr>
              <a:t>CV</a:t>
            </a:r>
            <a:r>
              <a:rPr kumimoji="1" lang="ja-JP" altLang="en-US" sz="1050">
                <a:solidFill>
                  <a:srgbClr val="0070C0"/>
                </a:solidFill>
                <a:latin typeface="Trebuchet MS" panose="020B0603020202020204" pitchFamily="34" charset="0"/>
                <a:ea typeface="Meiryo UI" panose="020B0604030504040204" pitchFamily="50" charset="-128"/>
              </a:rPr>
              <a:t>として利用</a:t>
            </a:r>
            <a:br>
              <a:rPr kumimoji="1" lang="en-US" altLang="ja-JP" sz="1050">
                <a:solidFill>
                  <a:srgbClr val="0070C0"/>
                </a:solidFill>
                <a:latin typeface="Trebuchet MS" panose="020B0603020202020204" pitchFamily="34" charset="0"/>
                <a:ea typeface="Meiryo UI" panose="020B0604030504040204" pitchFamily="50" charset="-128"/>
              </a:rPr>
            </a:br>
            <a:r>
              <a:rPr kumimoji="1" lang="en-US" altLang="ja-JP" sz="1050">
                <a:solidFill>
                  <a:srgbClr val="0070C0"/>
                </a:solidFill>
                <a:latin typeface="Trebuchet MS" panose="020B0603020202020204" pitchFamily="34" charset="0"/>
                <a:ea typeface="Meiryo UI" panose="020B0604030504040204" pitchFamily="50" charset="-128"/>
              </a:rPr>
              <a:t>(</a:t>
            </a:r>
            <a:r>
              <a:rPr kumimoji="1" lang="ja-JP" altLang="en-US" sz="1050">
                <a:solidFill>
                  <a:srgbClr val="0070C0"/>
                </a:solidFill>
                <a:latin typeface="Trebuchet MS" panose="020B0603020202020204" pitchFamily="34" charset="0"/>
                <a:ea typeface="Meiryo UI" panose="020B0604030504040204" pitchFamily="50" charset="-128"/>
              </a:rPr>
              <a:t>アサイン時</a:t>
            </a:r>
            <a:r>
              <a:rPr kumimoji="1" lang="en-US" altLang="ja-JP" sz="1050">
                <a:solidFill>
                  <a:srgbClr val="0070C0"/>
                </a:solidFill>
                <a:latin typeface="Trebuchet MS" panose="020B0603020202020204" pitchFamily="34" charset="0"/>
                <a:ea typeface="Meiryo UI" panose="020B0604030504040204" pitchFamily="50" charset="-128"/>
              </a:rPr>
              <a:t>)</a:t>
            </a:r>
          </a:p>
        </p:txBody>
      </p:sp>
      <p:cxnSp>
        <p:nvCxnSpPr>
          <p:cNvPr id="1103" name="Straight Arrow Connector 1102">
            <a:extLst>
              <a:ext uri="{FF2B5EF4-FFF2-40B4-BE49-F238E27FC236}">
                <a16:creationId xmlns:a16="http://schemas.microsoft.com/office/drawing/2014/main" id="{B72FC890-B5DA-9E44-B7E5-05E5D54A5742}"/>
              </a:ext>
            </a:extLst>
          </p:cNvPr>
          <p:cNvCxnSpPr>
            <a:cxnSpLocks/>
          </p:cNvCxnSpPr>
          <p:nvPr/>
        </p:nvCxnSpPr>
        <p:spPr>
          <a:xfrm>
            <a:off x="3947697" y="2159342"/>
            <a:ext cx="190102" cy="73017"/>
          </a:xfrm>
          <a:prstGeom prst="straightConnector1">
            <a:avLst/>
          </a:prstGeom>
          <a:solidFill>
            <a:schemeClr val="bg1"/>
          </a:solidFill>
          <a:ln w="19050">
            <a:solidFill>
              <a:srgbClr val="336699"/>
            </a:solidFill>
            <a:headEnd type="triangle"/>
            <a:tailEnd type="none"/>
          </a:ln>
          <a:effectLst/>
        </p:spPr>
        <p:style>
          <a:lnRef idx="1">
            <a:schemeClr val="accent1"/>
          </a:lnRef>
          <a:fillRef idx="3">
            <a:schemeClr val="accent1"/>
          </a:fillRef>
          <a:effectRef idx="2">
            <a:schemeClr val="accent1"/>
          </a:effectRef>
          <a:fontRef idx="minor">
            <a:schemeClr val="lt1"/>
          </a:fontRef>
        </p:style>
      </p:cxnSp>
      <p:sp>
        <p:nvSpPr>
          <p:cNvPr id="1107" name="テキスト ボックス 118">
            <a:extLst>
              <a:ext uri="{FF2B5EF4-FFF2-40B4-BE49-F238E27FC236}">
                <a16:creationId xmlns:a16="http://schemas.microsoft.com/office/drawing/2014/main" id="{BC94B31D-3C47-E976-4262-81C26ACCD09C}"/>
              </a:ext>
            </a:extLst>
          </p:cNvPr>
          <p:cNvSpPr txBox="1"/>
          <p:nvPr/>
        </p:nvSpPr>
        <p:spPr>
          <a:xfrm>
            <a:off x="2446736" y="2656261"/>
            <a:ext cx="1500961" cy="334830"/>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法人管理者の許諾があれば</a:t>
            </a:r>
            <a:br>
              <a:rPr kumimoji="1" lang="en-US" altLang="ja-JP" sz="1050">
                <a:solidFill>
                  <a:srgbClr val="575757"/>
                </a:solidFill>
                <a:latin typeface="Trebuchet MS" panose="020B0603020202020204" pitchFamily="34" charset="0"/>
                <a:ea typeface="Meiryo UI" panose="020B0604030504040204" pitchFamily="50" charset="-128"/>
              </a:rPr>
            </a:br>
            <a:r>
              <a:rPr kumimoji="1" lang="ja-JP" altLang="en-US" sz="1050">
                <a:solidFill>
                  <a:srgbClr val="575757"/>
                </a:solidFill>
                <a:latin typeface="Trebuchet MS" panose="020B0603020202020204" pitchFamily="34" charset="0"/>
                <a:ea typeface="Meiryo UI" panose="020B0604030504040204" pitchFamily="50" charset="-128"/>
              </a:rPr>
              <a:t>プライベート個人アカウントへ</a:t>
            </a:r>
            <a:br>
              <a:rPr kumimoji="1" lang="en-US" altLang="ja-JP" sz="1050">
                <a:solidFill>
                  <a:srgbClr val="575757"/>
                </a:solidFill>
                <a:latin typeface="Trebuchet MS" panose="020B0603020202020204" pitchFamily="34" charset="0"/>
                <a:ea typeface="Meiryo UI" panose="020B0604030504040204" pitchFamily="50" charset="-128"/>
              </a:rPr>
            </a:br>
            <a:r>
              <a:rPr kumimoji="1" lang="ja-JP" altLang="en-US" sz="1050">
                <a:solidFill>
                  <a:srgbClr val="575757"/>
                </a:solidFill>
                <a:latin typeface="Trebuchet MS" panose="020B0603020202020204" pitchFamily="34" charset="0"/>
                <a:ea typeface="Meiryo UI" panose="020B0604030504040204" pitchFamily="50" charset="-128"/>
              </a:rPr>
              <a:t>紐づけ可能</a:t>
            </a:r>
            <a:endParaRPr kumimoji="1" lang="en-US" altLang="ja-JP" sz="1050">
              <a:solidFill>
                <a:srgbClr val="575757"/>
              </a:solidFill>
              <a:latin typeface="Trebuchet MS" panose="020B0603020202020204" pitchFamily="34" charset="0"/>
              <a:ea typeface="Meiryo UI" panose="020B0604030504040204" pitchFamily="50" charset="-128"/>
            </a:endParaRPr>
          </a:p>
        </p:txBody>
      </p:sp>
    </p:spTree>
    <p:extLst>
      <p:ext uri="{BB962C8B-B14F-4D97-AF65-F5344CB8AC3E}">
        <p14:creationId xmlns:p14="http://schemas.microsoft.com/office/powerpoint/2010/main" val="41333643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3FE649-74F2-6226-3FE4-445F6E8BBEF9}"/>
            </a:ext>
          </a:extLst>
        </p:cNvPr>
        <p:cNvGrpSpPr/>
        <p:nvPr/>
      </p:nvGrpSpPr>
      <p:grpSpPr>
        <a:xfrm>
          <a:off x="0" y="0"/>
          <a:ext cx="0" cy="0"/>
          <a:chOff x="0" y="0"/>
          <a:chExt cx="0" cy="0"/>
        </a:xfrm>
      </p:grpSpPr>
      <p:sp>
        <p:nvSpPr>
          <p:cNvPr id="15" name="タイトル 140">
            <a:extLst>
              <a:ext uri="{FF2B5EF4-FFF2-40B4-BE49-F238E27FC236}">
                <a16:creationId xmlns:a16="http://schemas.microsoft.com/office/drawing/2014/main" id="{6D2AA6A9-CA80-C0CA-4C85-CABFF1D6061D}"/>
              </a:ext>
            </a:extLst>
          </p:cNvPr>
          <p:cNvSpPr txBox="1">
            <a:spLocks/>
          </p:cNvSpPr>
          <p:nvPr/>
        </p:nvSpPr>
        <p:spPr>
          <a:xfrm>
            <a:off x="372826" y="97662"/>
            <a:ext cx="10561874" cy="461905"/>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2400" b="1" kern="1200">
                <a:solidFill>
                  <a:schemeClr val="bg1"/>
                </a:solidFill>
                <a:latin typeface="+mj-lt"/>
                <a:ea typeface="+mj-ea"/>
                <a:cs typeface="+mj-cs"/>
                <a:sym typeface="Trebuchet MS" panose="020B0603020202020204" pitchFamily="34" charset="0"/>
              </a:defRPr>
            </a:lvl1pPr>
          </a:lstStyle>
          <a:p>
            <a:pPr>
              <a:buSzPts val="2400"/>
            </a:pPr>
            <a:br>
              <a:rPr lang="en-US" altLang="ja-JP" sz="1400"/>
            </a:br>
            <a:r>
              <a:rPr lang="ja-JP" altLang="en-US"/>
              <a:t>システム機能概要 </a:t>
            </a:r>
            <a:r>
              <a:rPr lang="en-US" altLang="ja-JP"/>
              <a:t>|</a:t>
            </a:r>
            <a:r>
              <a:rPr lang="ja-JP" altLang="en-US"/>
              <a:t> 標準履歴書（処理フロー概略）</a:t>
            </a:r>
            <a:endParaRPr lang="en-US" altLang="ja-JP"/>
          </a:p>
        </p:txBody>
      </p:sp>
      <p:cxnSp>
        <p:nvCxnSpPr>
          <p:cNvPr id="6" name="Straight Arrow Connector 5">
            <a:extLst>
              <a:ext uri="{FF2B5EF4-FFF2-40B4-BE49-F238E27FC236}">
                <a16:creationId xmlns:a16="http://schemas.microsoft.com/office/drawing/2014/main" id="{BFCAB564-2370-CE97-B0CC-7BAD3DC4807A}"/>
              </a:ext>
            </a:extLst>
          </p:cNvPr>
          <p:cNvCxnSpPr>
            <a:cxnSpLocks/>
            <a:stCxn id="9" idx="3"/>
            <a:endCxn id="16" idx="1"/>
          </p:cNvCxnSpPr>
          <p:nvPr/>
        </p:nvCxnSpPr>
        <p:spPr>
          <a:xfrm>
            <a:off x="2784929" y="1686395"/>
            <a:ext cx="227299" cy="0"/>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8669F292-BDCD-BDCE-0F4E-F184C7437D8B}"/>
              </a:ext>
            </a:extLst>
          </p:cNvPr>
          <p:cNvSpPr/>
          <p:nvPr/>
        </p:nvSpPr>
        <p:spPr>
          <a:xfrm>
            <a:off x="1894807" y="1526237"/>
            <a:ext cx="890122" cy="320315"/>
          </a:xfrm>
          <a:prstGeom prst="rect">
            <a:avLst/>
          </a:prstGeom>
          <a:solidFill>
            <a:srgbClr val="FFFFFF"/>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直接入力</a:t>
            </a:r>
            <a:endParaRPr lang="en-US" sz="900">
              <a:solidFill>
                <a:srgbClr val="575757"/>
              </a:solidFill>
            </a:endParaRPr>
          </a:p>
        </p:txBody>
      </p:sp>
      <p:sp>
        <p:nvSpPr>
          <p:cNvPr id="14" name="Rectangle 13">
            <a:extLst>
              <a:ext uri="{FF2B5EF4-FFF2-40B4-BE49-F238E27FC236}">
                <a16:creationId xmlns:a16="http://schemas.microsoft.com/office/drawing/2014/main" id="{885FD5C0-564F-34E8-CA86-160B18337EEF}"/>
              </a:ext>
            </a:extLst>
          </p:cNvPr>
          <p:cNvSpPr/>
          <p:nvPr/>
        </p:nvSpPr>
        <p:spPr>
          <a:xfrm>
            <a:off x="1894807" y="1927264"/>
            <a:ext cx="890122" cy="320315"/>
          </a:xfrm>
          <a:prstGeom prst="rect">
            <a:avLst/>
          </a:prstGeom>
          <a:solidFill>
            <a:srgbClr val="FFFFFF"/>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en-US" altLang="ja-JP" sz="900">
                <a:solidFill>
                  <a:srgbClr val="575757"/>
                </a:solidFill>
              </a:rPr>
              <a:t>XML</a:t>
            </a:r>
            <a:r>
              <a:rPr lang="ja-JP" altLang="en-US" sz="900">
                <a:solidFill>
                  <a:srgbClr val="575757"/>
                </a:solidFill>
              </a:rPr>
              <a:t>アップロード</a:t>
            </a:r>
            <a:endParaRPr lang="en-US" sz="900">
              <a:solidFill>
                <a:srgbClr val="575757"/>
              </a:solidFill>
            </a:endParaRPr>
          </a:p>
        </p:txBody>
      </p:sp>
      <p:sp>
        <p:nvSpPr>
          <p:cNvPr id="16" name="Rectangle 15">
            <a:extLst>
              <a:ext uri="{FF2B5EF4-FFF2-40B4-BE49-F238E27FC236}">
                <a16:creationId xmlns:a16="http://schemas.microsoft.com/office/drawing/2014/main" id="{9AA91D86-9D38-D3EB-0C67-2FE08CEF38CB}"/>
              </a:ext>
            </a:extLst>
          </p:cNvPr>
          <p:cNvSpPr/>
          <p:nvPr/>
        </p:nvSpPr>
        <p:spPr>
          <a:xfrm>
            <a:off x="3012228" y="1526237"/>
            <a:ext cx="890122" cy="320315"/>
          </a:xfrm>
          <a:prstGeom prst="rect">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履歴書作成</a:t>
            </a:r>
            <a:br>
              <a:rPr lang="en-US" altLang="ja-JP" sz="900">
                <a:solidFill>
                  <a:srgbClr val="575757"/>
                </a:solidFill>
              </a:rPr>
            </a:br>
            <a:r>
              <a:rPr lang="ja-JP" altLang="en-US" sz="900">
                <a:solidFill>
                  <a:srgbClr val="575757"/>
                </a:solidFill>
              </a:rPr>
              <a:t>チェック処理</a:t>
            </a:r>
            <a:endParaRPr lang="en-US" sz="900">
              <a:solidFill>
                <a:srgbClr val="575757"/>
              </a:solidFill>
            </a:endParaRPr>
          </a:p>
        </p:txBody>
      </p:sp>
      <p:sp>
        <p:nvSpPr>
          <p:cNvPr id="17" name="Rectangle 16">
            <a:extLst>
              <a:ext uri="{FF2B5EF4-FFF2-40B4-BE49-F238E27FC236}">
                <a16:creationId xmlns:a16="http://schemas.microsoft.com/office/drawing/2014/main" id="{87AC9255-A604-31C9-ACA4-C33C27C67DC1}"/>
              </a:ext>
            </a:extLst>
          </p:cNvPr>
          <p:cNvSpPr/>
          <p:nvPr/>
        </p:nvSpPr>
        <p:spPr>
          <a:xfrm>
            <a:off x="4120124" y="1526237"/>
            <a:ext cx="890122" cy="320315"/>
          </a:xfrm>
          <a:prstGeom prst="rect">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資格情報の</a:t>
            </a:r>
            <a:br>
              <a:rPr lang="en-US" altLang="ja-JP" sz="900">
                <a:solidFill>
                  <a:srgbClr val="575757"/>
                </a:solidFill>
              </a:rPr>
            </a:br>
            <a:r>
              <a:rPr lang="ja-JP" altLang="en-US" sz="900">
                <a:solidFill>
                  <a:srgbClr val="575757"/>
                </a:solidFill>
              </a:rPr>
              <a:t>登録チェック</a:t>
            </a:r>
            <a:endParaRPr lang="en-US" sz="900">
              <a:solidFill>
                <a:srgbClr val="575757"/>
              </a:solidFill>
            </a:endParaRPr>
          </a:p>
        </p:txBody>
      </p:sp>
      <p:sp>
        <p:nvSpPr>
          <p:cNvPr id="18" name="Rectangle 17">
            <a:extLst>
              <a:ext uri="{FF2B5EF4-FFF2-40B4-BE49-F238E27FC236}">
                <a16:creationId xmlns:a16="http://schemas.microsoft.com/office/drawing/2014/main" id="{F05B2A00-AE17-4DF8-CB71-FB318187F851}"/>
              </a:ext>
            </a:extLst>
          </p:cNvPr>
          <p:cNvSpPr/>
          <p:nvPr/>
        </p:nvSpPr>
        <p:spPr>
          <a:xfrm>
            <a:off x="4120124" y="4548809"/>
            <a:ext cx="890122" cy="320315"/>
          </a:xfrm>
          <a:prstGeom prst="rect">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会社情報の</a:t>
            </a:r>
            <a:br>
              <a:rPr lang="en-US" altLang="ja-JP" sz="900">
                <a:solidFill>
                  <a:srgbClr val="575757"/>
                </a:solidFill>
              </a:rPr>
            </a:br>
            <a:r>
              <a:rPr lang="ja-JP" altLang="en-US" sz="900">
                <a:solidFill>
                  <a:srgbClr val="575757"/>
                </a:solidFill>
              </a:rPr>
              <a:t>登録チェック</a:t>
            </a:r>
            <a:endParaRPr lang="en-US" sz="900">
              <a:solidFill>
                <a:srgbClr val="575757"/>
              </a:solidFill>
            </a:endParaRPr>
          </a:p>
        </p:txBody>
      </p:sp>
      <p:grpSp>
        <p:nvGrpSpPr>
          <p:cNvPr id="32" name="Group 31">
            <a:extLst>
              <a:ext uri="{FF2B5EF4-FFF2-40B4-BE49-F238E27FC236}">
                <a16:creationId xmlns:a16="http://schemas.microsoft.com/office/drawing/2014/main" id="{871836E2-9F20-E064-4DFA-ECEC577F76A0}"/>
              </a:ext>
            </a:extLst>
          </p:cNvPr>
          <p:cNvGrpSpPr/>
          <p:nvPr/>
        </p:nvGrpSpPr>
        <p:grpSpPr>
          <a:xfrm>
            <a:off x="5405441" y="1495757"/>
            <a:ext cx="403139" cy="387582"/>
            <a:chOff x="5595257" y="1820226"/>
            <a:chExt cx="403139" cy="320315"/>
          </a:xfrm>
        </p:grpSpPr>
        <p:sp>
          <p:nvSpPr>
            <p:cNvPr id="30" name="Flowchart: Sort 29">
              <a:extLst>
                <a:ext uri="{FF2B5EF4-FFF2-40B4-BE49-F238E27FC236}">
                  <a16:creationId xmlns:a16="http://schemas.microsoft.com/office/drawing/2014/main" id="{768C0F4F-7389-8A67-F161-242FC114B496}"/>
                </a:ext>
              </a:extLst>
            </p:cNvPr>
            <p:cNvSpPr/>
            <p:nvPr/>
          </p:nvSpPr>
          <p:spPr>
            <a:xfrm>
              <a:off x="5595257" y="1820226"/>
              <a:ext cx="403139" cy="320315"/>
            </a:xfrm>
            <a:prstGeom prst="flowChartSort">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endParaRPr lang="en-US" sz="900">
                <a:solidFill>
                  <a:srgbClr val="575757"/>
                </a:solidFill>
              </a:endParaRPr>
            </a:p>
          </p:txBody>
        </p:sp>
        <p:sp>
          <p:nvSpPr>
            <p:cNvPr id="31" name="Flowchart: Sort 30">
              <a:extLst>
                <a:ext uri="{FF2B5EF4-FFF2-40B4-BE49-F238E27FC236}">
                  <a16:creationId xmlns:a16="http://schemas.microsoft.com/office/drawing/2014/main" id="{B26A4FE5-9B63-FC78-27E2-EE4A58DD903D}"/>
                </a:ext>
              </a:extLst>
            </p:cNvPr>
            <p:cNvSpPr/>
            <p:nvPr/>
          </p:nvSpPr>
          <p:spPr>
            <a:xfrm>
              <a:off x="5613581" y="1834785"/>
              <a:ext cx="366490" cy="291195"/>
            </a:xfrm>
            <a:prstGeom prst="flowChartSort">
              <a:avLst/>
            </a:prstGeom>
            <a:solidFill>
              <a:srgbClr val="F2F2F2"/>
            </a:solidFill>
            <a:ln w="9525" cap="rnd" cmpd="sng" algn="ctr">
              <a:solidFill>
                <a:srgbClr val="F2F2F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grpSp>
      <p:sp>
        <p:nvSpPr>
          <p:cNvPr id="33" name="テキスト ボックス 118">
            <a:extLst>
              <a:ext uri="{FF2B5EF4-FFF2-40B4-BE49-F238E27FC236}">
                <a16:creationId xmlns:a16="http://schemas.microsoft.com/office/drawing/2014/main" id="{0B797B54-3696-3646-A82D-BBBAEC7BBDD5}"/>
              </a:ext>
            </a:extLst>
          </p:cNvPr>
          <p:cNvSpPr txBox="1"/>
          <p:nvPr/>
        </p:nvSpPr>
        <p:spPr>
          <a:xfrm>
            <a:off x="5113171" y="1306976"/>
            <a:ext cx="1139512" cy="1420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資格登録済み？</a:t>
            </a:r>
            <a:endParaRPr kumimoji="1" lang="en-US" altLang="ja-JP" sz="1050">
              <a:solidFill>
                <a:srgbClr val="575757"/>
              </a:solidFill>
              <a:latin typeface="Trebuchet MS" panose="020B0603020202020204" pitchFamily="34" charset="0"/>
              <a:ea typeface="Meiryo UI" panose="020B0604030504040204" pitchFamily="50" charset="-128"/>
            </a:endParaRPr>
          </a:p>
        </p:txBody>
      </p:sp>
      <p:sp>
        <p:nvSpPr>
          <p:cNvPr id="34" name="テキスト ボックス 118">
            <a:extLst>
              <a:ext uri="{FF2B5EF4-FFF2-40B4-BE49-F238E27FC236}">
                <a16:creationId xmlns:a16="http://schemas.microsoft.com/office/drawing/2014/main" id="{94999A7F-7738-CEE4-7793-DE50043364C9}"/>
              </a:ext>
            </a:extLst>
          </p:cNvPr>
          <p:cNvSpPr txBox="1"/>
          <p:nvPr/>
        </p:nvSpPr>
        <p:spPr>
          <a:xfrm>
            <a:off x="5850652" y="1505867"/>
            <a:ext cx="119895" cy="1420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en-US" altLang="ja-JP" sz="1050">
                <a:solidFill>
                  <a:srgbClr val="575757"/>
                </a:solidFill>
                <a:latin typeface="Trebuchet MS" panose="020B0603020202020204" pitchFamily="34" charset="0"/>
                <a:ea typeface="Meiryo UI" panose="020B0604030504040204" pitchFamily="50" charset="-128"/>
              </a:rPr>
              <a:t>Y</a:t>
            </a:r>
          </a:p>
        </p:txBody>
      </p:sp>
      <p:sp>
        <p:nvSpPr>
          <p:cNvPr id="35" name="テキスト ボックス 118">
            <a:extLst>
              <a:ext uri="{FF2B5EF4-FFF2-40B4-BE49-F238E27FC236}">
                <a16:creationId xmlns:a16="http://schemas.microsoft.com/office/drawing/2014/main" id="{C3B8DF3D-349A-79E2-B7A0-588105EFBC9F}"/>
              </a:ext>
            </a:extLst>
          </p:cNvPr>
          <p:cNvSpPr txBox="1"/>
          <p:nvPr/>
        </p:nvSpPr>
        <p:spPr>
          <a:xfrm>
            <a:off x="5424698" y="1892667"/>
            <a:ext cx="119895" cy="1420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en-US" altLang="ja-JP" sz="1050">
                <a:solidFill>
                  <a:srgbClr val="575757"/>
                </a:solidFill>
                <a:latin typeface="Trebuchet MS" panose="020B0603020202020204" pitchFamily="34" charset="0"/>
                <a:ea typeface="Meiryo UI" panose="020B0604030504040204" pitchFamily="50" charset="-128"/>
              </a:rPr>
              <a:t>N</a:t>
            </a:r>
          </a:p>
        </p:txBody>
      </p:sp>
      <p:grpSp>
        <p:nvGrpSpPr>
          <p:cNvPr id="36" name="Group 35">
            <a:extLst>
              <a:ext uri="{FF2B5EF4-FFF2-40B4-BE49-F238E27FC236}">
                <a16:creationId xmlns:a16="http://schemas.microsoft.com/office/drawing/2014/main" id="{806CAD59-888E-306D-5EB8-1A41FA0A1693}"/>
              </a:ext>
            </a:extLst>
          </p:cNvPr>
          <p:cNvGrpSpPr/>
          <p:nvPr/>
        </p:nvGrpSpPr>
        <p:grpSpPr>
          <a:xfrm>
            <a:off x="5405441" y="4520346"/>
            <a:ext cx="403139" cy="387582"/>
            <a:chOff x="5595257" y="1820226"/>
            <a:chExt cx="403139" cy="320315"/>
          </a:xfrm>
        </p:grpSpPr>
        <p:sp>
          <p:nvSpPr>
            <p:cNvPr id="37" name="Flowchart: Sort 36">
              <a:extLst>
                <a:ext uri="{FF2B5EF4-FFF2-40B4-BE49-F238E27FC236}">
                  <a16:creationId xmlns:a16="http://schemas.microsoft.com/office/drawing/2014/main" id="{4AF2E543-8772-8E1E-F485-BE0A7029C09E}"/>
                </a:ext>
              </a:extLst>
            </p:cNvPr>
            <p:cNvSpPr/>
            <p:nvPr/>
          </p:nvSpPr>
          <p:spPr>
            <a:xfrm>
              <a:off x="5595257" y="1820226"/>
              <a:ext cx="403139" cy="320315"/>
            </a:xfrm>
            <a:prstGeom prst="flowChartSort">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endParaRPr lang="en-US" sz="900">
                <a:solidFill>
                  <a:srgbClr val="575757"/>
                </a:solidFill>
              </a:endParaRPr>
            </a:p>
          </p:txBody>
        </p:sp>
        <p:sp>
          <p:nvSpPr>
            <p:cNvPr id="38" name="Flowchart: Sort 37">
              <a:extLst>
                <a:ext uri="{FF2B5EF4-FFF2-40B4-BE49-F238E27FC236}">
                  <a16:creationId xmlns:a16="http://schemas.microsoft.com/office/drawing/2014/main" id="{3F4496FA-2103-64B1-9874-1EF4A8206EC3}"/>
                </a:ext>
              </a:extLst>
            </p:cNvPr>
            <p:cNvSpPr/>
            <p:nvPr/>
          </p:nvSpPr>
          <p:spPr>
            <a:xfrm>
              <a:off x="5613581" y="1834785"/>
              <a:ext cx="366490" cy="291195"/>
            </a:xfrm>
            <a:prstGeom prst="flowChartSort">
              <a:avLst/>
            </a:prstGeom>
            <a:solidFill>
              <a:srgbClr val="F2F2F2"/>
            </a:solidFill>
            <a:ln w="9525" cap="rnd" cmpd="sng" algn="ctr">
              <a:solidFill>
                <a:srgbClr val="F2F2F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grpSp>
      <p:sp>
        <p:nvSpPr>
          <p:cNvPr id="39" name="テキスト ボックス 118">
            <a:extLst>
              <a:ext uri="{FF2B5EF4-FFF2-40B4-BE49-F238E27FC236}">
                <a16:creationId xmlns:a16="http://schemas.microsoft.com/office/drawing/2014/main" id="{6558F4BC-7415-5FAE-6A58-E4CC76AFAB4F}"/>
              </a:ext>
            </a:extLst>
          </p:cNvPr>
          <p:cNvSpPr txBox="1"/>
          <p:nvPr/>
        </p:nvSpPr>
        <p:spPr>
          <a:xfrm>
            <a:off x="5113171" y="4363009"/>
            <a:ext cx="1139512" cy="1420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会社履歴登録済み？</a:t>
            </a:r>
            <a:endParaRPr kumimoji="1" lang="en-US" altLang="ja-JP" sz="1050">
              <a:solidFill>
                <a:srgbClr val="575757"/>
              </a:solidFill>
              <a:latin typeface="Trebuchet MS" panose="020B0603020202020204" pitchFamily="34" charset="0"/>
              <a:ea typeface="Meiryo UI" panose="020B0604030504040204" pitchFamily="50" charset="-128"/>
            </a:endParaRPr>
          </a:p>
        </p:txBody>
      </p:sp>
      <p:sp>
        <p:nvSpPr>
          <p:cNvPr id="40" name="テキスト ボックス 118">
            <a:extLst>
              <a:ext uri="{FF2B5EF4-FFF2-40B4-BE49-F238E27FC236}">
                <a16:creationId xmlns:a16="http://schemas.microsoft.com/office/drawing/2014/main" id="{7F84BDE5-CCB7-AD9F-8D4A-057CCA990658}"/>
              </a:ext>
            </a:extLst>
          </p:cNvPr>
          <p:cNvSpPr txBox="1"/>
          <p:nvPr/>
        </p:nvSpPr>
        <p:spPr>
          <a:xfrm>
            <a:off x="5850652" y="4530456"/>
            <a:ext cx="119895" cy="1420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en-US" altLang="ja-JP" sz="1050">
                <a:solidFill>
                  <a:srgbClr val="575757"/>
                </a:solidFill>
                <a:latin typeface="Trebuchet MS" panose="020B0603020202020204" pitchFamily="34" charset="0"/>
                <a:ea typeface="Meiryo UI" panose="020B0604030504040204" pitchFamily="50" charset="-128"/>
              </a:rPr>
              <a:t>Y</a:t>
            </a:r>
          </a:p>
        </p:txBody>
      </p:sp>
      <p:sp>
        <p:nvSpPr>
          <p:cNvPr id="41" name="テキスト ボックス 118">
            <a:extLst>
              <a:ext uri="{FF2B5EF4-FFF2-40B4-BE49-F238E27FC236}">
                <a16:creationId xmlns:a16="http://schemas.microsoft.com/office/drawing/2014/main" id="{3A683A23-6C4E-F99F-FD65-A9DEF7746954}"/>
              </a:ext>
            </a:extLst>
          </p:cNvPr>
          <p:cNvSpPr txBox="1"/>
          <p:nvPr/>
        </p:nvSpPr>
        <p:spPr>
          <a:xfrm>
            <a:off x="5424698" y="4917256"/>
            <a:ext cx="119895" cy="1420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en-US" altLang="ja-JP" sz="1050">
                <a:solidFill>
                  <a:srgbClr val="575757"/>
                </a:solidFill>
                <a:latin typeface="Trebuchet MS" panose="020B0603020202020204" pitchFamily="34" charset="0"/>
                <a:ea typeface="Meiryo UI" panose="020B0604030504040204" pitchFamily="50" charset="-128"/>
              </a:rPr>
              <a:t>N</a:t>
            </a:r>
          </a:p>
        </p:txBody>
      </p:sp>
      <p:sp>
        <p:nvSpPr>
          <p:cNvPr id="46" name="Rectangle: Rounded Corners 45">
            <a:extLst>
              <a:ext uri="{FF2B5EF4-FFF2-40B4-BE49-F238E27FC236}">
                <a16:creationId xmlns:a16="http://schemas.microsoft.com/office/drawing/2014/main" id="{51A44164-8E52-AE0A-DC8F-ED9E3C222CD6}"/>
              </a:ext>
            </a:extLst>
          </p:cNvPr>
          <p:cNvSpPr/>
          <p:nvPr/>
        </p:nvSpPr>
        <p:spPr>
          <a:xfrm>
            <a:off x="7021287" y="3127215"/>
            <a:ext cx="2035076" cy="1015807"/>
          </a:xfrm>
          <a:prstGeom prst="roundRect">
            <a:avLst>
              <a:gd name="adj" fmla="val 12523"/>
            </a:avLst>
          </a:prstGeom>
          <a:ln w="9525" cap="rnd">
            <a:solidFill>
              <a:srgbClr val="9A9A9A"/>
            </a:solidFill>
            <a:prstDash val="dash"/>
            <a:round/>
            <a:tailEnd type="triangl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47" name="正方形/長方形 4">
            <a:extLst>
              <a:ext uri="{FF2B5EF4-FFF2-40B4-BE49-F238E27FC236}">
                <a16:creationId xmlns:a16="http://schemas.microsoft.com/office/drawing/2014/main" id="{315622EA-3683-C9F9-4FC9-3CC71D3597C9}"/>
              </a:ext>
            </a:extLst>
          </p:cNvPr>
          <p:cNvSpPr/>
          <p:nvPr/>
        </p:nvSpPr>
        <p:spPr>
          <a:xfrm>
            <a:off x="8082639" y="3630549"/>
            <a:ext cx="918591" cy="145045"/>
          </a:xfrm>
          <a:prstGeom prst="rect">
            <a:avLst/>
          </a:prstGeom>
          <a:solidFill>
            <a:srgbClr val="FFFFFF"/>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ja-JP" altLang="en-US" sz="800">
                <a:solidFill>
                  <a:srgbClr val="575757"/>
                </a:solidFill>
              </a:rPr>
              <a:t>外部サービスと連携</a:t>
            </a:r>
            <a:endParaRPr lang="en-US" sz="800">
              <a:solidFill>
                <a:srgbClr val="575757"/>
              </a:solidFill>
            </a:endParaRPr>
          </a:p>
        </p:txBody>
      </p:sp>
      <p:sp>
        <p:nvSpPr>
          <p:cNvPr id="50" name="Flowchart: Magnetic Disk 49">
            <a:extLst>
              <a:ext uri="{FF2B5EF4-FFF2-40B4-BE49-F238E27FC236}">
                <a16:creationId xmlns:a16="http://schemas.microsoft.com/office/drawing/2014/main" id="{897F26FB-93FB-FBCE-3923-58DDDC5AAFFA}"/>
              </a:ext>
            </a:extLst>
          </p:cNvPr>
          <p:cNvSpPr/>
          <p:nvPr/>
        </p:nvSpPr>
        <p:spPr>
          <a:xfrm>
            <a:off x="7180488" y="3546155"/>
            <a:ext cx="742950" cy="508000"/>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バッジ管理</a:t>
            </a:r>
            <a:endParaRPr lang="en-US" altLang="ja-JP" sz="900">
              <a:solidFill>
                <a:srgbClr val="575757"/>
              </a:solidFill>
            </a:endParaRPr>
          </a:p>
        </p:txBody>
      </p:sp>
      <p:sp>
        <p:nvSpPr>
          <p:cNvPr id="51" name="Flowchart: Magnetic Disk 50">
            <a:extLst>
              <a:ext uri="{FF2B5EF4-FFF2-40B4-BE49-F238E27FC236}">
                <a16:creationId xmlns:a16="http://schemas.microsoft.com/office/drawing/2014/main" id="{ED602885-CAA7-3CF0-1A7A-7D71147DD8B7}"/>
              </a:ext>
            </a:extLst>
          </p:cNvPr>
          <p:cNvSpPr/>
          <p:nvPr/>
        </p:nvSpPr>
        <p:spPr>
          <a:xfrm>
            <a:off x="7180488" y="3173703"/>
            <a:ext cx="742950" cy="508000"/>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クレデンシャル</a:t>
            </a:r>
            <a:endParaRPr lang="en-US" altLang="ja-JP" sz="900">
              <a:solidFill>
                <a:srgbClr val="575757"/>
              </a:solidFill>
            </a:endParaRPr>
          </a:p>
        </p:txBody>
      </p:sp>
      <p:sp>
        <p:nvSpPr>
          <p:cNvPr id="52" name="Flowchart: Magnetic Disk 51">
            <a:extLst>
              <a:ext uri="{FF2B5EF4-FFF2-40B4-BE49-F238E27FC236}">
                <a16:creationId xmlns:a16="http://schemas.microsoft.com/office/drawing/2014/main" id="{3E94891C-240C-DBB7-7932-E5932603670E}"/>
              </a:ext>
            </a:extLst>
          </p:cNvPr>
          <p:cNvSpPr/>
          <p:nvPr/>
        </p:nvSpPr>
        <p:spPr>
          <a:xfrm>
            <a:off x="7180488" y="2505033"/>
            <a:ext cx="742950" cy="508000"/>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保有資格</a:t>
            </a:r>
            <a:br>
              <a:rPr lang="en-US" altLang="ja-JP" sz="900">
                <a:solidFill>
                  <a:srgbClr val="575757"/>
                </a:solidFill>
              </a:rPr>
            </a:br>
            <a:r>
              <a:rPr lang="ja-JP" altLang="en-US" sz="900">
                <a:solidFill>
                  <a:srgbClr val="575757"/>
                </a:solidFill>
              </a:rPr>
              <a:t>管理テーブル</a:t>
            </a:r>
            <a:endParaRPr lang="en-US" altLang="ja-JP" sz="900">
              <a:solidFill>
                <a:srgbClr val="575757"/>
              </a:solidFill>
            </a:endParaRPr>
          </a:p>
        </p:txBody>
      </p:sp>
      <p:sp>
        <p:nvSpPr>
          <p:cNvPr id="53" name="Rectangle 52">
            <a:extLst>
              <a:ext uri="{FF2B5EF4-FFF2-40B4-BE49-F238E27FC236}">
                <a16:creationId xmlns:a16="http://schemas.microsoft.com/office/drawing/2014/main" id="{49D9EF7E-99CC-618E-AC35-6506BEA2E1F1}"/>
              </a:ext>
            </a:extLst>
          </p:cNvPr>
          <p:cNvSpPr/>
          <p:nvPr/>
        </p:nvSpPr>
        <p:spPr>
          <a:xfrm>
            <a:off x="8263724" y="3791483"/>
            <a:ext cx="607965" cy="198890"/>
          </a:xfrm>
          <a:prstGeom prst="rect">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バッジ発行</a:t>
            </a:r>
            <a:endParaRPr lang="en-US" sz="900">
              <a:solidFill>
                <a:srgbClr val="575757"/>
              </a:solidFill>
            </a:endParaRPr>
          </a:p>
        </p:txBody>
      </p:sp>
      <p:cxnSp>
        <p:nvCxnSpPr>
          <p:cNvPr id="54" name="Straight Arrow Connector 53">
            <a:extLst>
              <a:ext uri="{FF2B5EF4-FFF2-40B4-BE49-F238E27FC236}">
                <a16:creationId xmlns:a16="http://schemas.microsoft.com/office/drawing/2014/main" id="{BDF61334-B6C9-0472-5DC2-E2295CB4C5EB}"/>
              </a:ext>
            </a:extLst>
          </p:cNvPr>
          <p:cNvCxnSpPr>
            <a:cxnSpLocks/>
          </p:cNvCxnSpPr>
          <p:nvPr/>
        </p:nvCxnSpPr>
        <p:spPr>
          <a:xfrm>
            <a:off x="7927000" y="3881749"/>
            <a:ext cx="336724" cy="2216"/>
          </a:xfrm>
          <a:prstGeom prst="straightConnector1">
            <a:avLst/>
          </a:prstGeom>
          <a:ln w="9525" cap="rnd">
            <a:solidFill>
              <a:srgbClr val="9A9A9A"/>
            </a:solidFill>
            <a:prstDash val="solid"/>
            <a:round/>
            <a:headEnd type="triangle"/>
            <a:tailEnd type="triangle"/>
          </a:ln>
        </p:spPr>
        <p:style>
          <a:lnRef idx="1">
            <a:schemeClr val="accent1"/>
          </a:lnRef>
          <a:fillRef idx="0">
            <a:schemeClr val="accent1"/>
          </a:fillRef>
          <a:effectRef idx="0">
            <a:schemeClr val="accent1"/>
          </a:effectRef>
          <a:fontRef idx="minor">
            <a:schemeClr val="tx1"/>
          </a:fontRef>
        </p:style>
      </p:cxnSp>
      <p:sp>
        <p:nvSpPr>
          <p:cNvPr id="56" name="Rectangle 55">
            <a:extLst>
              <a:ext uri="{FF2B5EF4-FFF2-40B4-BE49-F238E27FC236}">
                <a16:creationId xmlns:a16="http://schemas.microsoft.com/office/drawing/2014/main" id="{543AF786-3079-EDC1-E653-4A5583A4C2B4}"/>
              </a:ext>
            </a:extLst>
          </p:cNvPr>
          <p:cNvSpPr/>
          <p:nvPr/>
        </p:nvSpPr>
        <p:spPr>
          <a:xfrm>
            <a:off x="9544414" y="2828558"/>
            <a:ext cx="890122" cy="320315"/>
          </a:xfrm>
          <a:prstGeom prst="rect">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履歴書作成</a:t>
            </a:r>
            <a:endParaRPr lang="en-US" sz="900">
              <a:solidFill>
                <a:srgbClr val="575757"/>
              </a:solidFill>
            </a:endParaRPr>
          </a:p>
        </p:txBody>
      </p:sp>
      <p:sp>
        <p:nvSpPr>
          <p:cNvPr id="57" name="Rectangle 56">
            <a:extLst>
              <a:ext uri="{FF2B5EF4-FFF2-40B4-BE49-F238E27FC236}">
                <a16:creationId xmlns:a16="http://schemas.microsoft.com/office/drawing/2014/main" id="{F0372346-7289-3AA4-E385-D0D3DF531974}"/>
              </a:ext>
            </a:extLst>
          </p:cNvPr>
          <p:cNvSpPr/>
          <p:nvPr/>
        </p:nvSpPr>
        <p:spPr>
          <a:xfrm>
            <a:off x="5720173" y="2255577"/>
            <a:ext cx="890122" cy="320315"/>
          </a:xfrm>
          <a:prstGeom prst="rect">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資格情報の登録</a:t>
            </a:r>
            <a:endParaRPr lang="en-US" sz="900">
              <a:solidFill>
                <a:srgbClr val="575757"/>
              </a:solidFill>
            </a:endParaRPr>
          </a:p>
        </p:txBody>
      </p:sp>
      <p:sp>
        <p:nvSpPr>
          <p:cNvPr id="58" name="Flowchart: Magnetic Disk 57">
            <a:extLst>
              <a:ext uri="{FF2B5EF4-FFF2-40B4-BE49-F238E27FC236}">
                <a16:creationId xmlns:a16="http://schemas.microsoft.com/office/drawing/2014/main" id="{FD67EF85-321B-586A-D2A3-AA8847C3E66E}"/>
              </a:ext>
            </a:extLst>
          </p:cNvPr>
          <p:cNvSpPr/>
          <p:nvPr/>
        </p:nvSpPr>
        <p:spPr>
          <a:xfrm>
            <a:off x="7180488" y="5366963"/>
            <a:ext cx="742950" cy="508000"/>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会社所属</a:t>
            </a:r>
            <a:br>
              <a:rPr lang="en-US" altLang="ja-JP" sz="900">
                <a:solidFill>
                  <a:srgbClr val="575757"/>
                </a:solidFill>
              </a:rPr>
            </a:br>
            <a:r>
              <a:rPr lang="ja-JP" altLang="en-US" sz="900">
                <a:solidFill>
                  <a:srgbClr val="575757"/>
                </a:solidFill>
              </a:rPr>
              <a:t>履歴テーブル</a:t>
            </a:r>
            <a:endParaRPr lang="en-US" altLang="ja-JP" sz="900">
              <a:solidFill>
                <a:srgbClr val="575757"/>
              </a:solidFill>
            </a:endParaRPr>
          </a:p>
        </p:txBody>
      </p:sp>
      <p:sp>
        <p:nvSpPr>
          <p:cNvPr id="59" name="Rectangle 58">
            <a:extLst>
              <a:ext uri="{FF2B5EF4-FFF2-40B4-BE49-F238E27FC236}">
                <a16:creationId xmlns:a16="http://schemas.microsoft.com/office/drawing/2014/main" id="{94BBFA33-D0C4-3C59-60C9-AE85627C7213}"/>
              </a:ext>
            </a:extLst>
          </p:cNvPr>
          <p:cNvSpPr/>
          <p:nvPr/>
        </p:nvSpPr>
        <p:spPr>
          <a:xfrm>
            <a:off x="5720173" y="5112963"/>
            <a:ext cx="890122" cy="320315"/>
          </a:xfrm>
          <a:prstGeom prst="rect">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会社履歴情報の</a:t>
            </a:r>
            <a:br>
              <a:rPr lang="en-US" altLang="ja-JP" sz="900">
                <a:solidFill>
                  <a:srgbClr val="575757"/>
                </a:solidFill>
              </a:rPr>
            </a:br>
            <a:r>
              <a:rPr lang="ja-JP" altLang="en-US" sz="900">
                <a:solidFill>
                  <a:srgbClr val="575757"/>
                </a:solidFill>
              </a:rPr>
              <a:t>登録</a:t>
            </a:r>
            <a:endParaRPr lang="en-US" sz="900">
              <a:solidFill>
                <a:srgbClr val="575757"/>
              </a:solidFill>
            </a:endParaRPr>
          </a:p>
        </p:txBody>
      </p:sp>
      <p:sp>
        <p:nvSpPr>
          <p:cNvPr id="60" name="Flowchart: Magnetic Disk 59">
            <a:extLst>
              <a:ext uri="{FF2B5EF4-FFF2-40B4-BE49-F238E27FC236}">
                <a16:creationId xmlns:a16="http://schemas.microsoft.com/office/drawing/2014/main" id="{D824467A-8BAF-2221-CAB3-C87423918722}"/>
              </a:ext>
            </a:extLst>
          </p:cNvPr>
          <p:cNvSpPr/>
          <p:nvPr/>
        </p:nvSpPr>
        <p:spPr>
          <a:xfrm>
            <a:off x="10612327" y="2736089"/>
            <a:ext cx="742950" cy="508000"/>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履歴書</a:t>
            </a:r>
            <a:br>
              <a:rPr lang="en-US" altLang="ja-JP" sz="900">
                <a:solidFill>
                  <a:srgbClr val="575757"/>
                </a:solidFill>
              </a:rPr>
            </a:br>
            <a:r>
              <a:rPr lang="ja-JP" altLang="en-US" sz="900">
                <a:solidFill>
                  <a:srgbClr val="575757"/>
                </a:solidFill>
              </a:rPr>
              <a:t>管理テーブル</a:t>
            </a:r>
            <a:endParaRPr lang="en-US" altLang="ja-JP" sz="900">
              <a:solidFill>
                <a:srgbClr val="575757"/>
              </a:solidFill>
            </a:endParaRPr>
          </a:p>
        </p:txBody>
      </p:sp>
      <p:sp>
        <p:nvSpPr>
          <p:cNvPr id="67" name="Flowchart: Magnetic Disk 66">
            <a:extLst>
              <a:ext uri="{FF2B5EF4-FFF2-40B4-BE49-F238E27FC236}">
                <a16:creationId xmlns:a16="http://schemas.microsoft.com/office/drawing/2014/main" id="{C4121718-D384-9206-B23D-73BF5596E356}"/>
              </a:ext>
            </a:extLst>
          </p:cNvPr>
          <p:cNvSpPr/>
          <p:nvPr/>
        </p:nvSpPr>
        <p:spPr>
          <a:xfrm>
            <a:off x="330334" y="3127119"/>
            <a:ext cx="742950" cy="508000"/>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資格マスタ</a:t>
            </a:r>
            <a:endParaRPr lang="en-US" altLang="ja-JP" sz="900">
              <a:solidFill>
                <a:srgbClr val="575757"/>
              </a:solidFill>
            </a:endParaRPr>
          </a:p>
        </p:txBody>
      </p:sp>
      <p:sp>
        <p:nvSpPr>
          <p:cNvPr id="68" name="Flowchart: Magnetic Disk 67">
            <a:extLst>
              <a:ext uri="{FF2B5EF4-FFF2-40B4-BE49-F238E27FC236}">
                <a16:creationId xmlns:a16="http://schemas.microsoft.com/office/drawing/2014/main" id="{DFA26785-6CFF-5C08-3CE3-14DE9CFA2CE3}"/>
              </a:ext>
            </a:extLst>
          </p:cNvPr>
          <p:cNvSpPr/>
          <p:nvPr/>
        </p:nvSpPr>
        <p:spPr>
          <a:xfrm>
            <a:off x="330334" y="1802054"/>
            <a:ext cx="742950" cy="508000"/>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職種マスタ</a:t>
            </a:r>
            <a:endParaRPr lang="en-US" altLang="ja-JP" sz="900">
              <a:solidFill>
                <a:srgbClr val="575757"/>
              </a:solidFill>
            </a:endParaRPr>
          </a:p>
        </p:txBody>
      </p:sp>
      <p:sp>
        <p:nvSpPr>
          <p:cNvPr id="69" name="Flowchart: Magnetic Disk 68">
            <a:extLst>
              <a:ext uri="{FF2B5EF4-FFF2-40B4-BE49-F238E27FC236}">
                <a16:creationId xmlns:a16="http://schemas.microsoft.com/office/drawing/2014/main" id="{7A10AB9E-6B4F-9E71-E354-55E5191A82B1}"/>
              </a:ext>
            </a:extLst>
          </p:cNvPr>
          <p:cNvSpPr/>
          <p:nvPr/>
        </p:nvSpPr>
        <p:spPr>
          <a:xfrm>
            <a:off x="330334" y="1414190"/>
            <a:ext cx="742950" cy="508000"/>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スキルマスタ</a:t>
            </a:r>
            <a:endParaRPr lang="en-US" altLang="ja-JP" sz="900">
              <a:solidFill>
                <a:srgbClr val="575757"/>
              </a:solidFill>
            </a:endParaRPr>
          </a:p>
        </p:txBody>
      </p:sp>
      <p:sp>
        <p:nvSpPr>
          <p:cNvPr id="70" name="Rectangle: Rounded Corners 69">
            <a:extLst>
              <a:ext uri="{FF2B5EF4-FFF2-40B4-BE49-F238E27FC236}">
                <a16:creationId xmlns:a16="http://schemas.microsoft.com/office/drawing/2014/main" id="{9CB2ECDD-A318-14D7-1352-9CF12B5B6962}"/>
              </a:ext>
            </a:extLst>
          </p:cNvPr>
          <p:cNvSpPr/>
          <p:nvPr/>
        </p:nvSpPr>
        <p:spPr>
          <a:xfrm>
            <a:off x="229126" y="1280608"/>
            <a:ext cx="1005029" cy="1131888"/>
          </a:xfrm>
          <a:prstGeom prst="roundRect">
            <a:avLst>
              <a:gd name="adj" fmla="val 2693"/>
            </a:avLst>
          </a:prstGeom>
          <a:ln w="9525" cap="rnd">
            <a:solidFill>
              <a:srgbClr val="9A9A9A"/>
            </a:solidFill>
            <a:prstDash val="dash"/>
            <a:round/>
            <a:tailEnd type="triangl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71" name="正方形/長方形 4">
            <a:extLst>
              <a:ext uri="{FF2B5EF4-FFF2-40B4-BE49-F238E27FC236}">
                <a16:creationId xmlns:a16="http://schemas.microsoft.com/office/drawing/2014/main" id="{98069454-B1FF-5A5D-0ABC-DE9C4639D2FE}"/>
              </a:ext>
            </a:extLst>
          </p:cNvPr>
          <p:cNvSpPr/>
          <p:nvPr/>
        </p:nvSpPr>
        <p:spPr>
          <a:xfrm>
            <a:off x="259449" y="1225399"/>
            <a:ext cx="918591" cy="145045"/>
          </a:xfrm>
          <a:prstGeom prst="rect">
            <a:avLst/>
          </a:prstGeom>
          <a:solidFill>
            <a:srgbClr val="FFFFFF"/>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ja-JP" altLang="en-US" sz="800">
                <a:solidFill>
                  <a:srgbClr val="575757"/>
                </a:solidFill>
              </a:rPr>
              <a:t>スキル定義</a:t>
            </a:r>
            <a:r>
              <a:rPr lang="en-US" altLang="ja-JP" sz="800">
                <a:solidFill>
                  <a:srgbClr val="575757"/>
                </a:solidFill>
              </a:rPr>
              <a:t>(</a:t>
            </a:r>
            <a:r>
              <a:rPr lang="ja-JP" altLang="en-US" sz="800">
                <a:solidFill>
                  <a:srgbClr val="575757"/>
                </a:solidFill>
              </a:rPr>
              <a:t>タグ</a:t>
            </a:r>
            <a:r>
              <a:rPr lang="en-US" altLang="ja-JP" sz="800">
                <a:solidFill>
                  <a:srgbClr val="575757"/>
                </a:solidFill>
              </a:rPr>
              <a:t>)</a:t>
            </a:r>
            <a:endParaRPr lang="en-US" sz="800">
              <a:solidFill>
                <a:srgbClr val="575757"/>
              </a:solidFill>
            </a:endParaRPr>
          </a:p>
        </p:txBody>
      </p:sp>
      <p:sp>
        <p:nvSpPr>
          <p:cNvPr id="72" name="Rectangle: Rounded Corners 71">
            <a:extLst>
              <a:ext uri="{FF2B5EF4-FFF2-40B4-BE49-F238E27FC236}">
                <a16:creationId xmlns:a16="http://schemas.microsoft.com/office/drawing/2014/main" id="{A4595D0B-7E82-ECE2-A825-63019FBE144D}"/>
              </a:ext>
            </a:extLst>
          </p:cNvPr>
          <p:cNvSpPr/>
          <p:nvPr/>
        </p:nvSpPr>
        <p:spPr>
          <a:xfrm>
            <a:off x="229126" y="2517464"/>
            <a:ext cx="1005029" cy="1282002"/>
          </a:xfrm>
          <a:prstGeom prst="roundRect">
            <a:avLst>
              <a:gd name="adj" fmla="val 2693"/>
            </a:avLst>
          </a:prstGeom>
          <a:ln w="9525" cap="rnd">
            <a:solidFill>
              <a:srgbClr val="9A9A9A"/>
            </a:solidFill>
            <a:prstDash val="dash"/>
            <a:round/>
            <a:tailEnd type="triangl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74" name="正方形/長方形 4">
            <a:extLst>
              <a:ext uri="{FF2B5EF4-FFF2-40B4-BE49-F238E27FC236}">
                <a16:creationId xmlns:a16="http://schemas.microsoft.com/office/drawing/2014/main" id="{8EEC4B24-03BF-1BDA-E8A5-5CDDEC141870}"/>
              </a:ext>
            </a:extLst>
          </p:cNvPr>
          <p:cNvSpPr/>
          <p:nvPr/>
        </p:nvSpPr>
        <p:spPr>
          <a:xfrm>
            <a:off x="405039" y="2487692"/>
            <a:ext cx="627410" cy="145045"/>
          </a:xfrm>
          <a:prstGeom prst="rect">
            <a:avLst/>
          </a:prstGeom>
          <a:solidFill>
            <a:srgbClr val="FFFFFF"/>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ja-JP" altLang="en-US" sz="800">
                <a:solidFill>
                  <a:srgbClr val="575757"/>
                </a:solidFill>
              </a:rPr>
              <a:t>属性系マスタ</a:t>
            </a:r>
            <a:endParaRPr lang="en-US" sz="800">
              <a:solidFill>
                <a:srgbClr val="575757"/>
              </a:solidFill>
            </a:endParaRPr>
          </a:p>
        </p:txBody>
      </p:sp>
      <p:sp>
        <p:nvSpPr>
          <p:cNvPr id="75" name="Flowchart: Magnetic Disk 74">
            <a:extLst>
              <a:ext uri="{FF2B5EF4-FFF2-40B4-BE49-F238E27FC236}">
                <a16:creationId xmlns:a16="http://schemas.microsoft.com/office/drawing/2014/main" id="{6CE71D03-15F0-9109-F4B0-C93941EBD01D}"/>
              </a:ext>
            </a:extLst>
          </p:cNvPr>
          <p:cNvSpPr/>
          <p:nvPr/>
        </p:nvSpPr>
        <p:spPr>
          <a:xfrm>
            <a:off x="330334" y="2737705"/>
            <a:ext cx="742950" cy="508000"/>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企業マスタ</a:t>
            </a:r>
            <a:endParaRPr lang="en-US" altLang="ja-JP" sz="900">
              <a:solidFill>
                <a:srgbClr val="575757"/>
              </a:solidFill>
            </a:endParaRPr>
          </a:p>
        </p:txBody>
      </p:sp>
      <p:sp>
        <p:nvSpPr>
          <p:cNvPr id="76" name="Flowchart: Magnetic Disk 75">
            <a:extLst>
              <a:ext uri="{FF2B5EF4-FFF2-40B4-BE49-F238E27FC236}">
                <a16:creationId xmlns:a16="http://schemas.microsoft.com/office/drawing/2014/main" id="{F47C2473-AE0D-9D05-BF59-A2B5AE5830D2}"/>
              </a:ext>
            </a:extLst>
          </p:cNvPr>
          <p:cNvSpPr/>
          <p:nvPr/>
        </p:nvSpPr>
        <p:spPr>
          <a:xfrm>
            <a:off x="330334" y="5212040"/>
            <a:ext cx="742950" cy="508000"/>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学習管理</a:t>
            </a:r>
            <a:br>
              <a:rPr lang="en-US" altLang="ja-JP" sz="900">
                <a:solidFill>
                  <a:srgbClr val="575757"/>
                </a:solidFill>
              </a:rPr>
            </a:br>
            <a:r>
              <a:rPr lang="ja-JP" altLang="en-US" sz="900">
                <a:solidFill>
                  <a:srgbClr val="575757"/>
                </a:solidFill>
              </a:rPr>
              <a:t>テーブル</a:t>
            </a:r>
            <a:endParaRPr lang="en-US" altLang="ja-JP" sz="900">
              <a:solidFill>
                <a:srgbClr val="575757"/>
              </a:solidFill>
            </a:endParaRPr>
          </a:p>
        </p:txBody>
      </p:sp>
      <p:sp>
        <p:nvSpPr>
          <p:cNvPr id="77" name="Rectangle: Rounded Corners 76">
            <a:extLst>
              <a:ext uri="{FF2B5EF4-FFF2-40B4-BE49-F238E27FC236}">
                <a16:creationId xmlns:a16="http://schemas.microsoft.com/office/drawing/2014/main" id="{FAB86CC8-0799-499C-70BD-D8EB87590E57}"/>
              </a:ext>
            </a:extLst>
          </p:cNvPr>
          <p:cNvSpPr/>
          <p:nvPr/>
        </p:nvSpPr>
        <p:spPr>
          <a:xfrm>
            <a:off x="229126" y="4249309"/>
            <a:ext cx="1005029" cy="1635078"/>
          </a:xfrm>
          <a:prstGeom prst="roundRect">
            <a:avLst>
              <a:gd name="adj" fmla="val 2693"/>
            </a:avLst>
          </a:prstGeom>
          <a:ln w="9525" cap="rnd">
            <a:solidFill>
              <a:srgbClr val="9A9A9A"/>
            </a:solidFill>
            <a:prstDash val="dash"/>
            <a:round/>
            <a:tailEnd type="triangl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78" name="正方形/長方形 4">
            <a:extLst>
              <a:ext uri="{FF2B5EF4-FFF2-40B4-BE49-F238E27FC236}">
                <a16:creationId xmlns:a16="http://schemas.microsoft.com/office/drawing/2014/main" id="{F10ABE22-EAE1-3FFB-D6E7-E9642E5B417B}"/>
              </a:ext>
            </a:extLst>
          </p:cNvPr>
          <p:cNvSpPr/>
          <p:nvPr/>
        </p:nvSpPr>
        <p:spPr>
          <a:xfrm>
            <a:off x="405039" y="4219537"/>
            <a:ext cx="627410" cy="145045"/>
          </a:xfrm>
          <a:prstGeom prst="rect">
            <a:avLst/>
          </a:prstGeom>
          <a:solidFill>
            <a:srgbClr val="FFFFFF"/>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ja-JP" altLang="en-US" sz="800">
                <a:solidFill>
                  <a:srgbClr val="575757"/>
                </a:solidFill>
              </a:rPr>
              <a:t>管理テーブル</a:t>
            </a:r>
            <a:endParaRPr lang="en-US" sz="800">
              <a:solidFill>
                <a:srgbClr val="575757"/>
              </a:solidFill>
            </a:endParaRPr>
          </a:p>
        </p:txBody>
      </p:sp>
      <p:sp>
        <p:nvSpPr>
          <p:cNvPr id="79" name="Flowchart: Magnetic Disk 78">
            <a:extLst>
              <a:ext uri="{FF2B5EF4-FFF2-40B4-BE49-F238E27FC236}">
                <a16:creationId xmlns:a16="http://schemas.microsoft.com/office/drawing/2014/main" id="{C152E817-7811-72E6-D4F3-05352482F3CD}"/>
              </a:ext>
            </a:extLst>
          </p:cNvPr>
          <p:cNvSpPr/>
          <p:nvPr/>
        </p:nvSpPr>
        <p:spPr>
          <a:xfrm>
            <a:off x="330334" y="4822626"/>
            <a:ext cx="742950" cy="508000"/>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保有資格</a:t>
            </a:r>
            <a:br>
              <a:rPr lang="en-US" altLang="ja-JP" sz="900">
                <a:solidFill>
                  <a:srgbClr val="575757"/>
                </a:solidFill>
              </a:rPr>
            </a:br>
            <a:r>
              <a:rPr lang="ja-JP" altLang="en-US" sz="900">
                <a:solidFill>
                  <a:srgbClr val="575757"/>
                </a:solidFill>
              </a:rPr>
              <a:t>管理テーブル</a:t>
            </a:r>
            <a:endParaRPr lang="en-US" altLang="ja-JP" sz="900">
              <a:solidFill>
                <a:srgbClr val="575757"/>
              </a:solidFill>
            </a:endParaRPr>
          </a:p>
        </p:txBody>
      </p:sp>
      <p:cxnSp>
        <p:nvCxnSpPr>
          <p:cNvPr id="81" name="Straight Arrow Connector 80">
            <a:extLst>
              <a:ext uri="{FF2B5EF4-FFF2-40B4-BE49-F238E27FC236}">
                <a16:creationId xmlns:a16="http://schemas.microsoft.com/office/drawing/2014/main" id="{9124513B-AE75-F6E4-2C56-4ADF30301AF1}"/>
              </a:ext>
            </a:extLst>
          </p:cNvPr>
          <p:cNvCxnSpPr>
            <a:cxnSpLocks/>
          </p:cNvCxnSpPr>
          <p:nvPr/>
        </p:nvCxnSpPr>
        <p:spPr>
          <a:xfrm flipV="1">
            <a:off x="731641" y="5884387"/>
            <a:ext cx="0" cy="282750"/>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85" name="テキスト ボックス 118">
            <a:extLst>
              <a:ext uri="{FF2B5EF4-FFF2-40B4-BE49-F238E27FC236}">
                <a16:creationId xmlns:a16="http://schemas.microsoft.com/office/drawing/2014/main" id="{6105B11A-D4C5-005A-A52D-F7EE238B9181}"/>
              </a:ext>
            </a:extLst>
          </p:cNvPr>
          <p:cNvSpPr txBox="1"/>
          <p:nvPr/>
        </p:nvSpPr>
        <p:spPr>
          <a:xfrm>
            <a:off x="161884" y="6206313"/>
            <a:ext cx="1139512" cy="1420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ユーザの活動に</a:t>
            </a:r>
            <a:br>
              <a:rPr kumimoji="1" lang="en-US" altLang="ja-JP" sz="1050">
                <a:solidFill>
                  <a:srgbClr val="575757"/>
                </a:solidFill>
                <a:latin typeface="Trebuchet MS" panose="020B0603020202020204" pitchFamily="34" charset="0"/>
                <a:ea typeface="Meiryo UI" panose="020B0604030504040204" pitchFamily="50" charset="-128"/>
              </a:rPr>
            </a:br>
            <a:r>
              <a:rPr kumimoji="1" lang="ja-JP" altLang="en-US" sz="1050">
                <a:solidFill>
                  <a:srgbClr val="575757"/>
                </a:solidFill>
                <a:latin typeface="Trebuchet MS" panose="020B0603020202020204" pitchFamily="34" charset="0"/>
                <a:ea typeface="Meiryo UI" panose="020B0604030504040204" pitchFamily="50" charset="-128"/>
              </a:rPr>
              <a:t>応じて更新</a:t>
            </a:r>
            <a:endParaRPr kumimoji="1" lang="en-US" altLang="ja-JP" sz="1050">
              <a:solidFill>
                <a:srgbClr val="575757"/>
              </a:solidFill>
              <a:latin typeface="Trebuchet MS" panose="020B0603020202020204" pitchFamily="34" charset="0"/>
              <a:ea typeface="Meiryo UI" panose="020B0604030504040204" pitchFamily="50" charset="-128"/>
            </a:endParaRPr>
          </a:p>
        </p:txBody>
      </p:sp>
      <p:cxnSp>
        <p:nvCxnSpPr>
          <p:cNvPr id="88" name="Connector: Elbow 87">
            <a:extLst>
              <a:ext uri="{FF2B5EF4-FFF2-40B4-BE49-F238E27FC236}">
                <a16:creationId xmlns:a16="http://schemas.microsoft.com/office/drawing/2014/main" id="{AD817785-2496-1DAB-2C52-47E1F22791BF}"/>
              </a:ext>
            </a:extLst>
          </p:cNvPr>
          <p:cNvCxnSpPr>
            <a:cxnSpLocks/>
            <a:stCxn id="14" idx="3"/>
            <a:endCxn id="1114" idx="1"/>
          </p:cNvCxnSpPr>
          <p:nvPr/>
        </p:nvCxnSpPr>
        <p:spPr>
          <a:xfrm flipV="1">
            <a:off x="2784929" y="1781922"/>
            <a:ext cx="225069" cy="305500"/>
          </a:xfrm>
          <a:prstGeom prst="bentConnector3">
            <a:avLst>
              <a:gd name="adj1" fmla="val 5000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91" name="Straight Arrow Connector 90">
            <a:extLst>
              <a:ext uri="{FF2B5EF4-FFF2-40B4-BE49-F238E27FC236}">
                <a16:creationId xmlns:a16="http://schemas.microsoft.com/office/drawing/2014/main" id="{30E40727-3429-619F-DCC1-CA6BE19841AF}"/>
              </a:ext>
            </a:extLst>
          </p:cNvPr>
          <p:cNvCxnSpPr>
            <a:cxnSpLocks/>
            <a:stCxn id="16" idx="3"/>
          </p:cNvCxnSpPr>
          <p:nvPr/>
        </p:nvCxnSpPr>
        <p:spPr>
          <a:xfrm>
            <a:off x="3902350" y="1686395"/>
            <a:ext cx="217774" cy="0"/>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92" name="Straight Arrow Connector 91">
            <a:extLst>
              <a:ext uri="{FF2B5EF4-FFF2-40B4-BE49-F238E27FC236}">
                <a16:creationId xmlns:a16="http://schemas.microsoft.com/office/drawing/2014/main" id="{15363A26-C3D4-9497-A558-E58C3B5C0F9E}"/>
              </a:ext>
            </a:extLst>
          </p:cNvPr>
          <p:cNvCxnSpPr>
            <a:cxnSpLocks/>
            <a:stCxn id="17" idx="3"/>
            <a:endCxn id="31" idx="1"/>
          </p:cNvCxnSpPr>
          <p:nvPr/>
        </p:nvCxnSpPr>
        <p:spPr>
          <a:xfrm>
            <a:off x="5010246" y="1686395"/>
            <a:ext cx="413519" cy="3152"/>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96" name="Connector: Elbow 95">
            <a:extLst>
              <a:ext uri="{FF2B5EF4-FFF2-40B4-BE49-F238E27FC236}">
                <a16:creationId xmlns:a16="http://schemas.microsoft.com/office/drawing/2014/main" id="{09200889-D099-D4D9-81E6-F6606286DAB8}"/>
              </a:ext>
            </a:extLst>
          </p:cNvPr>
          <p:cNvCxnSpPr>
            <a:cxnSpLocks/>
            <a:stCxn id="30" idx="2"/>
            <a:endCxn id="57" idx="1"/>
          </p:cNvCxnSpPr>
          <p:nvPr/>
        </p:nvCxnSpPr>
        <p:spPr>
          <a:xfrm rot="16200000" flipH="1">
            <a:off x="5397394" y="2092956"/>
            <a:ext cx="532396" cy="113162"/>
          </a:xfrm>
          <a:prstGeom prst="bentConnector2">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99" name="Connector: Elbow 98">
            <a:extLst>
              <a:ext uri="{FF2B5EF4-FFF2-40B4-BE49-F238E27FC236}">
                <a16:creationId xmlns:a16="http://schemas.microsoft.com/office/drawing/2014/main" id="{74B44ECA-6317-5823-9EF5-12925C66C97F}"/>
              </a:ext>
            </a:extLst>
          </p:cNvPr>
          <p:cNvCxnSpPr>
            <a:cxnSpLocks/>
            <a:stCxn id="30" idx="3"/>
            <a:endCxn id="104" idx="1"/>
          </p:cNvCxnSpPr>
          <p:nvPr/>
        </p:nvCxnSpPr>
        <p:spPr>
          <a:xfrm>
            <a:off x="5808580" y="1689548"/>
            <a:ext cx="3735834" cy="1241089"/>
          </a:xfrm>
          <a:prstGeom prst="bentConnector3">
            <a:avLst>
              <a:gd name="adj1" fmla="val 89264"/>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104" name="Rectangle 103">
            <a:extLst>
              <a:ext uri="{FF2B5EF4-FFF2-40B4-BE49-F238E27FC236}">
                <a16:creationId xmlns:a16="http://schemas.microsoft.com/office/drawing/2014/main" id="{DA32AB85-0A41-7C9B-B438-D80BF937AEB6}"/>
              </a:ext>
            </a:extLst>
          </p:cNvPr>
          <p:cNvSpPr/>
          <p:nvPr/>
        </p:nvSpPr>
        <p:spPr>
          <a:xfrm>
            <a:off x="9544414" y="2816462"/>
            <a:ext cx="251680" cy="228349"/>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cxnSp>
        <p:nvCxnSpPr>
          <p:cNvPr id="108" name="Connector: Elbow 107">
            <a:extLst>
              <a:ext uri="{FF2B5EF4-FFF2-40B4-BE49-F238E27FC236}">
                <a16:creationId xmlns:a16="http://schemas.microsoft.com/office/drawing/2014/main" id="{2BCC8465-B60B-2123-4CE7-2E4D9C026550}"/>
              </a:ext>
            </a:extLst>
          </p:cNvPr>
          <p:cNvCxnSpPr>
            <a:cxnSpLocks/>
            <a:stCxn id="57" idx="3"/>
            <a:endCxn id="52" idx="2"/>
          </p:cNvCxnSpPr>
          <p:nvPr/>
        </p:nvCxnSpPr>
        <p:spPr>
          <a:xfrm>
            <a:off x="6610295" y="2415735"/>
            <a:ext cx="570193" cy="343298"/>
          </a:xfrm>
          <a:prstGeom prst="bentConnector3">
            <a:avLst>
              <a:gd name="adj1" fmla="val 5000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112" name="Straight Arrow Connector 111">
            <a:extLst>
              <a:ext uri="{FF2B5EF4-FFF2-40B4-BE49-F238E27FC236}">
                <a16:creationId xmlns:a16="http://schemas.microsoft.com/office/drawing/2014/main" id="{9F6FACF8-7018-0C28-D662-1A7718B044CE}"/>
              </a:ext>
            </a:extLst>
          </p:cNvPr>
          <p:cNvCxnSpPr>
            <a:cxnSpLocks/>
            <a:stCxn id="52" idx="3"/>
            <a:endCxn id="51" idx="1"/>
          </p:cNvCxnSpPr>
          <p:nvPr/>
        </p:nvCxnSpPr>
        <p:spPr>
          <a:xfrm>
            <a:off x="7551963" y="3013033"/>
            <a:ext cx="0" cy="160670"/>
          </a:xfrm>
          <a:prstGeom prst="straightConnector1">
            <a:avLst/>
          </a:prstGeom>
          <a:ln w="9525" cap="rnd">
            <a:solidFill>
              <a:srgbClr val="9A9A9A"/>
            </a:solidFill>
            <a:prstDash val="solid"/>
            <a:round/>
            <a:headEnd type="triangle"/>
            <a:tailEnd type="triangle"/>
          </a:ln>
        </p:spPr>
        <p:style>
          <a:lnRef idx="1">
            <a:schemeClr val="accent1"/>
          </a:lnRef>
          <a:fillRef idx="0">
            <a:schemeClr val="accent1"/>
          </a:fillRef>
          <a:effectRef idx="0">
            <a:schemeClr val="accent1"/>
          </a:effectRef>
          <a:fontRef idx="minor">
            <a:schemeClr val="tx1"/>
          </a:fontRef>
        </p:style>
      </p:cxnSp>
      <p:sp>
        <p:nvSpPr>
          <p:cNvPr id="115" name="正方形/長方形 4">
            <a:extLst>
              <a:ext uri="{FF2B5EF4-FFF2-40B4-BE49-F238E27FC236}">
                <a16:creationId xmlns:a16="http://schemas.microsoft.com/office/drawing/2014/main" id="{293EB562-BE1D-4571-451E-BA67F77986A9}"/>
              </a:ext>
            </a:extLst>
          </p:cNvPr>
          <p:cNvSpPr/>
          <p:nvPr/>
        </p:nvSpPr>
        <p:spPr>
          <a:xfrm>
            <a:off x="4898391" y="3189260"/>
            <a:ext cx="2035076" cy="790080"/>
          </a:xfrm>
          <a:prstGeom prst="rect">
            <a:avLst/>
          </a:prstGeom>
          <a:solidFill>
            <a:srgbClr val="FFFFFF"/>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r>
              <a:rPr lang="ja-JP" altLang="en-US" sz="800">
                <a:solidFill>
                  <a:srgbClr val="575757"/>
                </a:solidFill>
              </a:rPr>
              <a:t>履歴書にだけ記載されていて、資格情報・バッジ情報の登録・管理漏れがないよう</a:t>
            </a:r>
            <a:endParaRPr lang="en-US" altLang="ja-JP" sz="800">
              <a:solidFill>
                <a:srgbClr val="575757"/>
              </a:solidFill>
            </a:endParaRPr>
          </a:p>
          <a:p>
            <a:r>
              <a:rPr lang="ja-JP" altLang="en-US" sz="800">
                <a:solidFill>
                  <a:srgbClr val="575757"/>
                </a:solidFill>
              </a:rPr>
              <a:t>①管理テーブルへの登録</a:t>
            </a:r>
            <a:endParaRPr lang="en-US" altLang="ja-JP" sz="800">
              <a:solidFill>
                <a:srgbClr val="575757"/>
              </a:solidFill>
            </a:endParaRPr>
          </a:p>
          <a:p>
            <a:r>
              <a:rPr lang="ja-JP" altLang="en-US" sz="800">
                <a:solidFill>
                  <a:srgbClr val="575757"/>
                </a:solidFill>
              </a:rPr>
              <a:t>②バッジ未登録であることが</a:t>
            </a:r>
            <a:br>
              <a:rPr lang="en-US" altLang="ja-JP" sz="800">
                <a:solidFill>
                  <a:srgbClr val="575757"/>
                </a:solidFill>
              </a:rPr>
            </a:br>
            <a:r>
              <a:rPr lang="ja-JP" altLang="en-US" sz="800">
                <a:solidFill>
                  <a:srgbClr val="575757"/>
                </a:solidFill>
              </a:rPr>
              <a:t>　ダッシュボード・管理画面で分かるようにする</a:t>
            </a:r>
            <a:endParaRPr lang="en-US" sz="800">
              <a:solidFill>
                <a:srgbClr val="575757"/>
              </a:solidFill>
            </a:endParaRPr>
          </a:p>
        </p:txBody>
      </p:sp>
      <p:cxnSp>
        <p:nvCxnSpPr>
          <p:cNvPr id="116" name="Connector: Elbow 115">
            <a:extLst>
              <a:ext uri="{FF2B5EF4-FFF2-40B4-BE49-F238E27FC236}">
                <a16:creationId xmlns:a16="http://schemas.microsoft.com/office/drawing/2014/main" id="{09441966-4F2F-A500-DBB0-7C92354255D8}"/>
              </a:ext>
            </a:extLst>
          </p:cNvPr>
          <p:cNvCxnSpPr>
            <a:cxnSpLocks/>
            <a:stCxn id="1036" idx="3"/>
            <a:endCxn id="1052" idx="1"/>
          </p:cNvCxnSpPr>
          <p:nvPr/>
        </p:nvCxnSpPr>
        <p:spPr>
          <a:xfrm flipV="1">
            <a:off x="6601133" y="3136632"/>
            <a:ext cx="2943281" cy="2092780"/>
          </a:xfrm>
          <a:prstGeom prst="bentConnector3">
            <a:avLst>
              <a:gd name="adj1" fmla="val 89352"/>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119" name="Rectangle 118">
            <a:extLst>
              <a:ext uri="{FF2B5EF4-FFF2-40B4-BE49-F238E27FC236}">
                <a16:creationId xmlns:a16="http://schemas.microsoft.com/office/drawing/2014/main" id="{4CE4304D-70CB-63C7-8B52-334FF6C4C097}"/>
              </a:ext>
            </a:extLst>
          </p:cNvPr>
          <p:cNvSpPr/>
          <p:nvPr/>
        </p:nvSpPr>
        <p:spPr>
          <a:xfrm>
            <a:off x="9544414" y="2885440"/>
            <a:ext cx="251680" cy="228349"/>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cxnSp>
        <p:nvCxnSpPr>
          <p:cNvPr id="121" name="Connector: Elbow 120">
            <a:extLst>
              <a:ext uri="{FF2B5EF4-FFF2-40B4-BE49-F238E27FC236}">
                <a16:creationId xmlns:a16="http://schemas.microsoft.com/office/drawing/2014/main" id="{29EB7CFA-A674-8CAE-2C8C-F67505CDA7B7}"/>
              </a:ext>
            </a:extLst>
          </p:cNvPr>
          <p:cNvCxnSpPr>
            <a:cxnSpLocks/>
            <a:stCxn id="124" idx="3"/>
            <a:endCxn id="18" idx="1"/>
          </p:cNvCxnSpPr>
          <p:nvPr/>
        </p:nvCxnSpPr>
        <p:spPr>
          <a:xfrm>
            <a:off x="3900120" y="1781922"/>
            <a:ext cx="220004" cy="2927045"/>
          </a:xfrm>
          <a:prstGeom prst="bentConnector3">
            <a:avLst>
              <a:gd name="adj1" fmla="val 5000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124" name="Rectangle 123">
            <a:extLst>
              <a:ext uri="{FF2B5EF4-FFF2-40B4-BE49-F238E27FC236}">
                <a16:creationId xmlns:a16="http://schemas.microsoft.com/office/drawing/2014/main" id="{535121B7-89A6-987E-D349-12E2CEB1B3FA}"/>
              </a:ext>
            </a:extLst>
          </p:cNvPr>
          <p:cNvSpPr/>
          <p:nvPr/>
        </p:nvSpPr>
        <p:spPr>
          <a:xfrm>
            <a:off x="3648440" y="1667747"/>
            <a:ext cx="251680" cy="228349"/>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cxnSp>
        <p:nvCxnSpPr>
          <p:cNvPr id="126" name="Straight Arrow Connector 125">
            <a:extLst>
              <a:ext uri="{FF2B5EF4-FFF2-40B4-BE49-F238E27FC236}">
                <a16:creationId xmlns:a16="http://schemas.microsoft.com/office/drawing/2014/main" id="{B3789A17-7B6B-6591-DC18-F28998141D25}"/>
              </a:ext>
            </a:extLst>
          </p:cNvPr>
          <p:cNvCxnSpPr>
            <a:cxnSpLocks/>
            <a:stCxn id="18" idx="3"/>
            <a:endCxn id="38" idx="1"/>
          </p:cNvCxnSpPr>
          <p:nvPr/>
        </p:nvCxnSpPr>
        <p:spPr>
          <a:xfrm>
            <a:off x="5010246" y="4708967"/>
            <a:ext cx="413519" cy="5169"/>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1025" name="Connector: Elbow 1024">
            <a:extLst>
              <a:ext uri="{FF2B5EF4-FFF2-40B4-BE49-F238E27FC236}">
                <a16:creationId xmlns:a16="http://schemas.microsoft.com/office/drawing/2014/main" id="{42CFF7D1-C1CB-B02B-4493-0222692D2BB1}"/>
              </a:ext>
            </a:extLst>
          </p:cNvPr>
          <p:cNvCxnSpPr>
            <a:cxnSpLocks/>
            <a:stCxn id="38" idx="3"/>
            <a:endCxn id="1029" idx="1"/>
          </p:cNvCxnSpPr>
          <p:nvPr/>
        </p:nvCxnSpPr>
        <p:spPr>
          <a:xfrm flipV="1">
            <a:off x="5790255" y="3068726"/>
            <a:ext cx="3754159" cy="1645410"/>
          </a:xfrm>
          <a:prstGeom prst="bentConnector3">
            <a:avLst>
              <a:gd name="adj1" fmla="val 89783"/>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1029" name="Rectangle 1028">
            <a:extLst>
              <a:ext uri="{FF2B5EF4-FFF2-40B4-BE49-F238E27FC236}">
                <a16:creationId xmlns:a16="http://schemas.microsoft.com/office/drawing/2014/main" id="{694C7AD1-BA39-E8F8-451B-52ED7B7271E7}"/>
              </a:ext>
            </a:extLst>
          </p:cNvPr>
          <p:cNvSpPr/>
          <p:nvPr/>
        </p:nvSpPr>
        <p:spPr>
          <a:xfrm>
            <a:off x="9544414" y="2954551"/>
            <a:ext cx="251680" cy="228349"/>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cxnSp>
        <p:nvCxnSpPr>
          <p:cNvPr id="1032" name="Connector: Elbow 1031">
            <a:extLst>
              <a:ext uri="{FF2B5EF4-FFF2-40B4-BE49-F238E27FC236}">
                <a16:creationId xmlns:a16="http://schemas.microsoft.com/office/drawing/2014/main" id="{0BEC291E-B2D8-0809-5B0D-9C29AB74814B}"/>
              </a:ext>
            </a:extLst>
          </p:cNvPr>
          <p:cNvCxnSpPr>
            <a:cxnSpLocks/>
            <a:stCxn id="38" idx="2"/>
            <a:endCxn id="59" idx="1"/>
          </p:cNvCxnSpPr>
          <p:nvPr/>
        </p:nvCxnSpPr>
        <p:spPr>
          <a:xfrm rot="16200000" flipH="1">
            <a:off x="5472185" y="5025133"/>
            <a:ext cx="382812" cy="113163"/>
          </a:xfrm>
          <a:prstGeom prst="bentConnector2">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1036" name="Rectangle 1035">
            <a:extLst>
              <a:ext uri="{FF2B5EF4-FFF2-40B4-BE49-F238E27FC236}">
                <a16:creationId xmlns:a16="http://schemas.microsoft.com/office/drawing/2014/main" id="{B78B1910-0EBD-D897-58B8-86F7EBCEA060}"/>
              </a:ext>
            </a:extLst>
          </p:cNvPr>
          <p:cNvSpPr/>
          <p:nvPr/>
        </p:nvSpPr>
        <p:spPr>
          <a:xfrm>
            <a:off x="6349453" y="5115237"/>
            <a:ext cx="251680" cy="228349"/>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cxnSp>
        <p:nvCxnSpPr>
          <p:cNvPr id="1038" name="Connector: Elbow 1037">
            <a:extLst>
              <a:ext uri="{FF2B5EF4-FFF2-40B4-BE49-F238E27FC236}">
                <a16:creationId xmlns:a16="http://schemas.microsoft.com/office/drawing/2014/main" id="{36BE953B-E2A6-CA53-125F-205E4BB31E86}"/>
              </a:ext>
            </a:extLst>
          </p:cNvPr>
          <p:cNvCxnSpPr>
            <a:cxnSpLocks/>
            <a:stCxn id="59" idx="3"/>
            <a:endCxn id="58" idx="2"/>
          </p:cNvCxnSpPr>
          <p:nvPr/>
        </p:nvCxnSpPr>
        <p:spPr>
          <a:xfrm>
            <a:off x="6610295" y="5273121"/>
            <a:ext cx="570193" cy="347842"/>
          </a:xfrm>
          <a:prstGeom prst="bentConnector3">
            <a:avLst>
              <a:gd name="adj1" fmla="val 5000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1043" name="Connector: Elbow 1042">
            <a:extLst>
              <a:ext uri="{FF2B5EF4-FFF2-40B4-BE49-F238E27FC236}">
                <a16:creationId xmlns:a16="http://schemas.microsoft.com/office/drawing/2014/main" id="{106AF92C-D157-F9D8-3189-40FEF9D6676C}"/>
              </a:ext>
            </a:extLst>
          </p:cNvPr>
          <p:cNvCxnSpPr>
            <a:cxnSpLocks/>
            <a:stCxn id="1044" idx="3"/>
            <a:endCxn id="1048" idx="1"/>
          </p:cNvCxnSpPr>
          <p:nvPr/>
        </p:nvCxnSpPr>
        <p:spPr>
          <a:xfrm>
            <a:off x="6610658" y="2357035"/>
            <a:ext cx="2933756" cy="642580"/>
          </a:xfrm>
          <a:prstGeom prst="bentConnector3">
            <a:avLst>
              <a:gd name="adj1" fmla="val 5000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1044" name="Rectangle 1043">
            <a:extLst>
              <a:ext uri="{FF2B5EF4-FFF2-40B4-BE49-F238E27FC236}">
                <a16:creationId xmlns:a16="http://schemas.microsoft.com/office/drawing/2014/main" id="{A028C951-649E-8779-623E-333FC5F93C44}"/>
              </a:ext>
            </a:extLst>
          </p:cNvPr>
          <p:cNvSpPr/>
          <p:nvPr/>
        </p:nvSpPr>
        <p:spPr>
          <a:xfrm>
            <a:off x="6358978" y="2242860"/>
            <a:ext cx="251680" cy="228349"/>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1048" name="Rectangle 1047">
            <a:extLst>
              <a:ext uri="{FF2B5EF4-FFF2-40B4-BE49-F238E27FC236}">
                <a16:creationId xmlns:a16="http://schemas.microsoft.com/office/drawing/2014/main" id="{45A73CE6-BD44-6911-2483-B13989E8A088}"/>
              </a:ext>
            </a:extLst>
          </p:cNvPr>
          <p:cNvSpPr/>
          <p:nvPr/>
        </p:nvSpPr>
        <p:spPr>
          <a:xfrm>
            <a:off x="9544414" y="2885440"/>
            <a:ext cx="251680" cy="228349"/>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1052" name="Rectangle 1051">
            <a:extLst>
              <a:ext uri="{FF2B5EF4-FFF2-40B4-BE49-F238E27FC236}">
                <a16:creationId xmlns:a16="http://schemas.microsoft.com/office/drawing/2014/main" id="{251A6D32-49A5-FF23-BFA9-0F5294A3E55F}"/>
              </a:ext>
            </a:extLst>
          </p:cNvPr>
          <p:cNvSpPr/>
          <p:nvPr/>
        </p:nvSpPr>
        <p:spPr>
          <a:xfrm>
            <a:off x="9544414" y="3022457"/>
            <a:ext cx="251680" cy="228349"/>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cxnSp>
        <p:nvCxnSpPr>
          <p:cNvPr id="1055" name="Straight Arrow Connector 1054">
            <a:extLst>
              <a:ext uri="{FF2B5EF4-FFF2-40B4-BE49-F238E27FC236}">
                <a16:creationId xmlns:a16="http://schemas.microsoft.com/office/drawing/2014/main" id="{2642942E-D8C9-71E1-C5A1-9E8EE376F732}"/>
              </a:ext>
            </a:extLst>
          </p:cNvPr>
          <p:cNvCxnSpPr>
            <a:cxnSpLocks/>
            <a:stCxn id="56" idx="3"/>
            <a:endCxn id="60" idx="2"/>
          </p:cNvCxnSpPr>
          <p:nvPr/>
        </p:nvCxnSpPr>
        <p:spPr>
          <a:xfrm>
            <a:off x="10434536" y="2988716"/>
            <a:ext cx="177791" cy="1373"/>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1058" name="Connector: Elbow 1057">
            <a:extLst>
              <a:ext uri="{FF2B5EF4-FFF2-40B4-BE49-F238E27FC236}">
                <a16:creationId xmlns:a16="http://schemas.microsoft.com/office/drawing/2014/main" id="{C1DABA54-8F60-0B3A-60CB-A59DFDF834A8}"/>
              </a:ext>
            </a:extLst>
          </p:cNvPr>
          <p:cNvCxnSpPr>
            <a:cxnSpLocks/>
            <a:stCxn id="1063" idx="2"/>
            <a:endCxn id="14" idx="2"/>
          </p:cNvCxnSpPr>
          <p:nvPr/>
        </p:nvCxnSpPr>
        <p:spPr>
          <a:xfrm rot="5400000" flipH="1">
            <a:off x="5736098" y="-1148651"/>
            <a:ext cx="2096505" cy="8888966"/>
          </a:xfrm>
          <a:prstGeom prst="bentConnector3">
            <a:avLst>
              <a:gd name="adj1" fmla="val -88847"/>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1061" name="Rectangle 1060">
            <a:extLst>
              <a:ext uri="{FF2B5EF4-FFF2-40B4-BE49-F238E27FC236}">
                <a16:creationId xmlns:a16="http://schemas.microsoft.com/office/drawing/2014/main" id="{0A6F9514-60DA-9532-EDA6-C496DDBAF634}"/>
              </a:ext>
            </a:extLst>
          </p:cNvPr>
          <p:cNvSpPr/>
          <p:nvPr/>
        </p:nvSpPr>
        <p:spPr>
          <a:xfrm>
            <a:off x="10537720" y="3466717"/>
            <a:ext cx="890122" cy="320315"/>
          </a:xfrm>
          <a:prstGeom prst="rect">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履歴書出力</a:t>
            </a:r>
            <a:endParaRPr lang="en-US" sz="900">
              <a:solidFill>
                <a:srgbClr val="575757"/>
              </a:solidFill>
            </a:endParaRPr>
          </a:p>
        </p:txBody>
      </p:sp>
      <p:sp>
        <p:nvSpPr>
          <p:cNvPr id="1062" name="Flowchart: Document 1061">
            <a:extLst>
              <a:ext uri="{FF2B5EF4-FFF2-40B4-BE49-F238E27FC236}">
                <a16:creationId xmlns:a16="http://schemas.microsoft.com/office/drawing/2014/main" id="{9FCE35A3-0C42-F1BF-CFA4-B1B47710F373}"/>
              </a:ext>
            </a:extLst>
          </p:cNvPr>
          <p:cNvSpPr/>
          <p:nvPr/>
        </p:nvSpPr>
        <p:spPr>
          <a:xfrm>
            <a:off x="10517717" y="4044945"/>
            <a:ext cx="418677" cy="320315"/>
          </a:xfrm>
          <a:prstGeom prst="flowChartDocument">
            <a:avLst/>
          </a:prstGeom>
          <a:solidFill>
            <a:srgbClr val="FFFFFF"/>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en-US" altLang="ja-JP" sz="900">
                <a:solidFill>
                  <a:srgbClr val="575757"/>
                </a:solidFill>
              </a:rPr>
              <a:t>PDF</a:t>
            </a:r>
            <a:endParaRPr lang="en-US" sz="900">
              <a:solidFill>
                <a:srgbClr val="575757"/>
              </a:solidFill>
            </a:endParaRPr>
          </a:p>
        </p:txBody>
      </p:sp>
      <p:sp>
        <p:nvSpPr>
          <p:cNvPr id="1063" name="Flowchart: Document 1062">
            <a:extLst>
              <a:ext uri="{FF2B5EF4-FFF2-40B4-BE49-F238E27FC236}">
                <a16:creationId xmlns:a16="http://schemas.microsoft.com/office/drawing/2014/main" id="{B79ACFC6-0365-9FF1-A177-035D156C4E2D}"/>
              </a:ext>
            </a:extLst>
          </p:cNvPr>
          <p:cNvSpPr/>
          <p:nvPr/>
        </p:nvSpPr>
        <p:spPr>
          <a:xfrm>
            <a:off x="11019495" y="4044945"/>
            <a:ext cx="418677" cy="320315"/>
          </a:xfrm>
          <a:prstGeom prst="flowChartDocument">
            <a:avLst/>
          </a:prstGeom>
          <a:solidFill>
            <a:srgbClr val="FFFFFF"/>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en-US" altLang="ja-JP" sz="900">
                <a:solidFill>
                  <a:srgbClr val="575757"/>
                </a:solidFill>
              </a:rPr>
              <a:t>XML</a:t>
            </a:r>
            <a:endParaRPr lang="en-US" sz="900">
              <a:solidFill>
                <a:srgbClr val="575757"/>
              </a:solidFill>
            </a:endParaRPr>
          </a:p>
        </p:txBody>
      </p:sp>
      <p:sp>
        <p:nvSpPr>
          <p:cNvPr id="1077" name="Rectangle: Rounded Corners 1076">
            <a:extLst>
              <a:ext uri="{FF2B5EF4-FFF2-40B4-BE49-F238E27FC236}">
                <a16:creationId xmlns:a16="http://schemas.microsoft.com/office/drawing/2014/main" id="{EB2FF870-ADE1-9BCC-7473-3438F295FFD8}"/>
              </a:ext>
            </a:extLst>
          </p:cNvPr>
          <p:cNvSpPr/>
          <p:nvPr/>
        </p:nvSpPr>
        <p:spPr>
          <a:xfrm>
            <a:off x="10420610" y="3976645"/>
            <a:ext cx="1125895" cy="492904"/>
          </a:xfrm>
          <a:prstGeom prst="roundRect">
            <a:avLst>
              <a:gd name="adj" fmla="val 12523"/>
            </a:avLst>
          </a:prstGeom>
          <a:ln w="9525" cap="rnd">
            <a:solidFill>
              <a:srgbClr val="9A9A9A"/>
            </a:solidFill>
            <a:prstDash val="dash"/>
            <a:round/>
            <a:tailEnd type="triangl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cxnSp>
        <p:nvCxnSpPr>
          <p:cNvPr id="1079" name="Straight Arrow Connector 1078">
            <a:extLst>
              <a:ext uri="{FF2B5EF4-FFF2-40B4-BE49-F238E27FC236}">
                <a16:creationId xmlns:a16="http://schemas.microsoft.com/office/drawing/2014/main" id="{3018ECAC-9C17-F89D-B12E-E82DAB748C2C}"/>
              </a:ext>
            </a:extLst>
          </p:cNvPr>
          <p:cNvCxnSpPr>
            <a:cxnSpLocks/>
            <a:stCxn id="1061" idx="2"/>
            <a:endCxn id="1077" idx="0"/>
          </p:cNvCxnSpPr>
          <p:nvPr/>
        </p:nvCxnSpPr>
        <p:spPr>
          <a:xfrm>
            <a:off x="10982781" y="3787032"/>
            <a:ext cx="777" cy="189613"/>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1085" name="Straight Arrow Connector 1084">
            <a:extLst>
              <a:ext uri="{FF2B5EF4-FFF2-40B4-BE49-F238E27FC236}">
                <a16:creationId xmlns:a16="http://schemas.microsoft.com/office/drawing/2014/main" id="{3245AFF1-5248-A694-415F-349DA7F7C84F}"/>
              </a:ext>
            </a:extLst>
          </p:cNvPr>
          <p:cNvCxnSpPr>
            <a:cxnSpLocks/>
            <a:stCxn id="60" idx="3"/>
            <a:endCxn id="1061" idx="0"/>
          </p:cNvCxnSpPr>
          <p:nvPr/>
        </p:nvCxnSpPr>
        <p:spPr>
          <a:xfrm flipH="1">
            <a:off x="10982781" y="3244089"/>
            <a:ext cx="1021" cy="222628"/>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1095" name="Connector: Elbow 1094">
            <a:extLst>
              <a:ext uri="{FF2B5EF4-FFF2-40B4-BE49-F238E27FC236}">
                <a16:creationId xmlns:a16="http://schemas.microsoft.com/office/drawing/2014/main" id="{50BF7D3D-E8F1-A580-46E6-3A0A457CFDA0}"/>
              </a:ext>
            </a:extLst>
          </p:cNvPr>
          <p:cNvCxnSpPr>
            <a:cxnSpLocks/>
            <a:endCxn id="1108" idx="1"/>
          </p:cNvCxnSpPr>
          <p:nvPr/>
        </p:nvCxnSpPr>
        <p:spPr>
          <a:xfrm rot="5400000" flipH="1" flipV="1">
            <a:off x="-59564" y="3077596"/>
            <a:ext cx="2877761" cy="96280"/>
          </a:xfrm>
          <a:prstGeom prst="bentConnector2">
            <a:avLst/>
          </a:prstGeom>
          <a:ln w="9525" cap="rnd">
            <a:solidFill>
              <a:srgbClr val="9A9A9A"/>
            </a:solidFill>
            <a:prstDash val="dash"/>
            <a:round/>
            <a:tailEnd type="triangle"/>
          </a:ln>
        </p:spPr>
        <p:style>
          <a:lnRef idx="1">
            <a:schemeClr val="accent1"/>
          </a:lnRef>
          <a:fillRef idx="0">
            <a:schemeClr val="accent1"/>
          </a:fillRef>
          <a:effectRef idx="0">
            <a:schemeClr val="accent1"/>
          </a:effectRef>
          <a:fontRef idx="minor">
            <a:schemeClr val="tx1"/>
          </a:fontRef>
        </p:style>
      </p:cxnSp>
      <p:sp>
        <p:nvSpPr>
          <p:cNvPr id="1105" name="Rectangle 1104">
            <a:extLst>
              <a:ext uri="{FF2B5EF4-FFF2-40B4-BE49-F238E27FC236}">
                <a16:creationId xmlns:a16="http://schemas.microsoft.com/office/drawing/2014/main" id="{D5A45741-5F36-4019-B69C-1C1FEA0B9198}"/>
              </a:ext>
            </a:extLst>
          </p:cNvPr>
          <p:cNvSpPr/>
          <p:nvPr/>
        </p:nvSpPr>
        <p:spPr>
          <a:xfrm>
            <a:off x="1150712" y="4573944"/>
            <a:ext cx="668762" cy="686624"/>
          </a:xfrm>
          <a:prstGeom prst="rect">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情報の更新</a:t>
            </a:r>
            <a:br>
              <a:rPr lang="en-US" altLang="ja-JP" sz="900">
                <a:solidFill>
                  <a:srgbClr val="575757"/>
                </a:solidFill>
              </a:rPr>
            </a:br>
            <a:r>
              <a:rPr lang="ja-JP" altLang="en-US" sz="900">
                <a:solidFill>
                  <a:srgbClr val="575757"/>
                </a:solidFill>
              </a:rPr>
              <a:t>がある場合は</a:t>
            </a:r>
            <a:br>
              <a:rPr lang="en-US" altLang="ja-JP" sz="900">
                <a:solidFill>
                  <a:srgbClr val="575757"/>
                </a:solidFill>
              </a:rPr>
            </a:br>
            <a:r>
              <a:rPr lang="ja-JP" altLang="en-US" sz="900">
                <a:solidFill>
                  <a:srgbClr val="575757"/>
                </a:solidFill>
              </a:rPr>
              <a:t>履歴書更新</a:t>
            </a:r>
            <a:br>
              <a:rPr lang="en-US" altLang="ja-JP" sz="900">
                <a:solidFill>
                  <a:srgbClr val="575757"/>
                </a:solidFill>
              </a:rPr>
            </a:br>
            <a:r>
              <a:rPr lang="ja-JP" altLang="en-US" sz="900">
                <a:solidFill>
                  <a:srgbClr val="575757"/>
                </a:solidFill>
              </a:rPr>
              <a:t>の促し</a:t>
            </a:r>
            <a:endParaRPr lang="en-US" sz="900">
              <a:solidFill>
                <a:srgbClr val="575757"/>
              </a:solidFill>
            </a:endParaRPr>
          </a:p>
        </p:txBody>
      </p:sp>
      <p:grpSp>
        <p:nvGrpSpPr>
          <p:cNvPr id="1106" name="bcgBugs_Gender-neutral Front ">
            <a:extLst>
              <a:ext uri="{FF2B5EF4-FFF2-40B4-BE49-F238E27FC236}">
                <a16:creationId xmlns:a16="http://schemas.microsoft.com/office/drawing/2014/main" id="{83830E25-1515-BAF7-47FD-5002B42D4B13}"/>
              </a:ext>
            </a:extLst>
          </p:cNvPr>
          <p:cNvGrpSpPr>
            <a:grpSpLocks noChangeAspect="1"/>
          </p:cNvGrpSpPr>
          <p:nvPr/>
        </p:nvGrpSpPr>
        <p:grpSpPr bwMode="auto">
          <a:xfrm>
            <a:off x="1427456" y="1557816"/>
            <a:ext cx="258077" cy="258077"/>
            <a:chOff x="2652" y="972"/>
            <a:chExt cx="2376" cy="2376"/>
          </a:xfrm>
        </p:grpSpPr>
        <p:sp>
          <p:nvSpPr>
            <p:cNvPr id="1108" name="AutoShape 3">
              <a:extLst>
                <a:ext uri="{FF2B5EF4-FFF2-40B4-BE49-F238E27FC236}">
                  <a16:creationId xmlns:a16="http://schemas.microsoft.com/office/drawing/2014/main" id="{53DC91B2-9EC3-8866-F1C5-51AD0E1F78F4}"/>
                </a:ext>
              </a:extLst>
            </p:cNvPr>
            <p:cNvSpPr>
              <a:spLocks noChangeAspect="1" noChangeArrowheads="1" noTextEdit="1"/>
            </p:cNvSpPr>
            <p:nvPr/>
          </p:nvSpPr>
          <p:spPr bwMode="auto">
            <a:xfrm>
              <a:off x="2652" y="972"/>
              <a:ext cx="2376" cy="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9" name="Freeform 5">
              <a:extLst>
                <a:ext uri="{FF2B5EF4-FFF2-40B4-BE49-F238E27FC236}">
                  <a16:creationId xmlns:a16="http://schemas.microsoft.com/office/drawing/2014/main" id="{471F6B2D-B1AC-686A-C575-BA72B1A6ADFB}"/>
                </a:ext>
              </a:extLst>
            </p:cNvPr>
            <p:cNvSpPr>
              <a:spLocks noEditPoints="1"/>
            </p:cNvSpPr>
            <p:nvPr/>
          </p:nvSpPr>
          <p:spPr bwMode="auto">
            <a:xfrm>
              <a:off x="2795" y="1181"/>
              <a:ext cx="2093" cy="1960"/>
            </a:xfrm>
            <a:custGeom>
              <a:avLst/>
              <a:gdLst>
                <a:gd name="T0" fmla="*/ 241 w 880"/>
                <a:gd name="T1" fmla="*/ 408 h 824"/>
                <a:gd name="T2" fmla="*/ 311 w 880"/>
                <a:gd name="T3" fmla="*/ 556 h 824"/>
                <a:gd name="T4" fmla="*/ 311 w 880"/>
                <a:gd name="T5" fmla="*/ 604 h 824"/>
                <a:gd name="T6" fmla="*/ 315 w 880"/>
                <a:gd name="T7" fmla="*/ 609 h 824"/>
                <a:gd name="T8" fmla="*/ 333 w 880"/>
                <a:gd name="T9" fmla="*/ 628 h 824"/>
                <a:gd name="T10" fmla="*/ 333 w 880"/>
                <a:gd name="T11" fmla="*/ 575 h 824"/>
                <a:gd name="T12" fmla="*/ 440 w 880"/>
                <a:gd name="T13" fmla="*/ 622 h 824"/>
                <a:gd name="T14" fmla="*/ 547 w 880"/>
                <a:gd name="T15" fmla="*/ 575 h 824"/>
                <a:gd name="T16" fmla="*/ 547 w 880"/>
                <a:gd name="T17" fmla="*/ 628 h 824"/>
                <a:gd name="T18" fmla="*/ 565 w 880"/>
                <a:gd name="T19" fmla="*/ 609 h 824"/>
                <a:gd name="T20" fmla="*/ 569 w 880"/>
                <a:gd name="T21" fmla="*/ 604 h 824"/>
                <a:gd name="T22" fmla="*/ 569 w 880"/>
                <a:gd name="T23" fmla="*/ 556 h 824"/>
                <a:gd name="T24" fmla="*/ 639 w 880"/>
                <a:gd name="T25" fmla="*/ 408 h 824"/>
                <a:gd name="T26" fmla="*/ 673 w 880"/>
                <a:gd name="T27" fmla="*/ 355 h 824"/>
                <a:gd name="T28" fmla="*/ 673 w 880"/>
                <a:gd name="T29" fmla="*/ 353 h 824"/>
                <a:gd name="T30" fmla="*/ 648 w 880"/>
                <a:gd name="T31" fmla="*/ 365 h 824"/>
                <a:gd name="T32" fmla="*/ 625 w 880"/>
                <a:gd name="T33" fmla="*/ 391 h 824"/>
                <a:gd name="T34" fmla="*/ 620 w 880"/>
                <a:gd name="T35" fmla="*/ 397 h 824"/>
                <a:gd name="T36" fmla="*/ 550 w 880"/>
                <a:gd name="T37" fmla="*/ 545 h 824"/>
                <a:gd name="T38" fmla="*/ 440 w 880"/>
                <a:gd name="T39" fmla="*/ 601 h 824"/>
                <a:gd name="T40" fmla="*/ 330 w 880"/>
                <a:gd name="T41" fmla="*/ 545 h 824"/>
                <a:gd name="T42" fmla="*/ 260 w 880"/>
                <a:gd name="T43" fmla="*/ 397 h 824"/>
                <a:gd name="T44" fmla="*/ 255 w 880"/>
                <a:gd name="T45" fmla="*/ 391 h 824"/>
                <a:gd name="T46" fmla="*/ 232 w 880"/>
                <a:gd name="T47" fmla="*/ 365 h 824"/>
                <a:gd name="T48" fmla="*/ 207 w 880"/>
                <a:gd name="T49" fmla="*/ 353 h 824"/>
                <a:gd name="T50" fmla="*/ 207 w 880"/>
                <a:gd name="T51" fmla="*/ 356 h 824"/>
                <a:gd name="T52" fmla="*/ 241 w 880"/>
                <a:gd name="T53" fmla="*/ 408 h 824"/>
                <a:gd name="T54" fmla="*/ 877 w 880"/>
                <a:gd name="T55" fmla="*/ 809 h 824"/>
                <a:gd name="T56" fmla="*/ 771 w 880"/>
                <a:gd name="T57" fmla="*/ 654 h 824"/>
                <a:gd name="T58" fmla="*/ 582 w 880"/>
                <a:gd name="T59" fmla="*/ 622 h 824"/>
                <a:gd name="T60" fmla="*/ 569 w 880"/>
                <a:gd name="T61" fmla="*/ 637 h 824"/>
                <a:gd name="T62" fmla="*/ 567 w 880"/>
                <a:gd name="T63" fmla="*/ 639 h 824"/>
                <a:gd name="T64" fmla="*/ 440 w 880"/>
                <a:gd name="T65" fmla="*/ 690 h 824"/>
                <a:gd name="T66" fmla="*/ 313 w 880"/>
                <a:gd name="T67" fmla="*/ 639 h 824"/>
                <a:gd name="T68" fmla="*/ 311 w 880"/>
                <a:gd name="T69" fmla="*/ 637 h 824"/>
                <a:gd name="T70" fmla="*/ 298 w 880"/>
                <a:gd name="T71" fmla="*/ 622 h 824"/>
                <a:gd name="T72" fmla="*/ 109 w 880"/>
                <a:gd name="T73" fmla="*/ 654 h 824"/>
                <a:gd name="T74" fmla="*/ 3 w 880"/>
                <a:gd name="T75" fmla="*/ 809 h 824"/>
                <a:gd name="T76" fmla="*/ 13 w 880"/>
                <a:gd name="T77" fmla="*/ 824 h 824"/>
                <a:gd name="T78" fmla="*/ 867 w 880"/>
                <a:gd name="T79" fmla="*/ 824 h 824"/>
                <a:gd name="T80" fmla="*/ 877 w 880"/>
                <a:gd name="T81" fmla="*/ 809 h 824"/>
                <a:gd name="T82" fmla="*/ 315 w 880"/>
                <a:gd name="T83" fmla="*/ 200 h 824"/>
                <a:gd name="T84" fmla="*/ 328 w 880"/>
                <a:gd name="T85" fmla="*/ 192 h 824"/>
                <a:gd name="T86" fmla="*/ 350 w 880"/>
                <a:gd name="T87" fmla="*/ 186 h 824"/>
                <a:gd name="T88" fmla="*/ 618 w 880"/>
                <a:gd name="T89" fmla="*/ 354 h 824"/>
                <a:gd name="T90" fmla="*/ 651 w 880"/>
                <a:gd name="T91" fmla="*/ 353 h 824"/>
                <a:gd name="T92" fmla="*/ 656 w 880"/>
                <a:gd name="T93" fmla="*/ 351 h 824"/>
                <a:gd name="T94" fmla="*/ 666 w 880"/>
                <a:gd name="T95" fmla="*/ 347 h 824"/>
                <a:gd name="T96" fmla="*/ 672 w 880"/>
                <a:gd name="T97" fmla="*/ 344 h 824"/>
                <a:gd name="T98" fmla="*/ 688 w 880"/>
                <a:gd name="T99" fmla="*/ 333 h 824"/>
                <a:gd name="T100" fmla="*/ 672 w 880"/>
                <a:gd name="T101" fmla="*/ 282 h 824"/>
                <a:gd name="T102" fmla="*/ 673 w 880"/>
                <a:gd name="T103" fmla="*/ 237 h 824"/>
                <a:gd name="T104" fmla="*/ 442 w 880"/>
                <a:gd name="T105" fmla="*/ 0 h 824"/>
                <a:gd name="T106" fmla="*/ 211 w 880"/>
                <a:gd name="T107" fmla="*/ 237 h 824"/>
                <a:gd name="T108" fmla="*/ 224 w 880"/>
                <a:gd name="T109" fmla="*/ 335 h 824"/>
                <a:gd name="T110" fmla="*/ 315 w 880"/>
                <a:gd name="T111" fmla="*/ 20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0" h="824">
                  <a:moveTo>
                    <a:pt x="241" y="408"/>
                  </a:moveTo>
                  <a:cubicBezTo>
                    <a:pt x="252" y="436"/>
                    <a:pt x="289" y="529"/>
                    <a:pt x="311" y="556"/>
                  </a:cubicBezTo>
                  <a:cubicBezTo>
                    <a:pt x="311" y="604"/>
                    <a:pt x="311" y="604"/>
                    <a:pt x="311" y="604"/>
                  </a:cubicBezTo>
                  <a:cubicBezTo>
                    <a:pt x="315" y="609"/>
                    <a:pt x="315" y="609"/>
                    <a:pt x="315" y="609"/>
                  </a:cubicBezTo>
                  <a:cubicBezTo>
                    <a:pt x="316" y="610"/>
                    <a:pt x="321" y="618"/>
                    <a:pt x="333" y="628"/>
                  </a:cubicBezTo>
                  <a:cubicBezTo>
                    <a:pt x="333" y="575"/>
                    <a:pt x="333" y="575"/>
                    <a:pt x="333" y="575"/>
                  </a:cubicBezTo>
                  <a:cubicBezTo>
                    <a:pt x="361" y="596"/>
                    <a:pt x="408" y="622"/>
                    <a:pt x="440" y="622"/>
                  </a:cubicBezTo>
                  <a:cubicBezTo>
                    <a:pt x="472" y="622"/>
                    <a:pt x="519" y="596"/>
                    <a:pt x="547" y="575"/>
                  </a:cubicBezTo>
                  <a:cubicBezTo>
                    <a:pt x="547" y="628"/>
                    <a:pt x="547" y="628"/>
                    <a:pt x="547" y="628"/>
                  </a:cubicBezTo>
                  <a:cubicBezTo>
                    <a:pt x="559" y="618"/>
                    <a:pt x="564" y="610"/>
                    <a:pt x="565" y="609"/>
                  </a:cubicBezTo>
                  <a:cubicBezTo>
                    <a:pt x="569" y="604"/>
                    <a:pt x="569" y="604"/>
                    <a:pt x="569" y="604"/>
                  </a:cubicBezTo>
                  <a:cubicBezTo>
                    <a:pt x="569" y="556"/>
                    <a:pt x="569" y="556"/>
                    <a:pt x="569" y="556"/>
                  </a:cubicBezTo>
                  <a:cubicBezTo>
                    <a:pt x="591" y="529"/>
                    <a:pt x="628" y="436"/>
                    <a:pt x="639" y="408"/>
                  </a:cubicBezTo>
                  <a:cubicBezTo>
                    <a:pt x="664" y="393"/>
                    <a:pt x="671" y="366"/>
                    <a:pt x="673" y="355"/>
                  </a:cubicBezTo>
                  <a:cubicBezTo>
                    <a:pt x="673" y="353"/>
                    <a:pt x="673" y="353"/>
                    <a:pt x="673" y="353"/>
                  </a:cubicBezTo>
                  <a:cubicBezTo>
                    <a:pt x="648" y="365"/>
                    <a:pt x="648" y="365"/>
                    <a:pt x="648" y="365"/>
                  </a:cubicBezTo>
                  <a:cubicBezTo>
                    <a:pt x="644" y="375"/>
                    <a:pt x="638" y="385"/>
                    <a:pt x="625" y="391"/>
                  </a:cubicBezTo>
                  <a:cubicBezTo>
                    <a:pt x="623" y="392"/>
                    <a:pt x="621" y="394"/>
                    <a:pt x="620" y="397"/>
                  </a:cubicBezTo>
                  <a:cubicBezTo>
                    <a:pt x="600" y="447"/>
                    <a:pt x="564" y="532"/>
                    <a:pt x="550" y="545"/>
                  </a:cubicBezTo>
                  <a:cubicBezTo>
                    <a:pt x="528" y="564"/>
                    <a:pt x="471" y="601"/>
                    <a:pt x="440" y="601"/>
                  </a:cubicBezTo>
                  <a:cubicBezTo>
                    <a:pt x="408" y="601"/>
                    <a:pt x="352" y="564"/>
                    <a:pt x="330" y="545"/>
                  </a:cubicBezTo>
                  <a:cubicBezTo>
                    <a:pt x="316" y="532"/>
                    <a:pt x="280" y="447"/>
                    <a:pt x="260" y="397"/>
                  </a:cubicBezTo>
                  <a:cubicBezTo>
                    <a:pt x="259" y="394"/>
                    <a:pt x="257" y="392"/>
                    <a:pt x="255" y="391"/>
                  </a:cubicBezTo>
                  <a:cubicBezTo>
                    <a:pt x="242" y="385"/>
                    <a:pt x="236" y="374"/>
                    <a:pt x="232" y="365"/>
                  </a:cubicBezTo>
                  <a:cubicBezTo>
                    <a:pt x="207" y="353"/>
                    <a:pt x="207" y="353"/>
                    <a:pt x="207" y="353"/>
                  </a:cubicBezTo>
                  <a:cubicBezTo>
                    <a:pt x="207" y="356"/>
                    <a:pt x="207" y="356"/>
                    <a:pt x="207" y="356"/>
                  </a:cubicBezTo>
                  <a:cubicBezTo>
                    <a:pt x="210" y="369"/>
                    <a:pt x="217" y="394"/>
                    <a:pt x="241" y="408"/>
                  </a:cubicBezTo>
                  <a:close/>
                  <a:moveTo>
                    <a:pt x="877" y="809"/>
                  </a:moveTo>
                  <a:cubicBezTo>
                    <a:pt x="864" y="773"/>
                    <a:pt x="825" y="678"/>
                    <a:pt x="771" y="654"/>
                  </a:cubicBezTo>
                  <a:cubicBezTo>
                    <a:pt x="705" y="623"/>
                    <a:pt x="582" y="622"/>
                    <a:pt x="582" y="622"/>
                  </a:cubicBezTo>
                  <a:cubicBezTo>
                    <a:pt x="582" y="622"/>
                    <a:pt x="578" y="628"/>
                    <a:pt x="569" y="637"/>
                  </a:cubicBezTo>
                  <a:cubicBezTo>
                    <a:pt x="568" y="638"/>
                    <a:pt x="567" y="638"/>
                    <a:pt x="567" y="639"/>
                  </a:cubicBezTo>
                  <a:cubicBezTo>
                    <a:pt x="545" y="659"/>
                    <a:pt x="503" y="689"/>
                    <a:pt x="440" y="690"/>
                  </a:cubicBezTo>
                  <a:cubicBezTo>
                    <a:pt x="377" y="689"/>
                    <a:pt x="335" y="659"/>
                    <a:pt x="313" y="639"/>
                  </a:cubicBezTo>
                  <a:cubicBezTo>
                    <a:pt x="313" y="638"/>
                    <a:pt x="312" y="638"/>
                    <a:pt x="311" y="637"/>
                  </a:cubicBezTo>
                  <a:cubicBezTo>
                    <a:pt x="302" y="628"/>
                    <a:pt x="298" y="622"/>
                    <a:pt x="298" y="622"/>
                  </a:cubicBezTo>
                  <a:cubicBezTo>
                    <a:pt x="298" y="622"/>
                    <a:pt x="175" y="623"/>
                    <a:pt x="109" y="654"/>
                  </a:cubicBezTo>
                  <a:cubicBezTo>
                    <a:pt x="55" y="678"/>
                    <a:pt x="16" y="773"/>
                    <a:pt x="3" y="809"/>
                  </a:cubicBezTo>
                  <a:cubicBezTo>
                    <a:pt x="0" y="816"/>
                    <a:pt x="5" y="824"/>
                    <a:pt x="13" y="824"/>
                  </a:cubicBezTo>
                  <a:cubicBezTo>
                    <a:pt x="867" y="824"/>
                    <a:pt x="867" y="824"/>
                    <a:pt x="867" y="824"/>
                  </a:cubicBezTo>
                  <a:cubicBezTo>
                    <a:pt x="875" y="824"/>
                    <a:pt x="880" y="816"/>
                    <a:pt x="877" y="809"/>
                  </a:cubicBezTo>
                  <a:close/>
                  <a:moveTo>
                    <a:pt x="315" y="200"/>
                  </a:moveTo>
                  <a:cubicBezTo>
                    <a:pt x="318" y="197"/>
                    <a:pt x="323" y="194"/>
                    <a:pt x="328" y="192"/>
                  </a:cubicBezTo>
                  <a:cubicBezTo>
                    <a:pt x="335" y="188"/>
                    <a:pt x="342" y="186"/>
                    <a:pt x="350" y="186"/>
                  </a:cubicBezTo>
                  <a:cubicBezTo>
                    <a:pt x="488" y="194"/>
                    <a:pt x="592" y="340"/>
                    <a:pt x="618" y="354"/>
                  </a:cubicBezTo>
                  <a:cubicBezTo>
                    <a:pt x="627" y="360"/>
                    <a:pt x="639" y="358"/>
                    <a:pt x="651" y="353"/>
                  </a:cubicBezTo>
                  <a:cubicBezTo>
                    <a:pt x="653" y="353"/>
                    <a:pt x="655" y="352"/>
                    <a:pt x="656" y="351"/>
                  </a:cubicBezTo>
                  <a:cubicBezTo>
                    <a:pt x="666" y="347"/>
                    <a:pt x="666" y="347"/>
                    <a:pt x="666" y="347"/>
                  </a:cubicBezTo>
                  <a:cubicBezTo>
                    <a:pt x="668" y="346"/>
                    <a:pt x="670" y="345"/>
                    <a:pt x="672" y="344"/>
                  </a:cubicBezTo>
                  <a:cubicBezTo>
                    <a:pt x="682" y="338"/>
                    <a:pt x="688" y="333"/>
                    <a:pt x="688" y="333"/>
                  </a:cubicBezTo>
                  <a:cubicBezTo>
                    <a:pt x="675" y="313"/>
                    <a:pt x="671" y="295"/>
                    <a:pt x="672" y="282"/>
                  </a:cubicBezTo>
                  <a:cubicBezTo>
                    <a:pt x="674" y="268"/>
                    <a:pt x="673" y="252"/>
                    <a:pt x="673" y="237"/>
                  </a:cubicBezTo>
                  <a:cubicBezTo>
                    <a:pt x="673" y="106"/>
                    <a:pt x="573" y="0"/>
                    <a:pt x="442" y="0"/>
                  </a:cubicBezTo>
                  <a:cubicBezTo>
                    <a:pt x="312" y="0"/>
                    <a:pt x="211" y="106"/>
                    <a:pt x="211" y="237"/>
                  </a:cubicBezTo>
                  <a:cubicBezTo>
                    <a:pt x="211" y="266"/>
                    <a:pt x="216" y="324"/>
                    <a:pt x="224" y="335"/>
                  </a:cubicBezTo>
                  <a:cubicBezTo>
                    <a:pt x="247" y="356"/>
                    <a:pt x="250" y="244"/>
                    <a:pt x="315" y="20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14" name="Rectangle 1113">
            <a:extLst>
              <a:ext uri="{FF2B5EF4-FFF2-40B4-BE49-F238E27FC236}">
                <a16:creationId xmlns:a16="http://schemas.microsoft.com/office/drawing/2014/main" id="{2D9F3574-3CDA-55A0-DB05-60B99E138DD6}"/>
              </a:ext>
            </a:extLst>
          </p:cNvPr>
          <p:cNvSpPr/>
          <p:nvPr/>
        </p:nvSpPr>
        <p:spPr>
          <a:xfrm>
            <a:off x="3009998" y="1667747"/>
            <a:ext cx="251680" cy="228349"/>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F2F2F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cxnSp>
        <p:nvCxnSpPr>
          <p:cNvPr id="1116" name="Straight Arrow Connector 1115">
            <a:extLst>
              <a:ext uri="{FF2B5EF4-FFF2-40B4-BE49-F238E27FC236}">
                <a16:creationId xmlns:a16="http://schemas.microsoft.com/office/drawing/2014/main" id="{EC5912D3-5E24-BD1C-C1C7-1F0FB622B10B}"/>
              </a:ext>
            </a:extLst>
          </p:cNvPr>
          <p:cNvCxnSpPr>
            <a:cxnSpLocks/>
            <a:stCxn id="1108" idx="3"/>
            <a:endCxn id="9" idx="1"/>
          </p:cNvCxnSpPr>
          <p:nvPr/>
        </p:nvCxnSpPr>
        <p:spPr>
          <a:xfrm flipV="1">
            <a:off x="1685533" y="1686395"/>
            <a:ext cx="209274" cy="460"/>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grpSp>
        <p:nvGrpSpPr>
          <p:cNvPr id="1120" name="bcgBugs_Gender-neutral Front ">
            <a:extLst>
              <a:ext uri="{FF2B5EF4-FFF2-40B4-BE49-F238E27FC236}">
                <a16:creationId xmlns:a16="http://schemas.microsoft.com/office/drawing/2014/main" id="{8B079C84-5ABB-29AE-9265-9764EED98A38}"/>
              </a:ext>
            </a:extLst>
          </p:cNvPr>
          <p:cNvGrpSpPr>
            <a:grpSpLocks noChangeAspect="1"/>
          </p:cNvGrpSpPr>
          <p:nvPr/>
        </p:nvGrpSpPr>
        <p:grpSpPr bwMode="auto">
          <a:xfrm>
            <a:off x="1427456" y="1958383"/>
            <a:ext cx="258077" cy="258077"/>
            <a:chOff x="2652" y="972"/>
            <a:chExt cx="2376" cy="2376"/>
          </a:xfrm>
        </p:grpSpPr>
        <p:sp>
          <p:nvSpPr>
            <p:cNvPr id="1121" name="AutoShape 3">
              <a:extLst>
                <a:ext uri="{FF2B5EF4-FFF2-40B4-BE49-F238E27FC236}">
                  <a16:creationId xmlns:a16="http://schemas.microsoft.com/office/drawing/2014/main" id="{5D2841AB-2BE7-4E84-3A25-2D9FCAB2A385}"/>
                </a:ext>
              </a:extLst>
            </p:cNvPr>
            <p:cNvSpPr>
              <a:spLocks noChangeAspect="1" noChangeArrowheads="1" noTextEdit="1"/>
            </p:cNvSpPr>
            <p:nvPr/>
          </p:nvSpPr>
          <p:spPr bwMode="auto">
            <a:xfrm>
              <a:off x="2652" y="972"/>
              <a:ext cx="2376" cy="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2" name="Freeform 5">
              <a:extLst>
                <a:ext uri="{FF2B5EF4-FFF2-40B4-BE49-F238E27FC236}">
                  <a16:creationId xmlns:a16="http://schemas.microsoft.com/office/drawing/2014/main" id="{2C9BE7C2-DC25-2495-645F-617AB7AD136D}"/>
                </a:ext>
              </a:extLst>
            </p:cNvPr>
            <p:cNvSpPr>
              <a:spLocks noEditPoints="1"/>
            </p:cNvSpPr>
            <p:nvPr/>
          </p:nvSpPr>
          <p:spPr bwMode="auto">
            <a:xfrm>
              <a:off x="2795" y="1181"/>
              <a:ext cx="2093" cy="1960"/>
            </a:xfrm>
            <a:custGeom>
              <a:avLst/>
              <a:gdLst>
                <a:gd name="T0" fmla="*/ 241 w 880"/>
                <a:gd name="T1" fmla="*/ 408 h 824"/>
                <a:gd name="T2" fmla="*/ 311 w 880"/>
                <a:gd name="T3" fmla="*/ 556 h 824"/>
                <a:gd name="T4" fmla="*/ 311 w 880"/>
                <a:gd name="T5" fmla="*/ 604 h 824"/>
                <a:gd name="T6" fmla="*/ 315 w 880"/>
                <a:gd name="T7" fmla="*/ 609 h 824"/>
                <a:gd name="T8" fmla="*/ 333 w 880"/>
                <a:gd name="T9" fmla="*/ 628 h 824"/>
                <a:gd name="T10" fmla="*/ 333 w 880"/>
                <a:gd name="T11" fmla="*/ 575 h 824"/>
                <a:gd name="T12" fmla="*/ 440 w 880"/>
                <a:gd name="T13" fmla="*/ 622 h 824"/>
                <a:gd name="T14" fmla="*/ 547 w 880"/>
                <a:gd name="T15" fmla="*/ 575 h 824"/>
                <a:gd name="T16" fmla="*/ 547 w 880"/>
                <a:gd name="T17" fmla="*/ 628 h 824"/>
                <a:gd name="T18" fmla="*/ 565 w 880"/>
                <a:gd name="T19" fmla="*/ 609 h 824"/>
                <a:gd name="T20" fmla="*/ 569 w 880"/>
                <a:gd name="T21" fmla="*/ 604 h 824"/>
                <a:gd name="T22" fmla="*/ 569 w 880"/>
                <a:gd name="T23" fmla="*/ 556 h 824"/>
                <a:gd name="T24" fmla="*/ 639 w 880"/>
                <a:gd name="T25" fmla="*/ 408 h 824"/>
                <a:gd name="T26" fmla="*/ 673 w 880"/>
                <a:gd name="T27" fmla="*/ 355 h 824"/>
                <a:gd name="T28" fmla="*/ 673 w 880"/>
                <a:gd name="T29" fmla="*/ 353 h 824"/>
                <a:gd name="T30" fmla="*/ 648 w 880"/>
                <a:gd name="T31" fmla="*/ 365 h 824"/>
                <a:gd name="T32" fmla="*/ 625 w 880"/>
                <a:gd name="T33" fmla="*/ 391 h 824"/>
                <a:gd name="T34" fmla="*/ 620 w 880"/>
                <a:gd name="T35" fmla="*/ 397 h 824"/>
                <a:gd name="T36" fmla="*/ 550 w 880"/>
                <a:gd name="T37" fmla="*/ 545 h 824"/>
                <a:gd name="T38" fmla="*/ 440 w 880"/>
                <a:gd name="T39" fmla="*/ 601 h 824"/>
                <a:gd name="T40" fmla="*/ 330 w 880"/>
                <a:gd name="T41" fmla="*/ 545 h 824"/>
                <a:gd name="T42" fmla="*/ 260 w 880"/>
                <a:gd name="T43" fmla="*/ 397 h 824"/>
                <a:gd name="T44" fmla="*/ 255 w 880"/>
                <a:gd name="T45" fmla="*/ 391 h 824"/>
                <a:gd name="T46" fmla="*/ 232 w 880"/>
                <a:gd name="T47" fmla="*/ 365 h 824"/>
                <a:gd name="T48" fmla="*/ 207 w 880"/>
                <a:gd name="T49" fmla="*/ 353 h 824"/>
                <a:gd name="T50" fmla="*/ 207 w 880"/>
                <a:gd name="T51" fmla="*/ 356 h 824"/>
                <a:gd name="T52" fmla="*/ 241 w 880"/>
                <a:gd name="T53" fmla="*/ 408 h 824"/>
                <a:gd name="T54" fmla="*/ 877 w 880"/>
                <a:gd name="T55" fmla="*/ 809 h 824"/>
                <a:gd name="T56" fmla="*/ 771 w 880"/>
                <a:gd name="T57" fmla="*/ 654 h 824"/>
                <a:gd name="T58" fmla="*/ 582 w 880"/>
                <a:gd name="T59" fmla="*/ 622 h 824"/>
                <a:gd name="T60" fmla="*/ 569 w 880"/>
                <a:gd name="T61" fmla="*/ 637 h 824"/>
                <a:gd name="T62" fmla="*/ 567 w 880"/>
                <a:gd name="T63" fmla="*/ 639 h 824"/>
                <a:gd name="T64" fmla="*/ 440 w 880"/>
                <a:gd name="T65" fmla="*/ 690 h 824"/>
                <a:gd name="T66" fmla="*/ 313 w 880"/>
                <a:gd name="T67" fmla="*/ 639 h 824"/>
                <a:gd name="T68" fmla="*/ 311 w 880"/>
                <a:gd name="T69" fmla="*/ 637 h 824"/>
                <a:gd name="T70" fmla="*/ 298 w 880"/>
                <a:gd name="T71" fmla="*/ 622 h 824"/>
                <a:gd name="T72" fmla="*/ 109 w 880"/>
                <a:gd name="T73" fmla="*/ 654 h 824"/>
                <a:gd name="T74" fmla="*/ 3 w 880"/>
                <a:gd name="T75" fmla="*/ 809 h 824"/>
                <a:gd name="T76" fmla="*/ 13 w 880"/>
                <a:gd name="T77" fmla="*/ 824 h 824"/>
                <a:gd name="T78" fmla="*/ 867 w 880"/>
                <a:gd name="T79" fmla="*/ 824 h 824"/>
                <a:gd name="T80" fmla="*/ 877 w 880"/>
                <a:gd name="T81" fmla="*/ 809 h 824"/>
                <a:gd name="T82" fmla="*/ 315 w 880"/>
                <a:gd name="T83" fmla="*/ 200 h 824"/>
                <a:gd name="T84" fmla="*/ 328 w 880"/>
                <a:gd name="T85" fmla="*/ 192 h 824"/>
                <a:gd name="T86" fmla="*/ 350 w 880"/>
                <a:gd name="T87" fmla="*/ 186 h 824"/>
                <a:gd name="T88" fmla="*/ 618 w 880"/>
                <a:gd name="T89" fmla="*/ 354 h 824"/>
                <a:gd name="T90" fmla="*/ 651 w 880"/>
                <a:gd name="T91" fmla="*/ 353 h 824"/>
                <a:gd name="T92" fmla="*/ 656 w 880"/>
                <a:gd name="T93" fmla="*/ 351 h 824"/>
                <a:gd name="T94" fmla="*/ 666 w 880"/>
                <a:gd name="T95" fmla="*/ 347 h 824"/>
                <a:gd name="T96" fmla="*/ 672 w 880"/>
                <a:gd name="T97" fmla="*/ 344 h 824"/>
                <a:gd name="T98" fmla="*/ 688 w 880"/>
                <a:gd name="T99" fmla="*/ 333 h 824"/>
                <a:gd name="T100" fmla="*/ 672 w 880"/>
                <a:gd name="T101" fmla="*/ 282 h 824"/>
                <a:gd name="T102" fmla="*/ 673 w 880"/>
                <a:gd name="T103" fmla="*/ 237 h 824"/>
                <a:gd name="T104" fmla="*/ 442 w 880"/>
                <a:gd name="T105" fmla="*/ 0 h 824"/>
                <a:gd name="T106" fmla="*/ 211 w 880"/>
                <a:gd name="T107" fmla="*/ 237 h 824"/>
                <a:gd name="T108" fmla="*/ 224 w 880"/>
                <a:gd name="T109" fmla="*/ 335 h 824"/>
                <a:gd name="T110" fmla="*/ 315 w 880"/>
                <a:gd name="T111" fmla="*/ 20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0" h="824">
                  <a:moveTo>
                    <a:pt x="241" y="408"/>
                  </a:moveTo>
                  <a:cubicBezTo>
                    <a:pt x="252" y="436"/>
                    <a:pt x="289" y="529"/>
                    <a:pt x="311" y="556"/>
                  </a:cubicBezTo>
                  <a:cubicBezTo>
                    <a:pt x="311" y="604"/>
                    <a:pt x="311" y="604"/>
                    <a:pt x="311" y="604"/>
                  </a:cubicBezTo>
                  <a:cubicBezTo>
                    <a:pt x="315" y="609"/>
                    <a:pt x="315" y="609"/>
                    <a:pt x="315" y="609"/>
                  </a:cubicBezTo>
                  <a:cubicBezTo>
                    <a:pt x="316" y="610"/>
                    <a:pt x="321" y="618"/>
                    <a:pt x="333" y="628"/>
                  </a:cubicBezTo>
                  <a:cubicBezTo>
                    <a:pt x="333" y="575"/>
                    <a:pt x="333" y="575"/>
                    <a:pt x="333" y="575"/>
                  </a:cubicBezTo>
                  <a:cubicBezTo>
                    <a:pt x="361" y="596"/>
                    <a:pt x="408" y="622"/>
                    <a:pt x="440" y="622"/>
                  </a:cubicBezTo>
                  <a:cubicBezTo>
                    <a:pt x="472" y="622"/>
                    <a:pt x="519" y="596"/>
                    <a:pt x="547" y="575"/>
                  </a:cubicBezTo>
                  <a:cubicBezTo>
                    <a:pt x="547" y="628"/>
                    <a:pt x="547" y="628"/>
                    <a:pt x="547" y="628"/>
                  </a:cubicBezTo>
                  <a:cubicBezTo>
                    <a:pt x="559" y="618"/>
                    <a:pt x="564" y="610"/>
                    <a:pt x="565" y="609"/>
                  </a:cubicBezTo>
                  <a:cubicBezTo>
                    <a:pt x="569" y="604"/>
                    <a:pt x="569" y="604"/>
                    <a:pt x="569" y="604"/>
                  </a:cubicBezTo>
                  <a:cubicBezTo>
                    <a:pt x="569" y="556"/>
                    <a:pt x="569" y="556"/>
                    <a:pt x="569" y="556"/>
                  </a:cubicBezTo>
                  <a:cubicBezTo>
                    <a:pt x="591" y="529"/>
                    <a:pt x="628" y="436"/>
                    <a:pt x="639" y="408"/>
                  </a:cubicBezTo>
                  <a:cubicBezTo>
                    <a:pt x="664" y="393"/>
                    <a:pt x="671" y="366"/>
                    <a:pt x="673" y="355"/>
                  </a:cubicBezTo>
                  <a:cubicBezTo>
                    <a:pt x="673" y="353"/>
                    <a:pt x="673" y="353"/>
                    <a:pt x="673" y="353"/>
                  </a:cubicBezTo>
                  <a:cubicBezTo>
                    <a:pt x="648" y="365"/>
                    <a:pt x="648" y="365"/>
                    <a:pt x="648" y="365"/>
                  </a:cubicBezTo>
                  <a:cubicBezTo>
                    <a:pt x="644" y="375"/>
                    <a:pt x="638" y="385"/>
                    <a:pt x="625" y="391"/>
                  </a:cubicBezTo>
                  <a:cubicBezTo>
                    <a:pt x="623" y="392"/>
                    <a:pt x="621" y="394"/>
                    <a:pt x="620" y="397"/>
                  </a:cubicBezTo>
                  <a:cubicBezTo>
                    <a:pt x="600" y="447"/>
                    <a:pt x="564" y="532"/>
                    <a:pt x="550" y="545"/>
                  </a:cubicBezTo>
                  <a:cubicBezTo>
                    <a:pt x="528" y="564"/>
                    <a:pt x="471" y="601"/>
                    <a:pt x="440" y="601"/>
                  </a:cubicBezTo>
                  <a:cubicBezTo>
                    <a:pt x="408" y="601"/>
                    <a:pt x="352" y="564"/>
                    <a:pt x="330" y="545"/>
                  </a:cubicBezTo>
                  <a:cubicBezTo>
                    <a:pt x="316" y="532"/>
                    <a:pt x="280" y="447"/>
                    <a:pt x="260" y="397"/>
                  </a:cubicBezTo>
                  <a:cubicBezTo>
                    <a:pt x="259" y="394"/>
                    <a:pt x="257" y="392"/>
                    <a:pt x="255" y="391"/>
                  </a:cubicBezTo>
                  <a:cubicBezTo>
                    <a:pt x="242" y="385"/>
                    <a:pt x="236" y="374"/>
                    <a:pt x="232" y="365"/>
                  </a:cubicBezTo>
                  <a:cubicBezTo>
                    <a:pt x="207" y="353"/>
                    <a:pt x="207" y="353"/>
                    <a:pt x="207" y="353"/>
                  </a:cubicBezTo>
                  <a:cubicBezTo>
                    <a:pt x="207" y="356"/>
                    <a:pt x="207" y="356"/>
                    <a:pt x="207" y="356"/>
                  </a:cubicBezTo>
                  <a:cubicBezTo>
                    <a:pt x="210" y="369"/>
                    <a:pt x="217" y="394"/>
                    <a:pt x="241" y="408"/>
                  </a:cubicBezTo>
                  <a:close/>
                  <a:moveTo>
                    <a:pt x="877" y="809"/>
                  </a:moveTo>
                  <a:cubicBezTo>
                    <a:pt x="864" y="773"/>
                    <a:pt x="825" y="678"/>
                    <a:pt x="771" y="654"/>
                  </a:cubicBezTo>
                  <a:cubicBezTo>
                    <a:pt x="705" y="623"/>
                    <a:pt x="582" y="622"/>
                    <a:pt x="582" y="622"/>
                  </a:cubicBezTo>
                  <a:cubicBezTo>
                    <a:pt x="582" y="622"/>
                    <a:pt x="578" y="628"/>
                    <a:pt x="569" y="637"/>
                  </a:cubicBezTo>
                  <a:cubicBezTo>
                    <a:pt x="568" y="638"/>
                    <a:pt x="567" y="638"/>
                    <a:pt x="567" y="639"/>
                  </a:cubicBezTo>
                  <a:cubicBezTo>
                    <a:pt x="545" y="659"/>
                    <a:pt x="503" y="689"/>
                    <a:pt x="440" y="690"/>
                  </a:cubicBezTo>
                  <a:cubicBezTo>
                    <a:pt x="377" y="689"/>
                    <a:pt x="335" y="659"/>
                    <a:pt x="313" y="639"/>
                  </a:cubicBezTo>
                  <a:cubicBezTo>
                    <a:pt x="313" y="638"/>
                    <a:pt x="312" y="638"/>
                    <a:pt x="311" y="637"/>
                  </a:cubicBezTo>
                  <a:cubicBezTo>
                    <a:pt x="302" y="628"/>
                    <a:pt x="298" y="622"/>
                    <a:pt x="298" y="622"/>
                  </a:cubicBezTo>
                  <a:cubicBezTo>
                    <a:pt x="298" y="622"/>
                    <a:pt x="175" y="623"/>
                    <a:pt x="109" y="654"/>
                  </a:cubicBezTo>
                  <a:cubicBezTo>
                    <a:pt x="55" y="678"/>
                    <a:pt x="16" y="773"/>
                    <a:pt x="3" y="809"/>
                  </a:cubicBezTo>
                  <a:cubicBezTo>
                    <a:pt x="0" y="816"/>
                    <a:pt x="5" y="824"/>
                    <a:pt x="13" y="824"/>
                  </a:cubicBezTo>
                  <a:cubicBezTo>
                    <a:pt x="867" y="824"/>
                    <a:pt x="867" y="824"/>
                    <a:pt x="867" y="824"/>
                  </a:cubicBezTo>
                  <a:cubicBezTo>
                    <a:pt x="875" y="824"/>
                    <a:pt x="880" y="816"/>
                    <a:pt x="877" y="809"/>
                  </a:cubicBezTo>
                  <a:close/>
                  <a:moveTo>
                    <a:pt x="315" y="200"/>
                  </a:moveTo>
                  <a:cubicBezTo>
                    <a:pt x="318" y="197"/>
                    <a:pt x="323" y="194"/>
                    <a:pt x="328" y="192"/>
                  </a:cubicBezTo>
                  <a:cubicBezTo>
                    <a:pt x="335" y="188"/>
                    <a:pt x="342" y="186"/>
                    <a:pt x="350" y="186"/>
                  </a:cubicBezTo>
                  <a:cubicBezTo>
                    <a:pt x="488" y="194"/>
                    <a:pt x="592" y="340"/>
                    <a:pt x="618" y="354"/>
                  </a:cubicBezTo>
                  <a:cubicBezTo>
                    <a:pt x="627" y="360"/>
                    <a:pt x="639" y="358"/>
                    <a:pt x="651" y="353"/>
                  </a:cubicBezTo>
                  <a:cubicBezTo>
                    <a:pt x="653" y="353"/>
                    <a:pt x="655" y="352"/>
                    <a:pt x="656" y="351"/>
                  </a:cubicBezTo>
                  <a:cubicBezTo>
                    <a:pt x="666" y="347"/>
                    <a:pt x="666" y="347"/>
                    <a:pt x="666" y="347"/>
                  </a:cubicBezTo>
                  <a:cubicBezTo>
                    <a:pt x="668" y="346"/>
                    <a:pt x="670" y="345"/>
                    <a:pt x="672" y="344"/>
                  </a:cubicBezTo>
                  <a:cubicBezTo>
                    <a:pt x="682" y="338"/>
                    <a:pt x="688" y="333"/>
                    <a:pt x="688" y="333"/>
                  </a:cubicBezTo>
                  <a:cubicBezTo>
                    <a:pt x="675" y="313"/>
                    <a:pt x="671" y="295"/>
                    <a:pt x="672" y="282"/>
                  </a:cubicBezTo>
                  <a:cubicBezTo>
                    <a:pt x="674" y="268"/>
                    <a:pt x="673" y="252"/>
                    <a:pt x="673" y="237"/>
                  </a:cubicBezTo>
                  <a:cubicBezTo>
                    <a:pt x="673" y="106"/>
                    <a:pt x="573" y="0"/>
                    <a:pt x="442" y="0"/>
                  </a:cubicBezTo>
                  <a:cubicBezTo>
                    <a:pt x="312" y="0"/>
                    <a:pt x="211" y="106"/>
                    <a:pt x="211" y="237"/>
                  </a:cubicBezTo>
                  <a:cubicBezTo>
                    <a:pt x="211" y="266"/>
                    <a:pt x="216" y="324"/>
                    <a:pt x="224" y="335"/>
                  </a:cubicBezTo>
                  <a:cubicBezTo>
                    <a:pt x="247" y="356"/>
                    <a:pt x="250" y="244"/>
                    <a:pt x="315" y="20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cxnSp>
        <p:nvCxnSpPr>
          <p:cNvPr id="1123" name="Straight Arrow Connector 1122">
            <a:extLst>
              <a:ext uri="{FF2B5EF4-FFF2-40B4-BE49-F238E27FC236}">
                <a16:creationId xmlns:a16="http://schemas.microsoft.com/office/drawing/2014/main" id="{D6548ECC-DD09-324B-21FA-3C25D366D167}"/>
              </a:ext>
            </a:extLst>
          </p:cNvPr>
          <p:cNvCxnSpPr>
            <a:cxnSpLocks/>
            <a:stCxn id="1121" idx="3"/>
          </p:cNvCxnSpPr>
          <p:nvPr/>
        </p:nvCxnSpPr>
        <p:spPr>
          <a:xfrm flipV="1">
            <a:off x="1685533" y="2086962"/>
            <a:ext cx="209274" cy="460"/>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grpSp>
        <p:nvGrpSpPr>
          <p:cNvPr id="1130" name="グループ化 55">
            <a:extLst>
              <a:ext uri="{FF2B5EF4-FFF2-40B4-BE49-F238E27FC236}">
                <a16:creationId xmlns:a16="http://schemas.microsoft.com/office/drawing/2014/main" id="{B88DEF44-0CCA-7DEC-A31E-EB5EDCD2F19B}"/>
              </a:ext>
            </a:extLst>
          </p:cNvPr>
          <p:cNvGrpSpPr/>
          <p:nvPr/>
        </p:nvGrpSpPr>
        <p:grpSpPr>
          <a:xfrm>
            <a:off x="229126" y="837535"/>
            <a:ext cx="2501870" cy="215444"/>
            <a:chOff x="444138" y="1319029"/>
            <a:chExt cx="3168515" cy="215444"/>
          </a:xfrm>
        </p:grpSpPr>
        <p:sp>
          <p:nvSpPr>
            <p:cNvPr id="1131" name="正方形/長方形 3">
              <a:extLst>
                <a:ext uri="{FF2B5EF4-FFF2-40B4-BE49-F238E27FC236}">
                  <a16:creationId xmlns:a16="http://schemas.microsoft.com/office/drawing/2014/main" id="{A63E02DF-DAB0-1FB1-1216-AF0E3D179E8D}"/>
                </a:ext>
              </a:extLst>
            </p:cNvPr>
            <p:cNvSpPr/>
            <p:nvPr/>
          </p:nvSpPr>
          <p:spPr>
            <a:xfrm>
              <a:off x="444138" y="1319029"/>
              <a:ext cx="3168515" cy="215444"/>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b"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chemeClr val="accent3"/>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インプット情報の登録</a:t>
              </a:r>
              <a:endParaRPr kumimoji="1" lang="en-US" sz="1400" b="0" i="0" u="none" strike="noStrike" kern="1200" cap="none" spc="0" normalizeH="0" baseline="0" noProof="0">
                <a:ln>
                  <a:noFill/>
                </a:ln>
                <a:solidFill>
                  <a:schemeClr val="accent3"/>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endParaRPr>
            </a:p>
          </p:txBody>
        </p:sp>
        <p:cxnSp>
          <p:nvCxnSpPr>
            <p:cNvPr id="1132" name="直線コネクタ 5">
              <a:extLst>
                <a:ext uri="{FF2B5EF4-FFF2-40B4-BE49-F238E27FC236}">
                  <a16:creationId xmlns:a16="http://schemas.microsoft.com/office/drawing/2014/main" id="{91D1F658-050C-8416-6D7F-5AEE9FF26233}"/>
                </a:ext>
              </a:extLst>
            </p:cNvPr>
            <p:cNvCxnSpPr/>
            <p:nvPr/>
          </p:nvCxnSpPr>
          <p:spPr>
            <a:xfrm>
              <a:off x="444138" y="1534473"/>
              <a:ext cx="3168515" cy="0"/>
            </a:xfrm>
            <a:prstGeom prst="line">
              <a:avLst/>
            </a:prstGeom>
            <a:ln w="9525" cap="rnd" cmpd="sng" algn="ctr">
              <a:solidFill>
                <a:srgbClr val="9A9A9A"/>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133" name="グループ化 55">
            <a:extLst>
              <a:ext uri="{FF2B5EF4-FFF2-40B4-BE49-F238E27FC236}">
                <a16:creationId xmlns:a16="http://schemas.microsoft.com/office/drawing/2014/main" id="{191854F6-AB9E-9EDC-BB8F-88A393FEF536}"/>
              </a:ext>
            </a:extLst>
          </p:cNvPr>
          <p:cNvGrpSpPr/>
          <p:nvPr/>
        </p:nvGrpSpPr>
        <p:grpSpPr>
          <a:xfrm>
            <a:off x="2937661" y="837535"/>
            <a:ext cx="7580055" cy="215444"/>
            <a:chOff x="444138" y="1319029"/>
            <a:chExt cx="3168515" cy="215444"/>
          </a:xfrm>
        </p:grpSpPr>
        <p:sp>
          <p:nvSpPr>
            <p:cNvPr id="1134" name="正方形/長方形 3">
              <a:extLst>
                <a:ext uri="{FF2B5EF4-FFF2-40B4-BE49-F238E27FC236}">
                  <a16:creationId xmlns:a16="http://schemas.microsoft.com/office/drawing/2014/main" id="{F2535C3F-8798-F2C8-B2C8-B387944C073B}"/>
                </a:ext>
              </a:extLst>
            </p:cNvPr>
            <p:cNvSpPr/>
            <p:nvPr/>
          </p:nvSpPr>
          <p:spPr>
            <a:xfrm>
              <a:off x="444138" y="1319029"/>
              <a:ext cx="3168515" cy="215444"/>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b"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chemeClr val="accent3"/>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履歴書作成処理</a:t>
              </a:r>
              <a:endParaRPr kumimoji="1" lang="en-US" sz="1400" b="0" i="0" u="none" strike="noStrike" kern="1200" cap="none" spc="0" normalizeH="0" baseline="0" noProof="0">
                <a:ln>
                  <a:noFill/>
                </a:ln>
                <a:solidFill>
                  <a:schemeClr val="accent3"/>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endParaRPr>
            </a:p>
          </p:txBody>
        </p:sp>
        <p:cxnSp>
          <p:nvCxnSpPr>
            <p:cNvPr id="1135" name="直線コネクタ 5">
              <a:extLst>
                <a:ext uri="{FF2B5EF4-FFF2-40B4-BE49-F238E27FC236}">
                  <a16:creationId xmlns:a16="http://schemas.microsoft.com/office/drawing/2014/main" id="{40513873-4723-52CA-791B-E6AFEFA75575}"/>
                </a:ext>
              </a:extLst>
            </p:cNvPr>
            <p:cNvCxnSpPr/>
            <p:nvPr/>
          </p:nvCxnSpPr>
          <p:spPr>
            <a:xfrm>
              <a:off x="444138" y="1534473"/>
              <a:ext cx="3168515" cy="0"/>
            </a:xfrm>
            <a:prstGeom prst="line">
              <a:avLst/>
            </a:prstGeom>
            <a:ln w="9525" cap="rnd" cmpd="sng" algn="ctr">
              <a:solidFill>
                <a:srgbClr val="9A9A9A"/>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136" name="グループ化 55">
            <a:extLst>
              <a:ext uri="{FF2B5EF4-FFF2-40B4-BE49-F238E27FC236}">
                <a16:creationId xmlns:a16="http://schemas.microsoft.com/office/drawing/2014/main" id="{D271BA36-8F2D-1E02-73B5-4EED0A90FE2E}"/>
              </a:ext>
            </a:extLst>
          </p:cNvPr>
          <p:cNvGrpSpPr/>
          <p:nvPr/>
        </p:nvGrpSpPr>
        <p:grpSpPr>
          <a:xfrm>
            <a:off x="10612326" y="837535"/>
            <a:ext cx="1343453" cy="215444"/>
            <a:chOff x="444138" y="1319029"/>
            <a:chExt cx="3168515" cy="215444"/>
          </a:xfrm>
        </p:grpSpPr>
        <p:sp>
          <p:nvSpPr>
            <p:cNvPr id="1137" name="正方形/長方形 3">
              <a:extLst>
                <a:ext uri="{FF2B5EF4-FFF2-40B4-BE49-F238E27FC236}">
                  <a16:creationId xmlns:a16="http://schemas.microsoft.com/office/drawing/2014/main" id="{8F856413-DCF6-9F14-4B35-56B4480746EB}"/>
                </a:ext>
              </a:extLst>
            </p:cNvPr>
            <p:cNvSpPr/>
            <p:nvPr/>
          </p:nvSpPr>
          <p:spPr>
            <a:xfrm>
              <a:off x="444138" y="1319029"/>
              <a:ext cx="3168515" cy="215444"/>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b"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chemeClr val="accent3"/>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アウトプット出力</a:t>
              </a:r>
              <a:endParaRPr kumimoji="1" lang="en-US" sz="1400" b="0" i="0" u="none" strike="noStrike" kern="1200" cap="none" spc="0" normalizeH="0" baseline="0" noProof="0">
                <a:ln>
                  <a:noFill/>
                </a:ln>
                <a:solidFill>
                  <a:schemeClr val="accent3"/>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endParaRPr>
            </a:p>
          </p:txBody>
        </p:sp>
        <p:cxnSp>
          <p:nvCxnSpPr>
            <p:cNvPr id="1138" name="直線コネクタ 5">
              <a:extLst>
                <a:ext uri="{FF2B5EF4-FFF2-40B4-BE49-F238E27FC236}">
                  <a16:creationId xmlns:a16="http://schemas.microsoft.com/office/drawing/2014/main" id="{58394D75-188F-3028-D040-9847DBA94773}"/>
                </a:ext>
              </a:extLst>
            </p:cNvPr>
            <p:cNvCxnSpPr/>
            <p:nvPr/>
          </p:nvCxnSpPr>
          <p:spPr>
            <a:xfrm>
              <a:off x="444138" y="1534473"/>
              <a:ext cx="3168515" cy="0"/>
            </a:xfrm>
            <a:prstGeom prst="line">
              <a:avLst/>
            </a:prstGeom>
            <a:ln w="9525" cap="rnd" cmpd="sng" algn="ctr">
              <a:solidFill>
                <a:srgbClr val="9A9A9A"/>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1139" name="テキスト ボックス 118">
            <a:extLst>
              <a:ext uri="{FF2B5EF4-FFF2-40B4-BE49-F238E27FC236}">
                <a16:creationId xmlns:a16="http://schemas.microsoft.com/office/drawing/2014/main" id="{062027DD-796A-7175-819A-107EECB9E1D1}"/>
              </a:ext>
            </a:extLst>
          </p:cNvPr>
          <p:cNvSpPr txBox="1"/>
          <p:nvPr/>
        </p:nvSpPr>
        <p:spPr>
          <a:xfrm>
            <a:off x="3032525" y="1306976"/>
            <a:ext cx="1835195" cy="1420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プロファイル属性のチェック・更新</a:t>
            </a:r>
            <a:endParaRPr kumimoji="1" lang="en-US" altLang="ja-JP" sz="1050">
              <a:solidFill>
                <a:srgbClr val="575757"/>
              </a:solidFill>
              <a:latin typeface="Trebuchet MS" panose="020B0603020202020204" pitchFamily="34" charset="0"/>
              <a:ea typeface="Meiryo UI" panose="020B0604030504040204" pitchFamily="50" charset="-128"/>
            </a:endParaRPr>
          </a:p>
        </p:txBody>
      </p:sp>
      <p:sp>
        <p:nvSpPr>
          <p:cNvPr id="3" name="Rectangle: Rounded Corners 2">
            <a:extLst>
              <a:ext uri="{FF2B5EF4-FFF2-40B4-BE49-F238E27FC236}">
                <a16:creationId xmlns:a16="http://schemas.microsoft.com/office/drawing/2014/main" id="{30275A61-0F76-2D85-71CF-B445C7265B24}"/>
              </a:ext>
            </a:extLst>
          </p:cNvPr>
          <p:cNvSpPr/>
          <p:nvPr/>
        </p:nvSpPr>
        <p:spPr>
          <a:xfrm>
            <a:off x="10420610" y="2001799"/>
            <a:ext cx="1125895" cy="492904"/>
          </a:xfrm>
          <a:prstGeom prst="roundRect">
            <a:avLst>
              <a:gd name="adj" fmla="val 12523"/>
            </a:avLst>
          </a:prstGeom>
          <a:ln w="9525" cap="rnd">
            <a:solidFill>
              <a:srgbClr val="9A9A9A"/>
            </a:solidFill>
            <a:prstDash val="dash"/>
            <a:round/>
            <a:tailEnd type="triangl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4" name="正方形/長方形 4">
            <a:extLst>
              <a:ext uri="{FF2B5EF4-FFF2-40B4-BE49-F238E27FC236}">
                <a16:creationId xmlns:a16="http://schemas.microsoft.com/office/drawing/2014/main" id="{544583AB-41D6-546C-11AB-6A90CA565FFD}"/>
              </a:ext>
            </a:extLst>
          </p:cNvPr>
          <p:cNvSpPr/>
          <p:nvPr/>
        </p:nvSpPr>
        <p:spPr>
          <a:xfrm>
            <a:off x="10634571" y="1929276"/>
            <a:ext cx="518521" cy="145045"/>
          </a:xfrm>
          <a:prstGeom prst="rect">
            <a:avLst/>
          </a:prstGeom>
          <a:solidFill>
            <a:srgbClr val="FFFFFF"/>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ja-JP" altLang="en-US" sz="800">
                <a:solidFill>
                  <a:srgbClr val="575757"/>
                </a:solidFill>
              </a:rPr>
              <a:t>タグ分析</a:t>
            </a:r>
            <a:endParaRPr lang="en-US" sz="800">
              <a:solidFill>
                <a:srgbClr val="575757"/>
              </a:solidFill>
            </a:endParaRPr>
          </a:p>
        </p:txBody>
      </p:sp>
      <p:sp>
        <p:nvSpPr>
          <p:cNvPr id="5" name="正方形/長方形 4">
            <a:extLst>
              <a:ext uri="{FF2B5EF4-FFF2-40B4-BE49-F238E27FC236}">
                <a16:creationId xmlns:a16="http://schemas.microsoft.com/office/drawing/2014/main" id="{598E1451-85BA-B47A-5A04-3AE9D02298AE}"/>
              </a:ext>
            </a:extLst>
          </p:cNvPr>
          <p:cNvSpPr/>
          <p:nvPr/>
        </p:nvSpPr>
        <p:spPr>
          <a:xfrm>
            <a:off x="10523970" y="2149897"/>
            <a:ext cx="793271" cy="230361"/>
          </a:xfrm>
          <a:prstGeom prst="rect">
            <a:avLst/>
          </a:prstGeom>
          <a:solidFill>
            <a:srgbClr val="FFFFFF"/>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r>
              <a:rPr lang="en-US" altLang="ja-JP" sz="800">
                <a:solidFill>
                  <a:srgbClr val="575757"/>
                </a:solidFill>
              </a:rPr>
              <a:t>※</a:t>
            </a:r>
            <a:r>
              <a:rPr lang="ja-JP" altLang="en-US" sz="800">
                <a:solidFill>
                  <a:srgbClr val="575757"/>
                </a:solidFill>
              </a:rPr>
              <a:t>データ分析</a:t>
            </a:r>
            <a:br>
              <a:rPr lang="en-US" altLang="ja-JP" sz="800">
                <a:solidFill>
                  <a:srgbClr val="575757"/>
                </a:solidFill>
              </a:rPr>
            </a:br>
            <a:r>
              <a:rPr lang="ja-JP" altLang="en-US" sz="800">
                <a:solidFill>
                  <a:srgbClr val="575757"/>
                </a:solidFill>
              </a:rPr>
              <a:t>　基盤で記載</a:t>
            </a:r>
            <a:endParaRPr lang="en-US" sz="800">
              <a:solidFill>
                <a:srgbClr val="575757"/>
              </a:solidFill>
            </a:endParaRPr>
          </a:p>
        </p:txBody>
      </p:sp>
      <p:cxnSp>
        <p:nvCxnSpPr>
          <p:cNvPr id="7" name="Straight Arrow Connector 6">
            <a:extLst>
              <a:ext uri="{FF2B5EF4-FFF2-40B4-BE49-F238E27FC236}">
                <a16:creationId xmlns:a16="http://schemas.microsoft.com/office/drawing/2014/main" id="{8E836BD1-5FDF-493E-9E9F-B9EA6D2C8050}"/>
              </a:ext>
            </a:extLst>
          </p:cNvPr>
          <p:cNvCxnSpPr>
            <a:cxnSpLocks/>
          </p:cNvCxnSpPr>
          <p:nvPr/>
        </p:nvCxnSpPr>
        <p:spPr>
          <a:xfrm flipH="1">
            <a:off x="10982781" y="2510847"/>
            <a:ext cx="1021" cy="222628"/>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8" name="Flowchart: Magnetic Disk 7">
            <a:extLst>
              <a:ext uri="{FF2B5EF4-FFF2-40B4-BE49-F238E27FC236}">
                <a16:creationId xmlns:a16="http://schemas.microsoft.com/office/drawing/2014/main" id="{0554FCBA-9DD1-11EA-E40E-009F363F413F}"/>
              </a:ext>
            </a:extLst>
          </p:cNvPr>
          <p:cNvSpPr/>
          <p:nvPr/>
        </p:nvSpPr>
        <p:spPr>
          <a:xfrm>
            <a:off x="330334" y="4434377"/>
            <a:ext cx="742950" cy="508000"/>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会社所属</a:t>
            </a:r>
            <a:br>
              <a:rPr lang="en-US" altLang="ja-JP" sz="900">
                <a:solidFill>
                  <a:srgbClr val="575757"/>
                </a:solidFill>
              </a:rPr>
            </a:br>
            <a:r>
              <a:rPr lang="ja-JP" altLang="en-US" sz="900">
                <a:solidFill>
                  <a:srgbClr val="575757"/>
                </a:solidFill>
              </a:rPr>
              <a:t>履歴テーブル</a:t>
            </a:r>
            <a:endParaRPr lang="en-US" altLang="ja-JP" sz="900">
              <a:solidFill>
                <a:srgbClr val="575757"/>
              </a:solidFill>
            </a:endParaRPr>
          </a:p>
        </p:txBody>
      </p:sp>
      <p:grpSp>
        <p:nvGrpSpPr>
          <p:cNvPr id="11" name="bcgBugs_Head with gears male ">
            <a:extLst>
              <a:ext uri="{FF2B5EF4-FFF2-40B4-BE49-F238E27FC236}">
                <a16:creationId xmlns:a16="http://schemas.microsoft.com/office/drawing/2014/main" id="{E4F484B1-9EFB-32F0-EF7C-6DE3179689AA}"/>
              </a:ext>
            </a:extLst>
          </p:cNvPr>
          <p:cNvGrpSpPr>
            <a:grpSpLocks noChangeAspect="1"/>
          </p:cNvGrpSpPr>
          <p:nvPr/>
        </p:nvGrpSpPr>
        <p:grpSpPr bwMode="auto">
          <a:xfrm>
            <a:off x="11158581" y="2103909"/>
            <a:ext cx="377851" cy="377851"/>
            <a:chOff x="2652" y="972"/>
            <a:chExt cx="2376" cy="2376"/>
          </a:xfrm>
        </p:grpSpPr>
        <p:sp>
          <p:nvSpPr>
            <p:cNvPr id="12" name="AutoShape 3">
              <a:extLst>
                <a:ext uri="{FF2B5EF4-FFF2-40B4-BE49-F238E27FC236}">
                  <a16:creationId xmlns:a16="http://schemas.microsoft.com/office/drawing/2014/main" id="{55B711C1-0A6C-B1FB-E705-D9013C696D7F}"/>
                </a:ext>
              </a:extLst>
            </p:cNvPr>
            <p:cNvSpPr>
              <a:spLocks noChangeAspect="1" noChangeArrowheads="1" noTextEdit="1"/>
            </p:cNvSpPr>
            <p:nvPr/>
          </p:nvSpPr>
          <p:spPr bwMode="auto">
            <a:xfrm>
              <a:off x="2652" y="972"/>
              <a:ext cx="2376" cy="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5">
              <a:extLst>
                <a:ext uri="{FF2B5EF4-FFF2-40B4-BE49-F238E27FC236}">
                  <a16:creationId xmlns:a16="http://schemas.microsoft.com/office/drawing/2014/main" id="{10E48556-92D3-BA71-CF16-BA609C5F2670}"/>
                </a:ext>
              </a:extLst>
            </p:cNvPr>
            <p:cNvSpPr>
              <a:spLocks noEditPoints="1"/>
            </p:cNvSpPr>
            <p:nvPr/>
          </p:nvSpPr>
          <p:spPr bwMode="auto">
            <a:xfrm>
              <a:off x="2880" y="1119"/>
              <a:ext cx="1932" cy="2084"/>
            </a:xfrm>
            <a:custGeom>
              <a:avLst/>
              <a:gdLst>
                <a:gd name="T0" fmla="*/ 740 w 812"/>
                <a:gd name="T1" fmla="*/ 402 h 876"/>
                <a:gd name="T2" fmla="*/ 722 w 812"/>
                <a:gd name="T3" fmla="*/ 269 h 876"/>
                <a:gd name="T4" fmla="*/ 538 w 812"/>
                <a:gd name="T5" fmla="*/ 104 h 876"/>
                <a:gd name="T6" fmla="*/ 512 w 812"/>
                <a:gd name="T7" fmla="*/ 150 h 876"/>
                <a:gd name="T8" fmla="*/ 487 w 812"/>
                <a:gd name="T9" fmla="*/ 195 h 876"/>
                <a:gd name="T10" fmla="*/ 466 w 812"/>
                <a:gd name="T11" fmla="*/ 208 h 876"/>
                <a:gd name="T12" fmla="*/ 418 w 812"/>
                <a:gd name="T13" fmla="*/ 204 h 876"/>
                <a:gd name="T14" fmla="*/ 369 w 812"/>
                <a:gd name="T15" fmla="*/ 206 h 876"/>
                <a:gd name="T16" fmla="*/ 328 w 812"/>
                <a:gd name="T17" fmla="*/ 214 h 876"/>
                <a:gd name="T18" fmla="*/ 328 w 812"/>
                <a:gd name="T19" fmla="*/ 279 h 876"/>
                <a:gd name="T20" fmla="*/ 270 w 812"/>
                <a:gd name="T21" fmla="*/ 310 h 876"/>
                <a:gd name="T22" fmla="*/ 228 w 812"/>
                <a:gd name="T23" fmla="*/ 364 h 876"/>
                <a:gd name="T24" fmla="*/ 164 w 812"/>
                <a:gd name="T25" fmla="*/ 350 h 876"/>
                <a:gd name="T26" fmla="*/ 290 w 812"/>
                <a:gd name="T27" fmla="*/ 660 h 876"/>
                <a:gd name="T28" fmla="*/ 290 w 812"/>
                <a:gd name="T29" fmla="*/ 750 h 876"/>
                <a:gd name="T30" fmla="*/ 567 w 812"/>
                <a:gd name="T31" fmla="*/ 876 h 876"/>
                <a:gd name="T32" fmla="*/ 578 w 812"/>
                <a:gd name="T33" fmla="*/ 740 h 876"/>
                <a:gd name="T34" fmla="*/ 741 w 812"/>
                <a:gd name="T35" fmla="*/ 657 h 876"/>
                <a:gd name="T36" fmla="*/ 807 w 812"/>
                <a:gd name="T37" fmla="*/ 523 h 876"/>
                <a:gd name="T38" fmla="*/ 199 w 812"/>
                <a:gd name="T39" fmla="*/ 352 h 876"/>
                <a:gd name="T40" fmla="*/ 247 w 812"/>
                <a:gd name="T41" fmla="*/ 335 h 876"/>
                <a:gd name="T42" fmla="*/ 267 w 812"/>
                <a:gd name="T43" fmla="*/ 289 h 876"/>
                <a:gd name="T44" fmla="*/ 314 w 812"/>
                <a:gd name="T45" fmla="*/ 271 h 876"/>
                <a:gd name="T46" fmla="*/ 309 w 812"/>
                <a:gd name="T47" fmla="*/ 223 h 876"/>
                <a:gd name="T48" fmla="*/ 337 w 812"/>
                <a:gd name="T49" fmla="*/ 181 h 876"/>
                <a:gd name="T50" fmla="*/ 328 w 812"/>
                <a:gd name="T51" fmla="*/ 134 h 876"/>
                <a:gd name="T52" fmla="*/ 298 w 812"/>
                <a:gd name="T53" fmla="*/ 125 h 876"/>
                <a:gd name="T54" fmla="*/ 293 w 812"/>
                <a:gd name="T55" fmla="*/ 74 h 876"/>
                <a:gd name="T56" fmla="*/ 254 w 812"/>
                <a:gd name="T57" fmla="*/ 43 h 876"/>
                <a:gd name="T58" fmla="*/ 198 w 812"/>
                <a:gd name="T59" fmla="*/ 22 h 876"/>
                <a:gd name="T60" fmla="*/ 146 w 812"/>
                <a:gd name="T61" fmla="*/ 22 h 876"/>
                <a:gd name="T62" fmla="*/ 114 w 812"/>
                <a:gd name="T63" fmla="*/ 59 h 876"/>
                <a:gd name="T64" fmla="*/ 60 w 812"/>
                <a:gd name="T65" fmla="*/ 59 h 876"/>
                <a:gd name="T66" fmla="*/ 50 w 812"/>
                <a:gd name="T67" fmla="*/ 108 h 876"/>
                <a:gd name="T68" fmla="*/ 8 w 812"/>
                <a:gd name="T69" fmla="*/ 137 h 876"/>
                <a:gd name="T70" fmla="*/ 0 w 812"/>
                <a:gd name="T71" fmla="*/ 187 h 876"/>
                <a:gd name="T72" fmla="*/ 10 w 812"/>
                <a:gd name="T73" fmla="*/ 245 h 876"/>
                <a:gd name="T74" fmla="*/ 35 w 812"/>
                <a:gd name="T75" fmla="*/ 289 h 876"/>
                <a:gd name="T76" fmla="*/ 84 w 812"/>
                <a:gd name="T77" fmla="*/ 301 h 876"/>
                <a:gd name="T78" fmla="*/ 111 w 812"/>
                <a:gd name="T79" fmla="*/ 344 h 876"/>
                <a:gd name="T80" fmla="*/ 140 w 812"/>
                <a:gd name="T81" fmla="*/ 351 h 876"/>
                <a:gd name="T82" fmla="*/ 91 w 812"/>
                <a:gd name="T83" fmla="*/ 187 h 876"/>
                <a:gd name="T84" fmla="*/ 247 w 812"/>
                <a:gd name="T85" fmla="*/ 187 h 876"/>
                <a:gd name="T86" fmla="*/ 169 w 812"/>
                <a:gd name="T87" fmla="*/ 265 h 876"/>
                <a:gd name="T88" fmla="*/ 324 w 812"/>
                <a:gd name="T89" fmla="*/ 106 h 876"/>
                <a:gd name="T90" fmla="*/ 342 w 812"/>
                <a:gd name="T91" fmla="*/ 131 h 876"/>
                <a:gd name="T92" fmla="*/ 378 w 812"/>
                <a:gd name="T93" fmla="*/ 186 h 876"/>
                <a:gd name="T94" fmla="*/ 440 w 812"/>
                <a:gd name="T95" fmla="*/ 194 h 876"/>
                <a:gd name="T96" fmla="*/ 476 w 812"/>
                <a:gd name="T97" fmla="*/ 161 h 876"/>
                <a:gd name="T98" fmla="*/ 517 w 812"/>
                <a:gd name="T99" fmla="*/ 102 h 876"/>
                <a:gd name="T100" fmla="*/ 503 w 812"/>
                <a:gd name="T101" fmla="*/ 78 h 876"/>
                <a:gd name="T102" fmla="*/ 492 w 812"/>
                <a:gd name="T103" fmla="*/ 32 h 876"/>
                <a:gd name="T104" fmla="*/ 414 w 812"/>
                <a:gd name="T105" fmla="*/ 11 h 876"/>
                <a:gd name="T106" fmla="*/ 363 w 812"/>
                <a:gd name="T107" fmla="*/ 17 h 876"/>
                <a:gd name="T108" fmla="*/ 328 w 812"/>
                <a:gd name="T109" fmla="*/ 64 h 876"/>
                <a:gd name="T110" fmla="*/ 378 w 812"/>
                <a:gd name="T111" fmla="*/ 88 h 876"/>
                <a:gd name="T112" fmla="*/ 459 w 812"/>
                <a:gd name="T113" fmla="*/ 79 h 876"/>
                <a:gd name="T114" fmla="*/ 438 w 812"/>
                <a:gd name="T115" fmla="*/ 137 h 876"/>
                <a:gd name="T116" fmla="*/ 378 w 812"/>
                <a:gd name="T117" fmla="*/ 88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2" h="876">
                  <a:moveTo>
                    <a:pt x="776" y="468"/>
                  </a:moveTo>
                  <a:cubicBezTo>
                    <a:pt x="774" y="466"/>
                    <a:pt x="772" y="463"/>
                    <a:pt x="770" y="461"/>
                  </a:cubicBezTo>
                  <a:cubicBezTo>
                    <a:pt x="760" y="451"/>
                    <a:pt x="749" y="430"/>
                    <a:pt x="740" y="402"/>
                  </a:cubicBezTo>
                  <a:cubicBezTo>
                    <a:pt x="737" y="396"/>
                    <a:pt x="737" y="385"/>
                    <a:pt x="736" y="374"/>
                  </a:cubicBezTo>
                  <a:cubicBezTo>
                    <a:pt x="734" y="359"/>
                    <a:pt x="733" y="342"/>
                    <a:pt x="729" y="329"/>
                  </a:cubicBezTo>
                  <a:cubicBezTo>
                    <a:pt x="723" y="311"/>
                    <a:pt x="722" y="280"/>
                    <a:pt x="722" y="269"/>
                  </a:cubicBezTo>
                  <a:cubicBezTo>
                    <a:pt x="722" y="237"/>
                    <a:pt x="722" y="237"/>
                    <a:pt x="722" y="237"/>
                  </a:cubicBezTo>
                  <a:cubicBezTo>
                    <a:pt x="734" y="199"/>
                    <a:pt x="782" y="145"/>
                    <a:pt x="764" y="145"/>
                  </a:cubicBezTo>
                  <a:cubicBezTo>
                    <a:pt x="619" y="148"/>
                    <a:pt x="637" y="115"/>
                    <a:pt x="538" y="104"/>
                  </a:cubicBezTo>
                  <a:cubicBezTo>
                    <a:pt x="538" y="114"/>
                    <a:pt x="536" y="124"/>
                    <a:pt x="532" y="134"/>
                  </a:cubicBezTo>
                  <a:cubicBezTo>
                    <a:pt x="529" y="145"/>
                    <a:pt x="529" y="145"/>
                    <a:pt x="529" y="145"/>
                  </a:cubicBezTo>
                  <a:cubicBezTo>
                    <a:pt x="512" y="150"/>
                    <a:pt x="512" y="150"/>
                    <a:pt x="512" y="150"/>
                  </a:cubicBezTo>
                  <a:cubicBezTo>
                    <a:pt x="508" y="157"/>
                    <a:pt x="503" y="163"/>
                    <a:pt x="497" y="170"/>
                  </a:cubicBezTo>
                  <a:cubicBezTo>
                    <a:pt x="497" y="189"/>
                    <a:pt x="497" y="189"/>
                    <a:pt x="497" y="189"/>
                  </a:cubicBezTo>
                  <a:cubicBezTo>
                    <a:pt x="487" y="195"/>
                    <a:pt x="487" y="195"/>
                    <a:pt x="487" y="195"/>
                  </a:cubicBezTo>
                  <a:cubicBezTo>
                    <a:pt x="481" y="200"/>
                    <a:pt x="474" y="204"/>
                    <a:pt x="468" y="207"/>
                  </a:cubicBezTo>
                  <a:cubicBezTo>
                    <a:pt x="467" y="207"/>
                    <a:pt x="467" y="207"/>
                    <a:pt x="467" y="207"/>
                  </a:cubicBezTo>
                  <a:cubicBezTo>
                    <a:pt x="466" y="208"/>
                    <a:pt x="466" y="208"/>
                    <a:pt x="466" y="208"/>
                  </a:cubicBezTo>
                  <a:cubicBezTo>
                    <a:pt x="459" y="210"/>
                    <a:pt x="451" y="213"/>
                    <a:pt x="444" y="214"/>
                  </a:cubicBezTo>
                  <a:cubicBezTo>
                    <a:pt x="433" y="217"/>
                    <a:pt x="433" y="217"/>
                    <a:pt x="433" y="217"/>
                  </a:cubicBezTo>
                  <a:cubicBezTo>
                    <a:pt x="418" y="204"/>
                    <a:pt x="418" y="204"/>
                    <a:pt x="418" y="204"/>
                  </a:cubicBezTo>
                  <a:cubicBezTo>
                    <a:pt x="411" y="204"/>
                    <a:pt x="402" y="203"/>
                    <a:pt x="395" y="201"/>
                  </a:cubicBezTo>
                  <a:cubicBezTo>
                    <a:pt x="379" y="211"/>
                    <a:pt x="379" y="211"/>
                    <a:pt x="379" y="211"/>
                  </a:cubicBezTo>
                  <a:cubicBezTo>
                    <a:pt x="369" y="206"/>
                    <a:pt x="369" y="206"/>
                    <a:pt x="369" y="206"/>
                  </a:cubicBezTo>
                  <a:cubicBezTo>
                    <a:pt x="363" y="203"/>
                    <a:pt x="358" y="199"/>
                    <a:pt x="353" y="196"/>
                  </a:cubicBezTo>
                  <a:cubicBezTo>
                    <a:pt x="328" y="212"/>
                    <a:pt x="328" y="212"/>
                    <a:pt x="328" y="212"/>
                  </a:cubicBezTo>
                  <a:cubicBezTo>
                    <a:pt x="328" y="212"/>
                    <a:pt x="328" y="213"/>
                    <a:pt x="328" y="214"/>
                  </a:cubicBezTo>
                  <a:cubicBezTo>
                    <a:pt x="347" y="238"/>
                    <a:pt x="347" y="238"/>
                    <a:pt x="347" y="238"/>
                  </a:cubicBezTo>
                  <a:cubicBezTo>
                    <a:pt x="339" y="257"/>
                    <a:pt x="339" y="257"/>
                    <a:pt x="339" y="257"/>
                  </a:cubicBezTo>
                  <a:cubicBezTo>
                    <a:pt x="335" y="267"/>
                    <a:pt x="329" y="278"/>
                    <a:pt x="328" y="279"/>
                  </a:cubicBezTo>
                  <a:cubicBezTo>
                    <a:pt x="327" y="281"/>
                    <a:pt x="321" y="291"/>
                    <a:pt x="315" y="300"/>
                  </a:cubicBezTo>
                  <a:cubicBezTo>
                    <a:pt x="302" y="316"/>
                    <a:pt x="302" y="316"/>
                    <a:pt x="302" y="316"/>
                  </a:cubicBezTo>
                  <a:cubicBezTo>
                    <a:pt x="270" y="310"/>
                    <a:pt x="270" y="310"/>
                    <a:pt x="270" y="310"/>
                  </a:cubicBezTo>
                  <a:cubicBezTo>
                    <a:pt x="269" y="344"/>
                    <a:pt x="269" y="344"/>
                    <a:pt x="269" y="344"/>
                  </a:cubicBezTo>
                  <a:cubicBezTo>
                    <a:pt x="251" y="354"/>
                    <a:pt x="251" y="354"/>
                    <a:pt x="251" y="354"/>
                  </a:cubicBezTo>
                  <a:cubicBezTo>
                    <a:pt x="241" y="359"/>
                    <a:pt x="229" y="363"/>
                    <a:pt x="228" y="364"/>
                  </a:cubicBezTo>
                  <a:cubicBezTo>
                    <a:pt x="228" y="364"/>
                    <a:pt x="216" y="368"/>
                    <a:pt x="205" y="371"/>
                  </a:cubicBezTo>
                  <a:cubicBezTo>
                    <a:pt x="185" y="375"/>
                    <a:pt x="185" y="375"/>
                    <a:pt x="185" y="375"/>
                  </a:cubicBezTo>
                  <a:cubicBezTo>
                    <a:pt x="164" y="350"/>
                    <a:pt x="164" y="350"/>
                    <a:pt x="164" y="350"/>
                  </a:cubicBezTo>
                  <a:cubicBezTo>
                    <a:pt x="156" y="358"/>
                    <a:pt x="156" y="358"/>
                    <a:pt x="156" y="358"/>
                  </a:cubicBezTo>
                  <a:cubicBezTo>
                    <a:pt x="141" y="493"/>
                    <a:pt x="246" y="616"/>
                    <a:pt x="290" y="660"/>
                  </a:cubicBezTo>
                  <a:cubicBezTo>
                    <a:pt x="290" y="660"/>
                    <a:pt x="290" y="660"/>
                    <a:pt x="290" y="660"/>
                  </a:cubicBezTo>
                  <a:cubicBezTo>
                    <a:pt x="290" y="684"/>
                    <a:pt x="290" y="684"/>
                    <a:pt x="290" y="684"/>
                  </a:cubicBezTo>
                  <a:cubicBezTo>
                    <a:pt x="290" y="685"/>
                    <a:pt x="290" y="685"/>
                    <a:pt x="290" y="685"/>
                  </a:cubicBezTo>
                  <a:cubicBezTo>
                    <a:pt x="290" y="750"/>
                    <a:pt x="290" y="750"/>
                    <a:pt x="290" y="750"/>
                  </a:cubicBezTo>
                  <a:cubicBezTo>
                    <a:pt x="290" y="819"/>
                    <a:pt x="290" y="819"/>
                    <a:pt x="290" y="819"/>
                  </a:cubicBezTo>
                  <a:cubicBezTo>
                    <a:pt x="290" y="823"/>
                    <a:pt x="293" y="827"/>
                    <a:pt x="297" y="829"/>
                  </a:cubicBezTo>
                  <a:cubicBezTo>
                    <a:pt x="410" y="875"/>
                    <a:pt x="555" y="876"/>
                    <a:pt x="567" y="876"/>
                  </a:cubicBezTo>
                  <a:cubicBezTo>
                    <a:pt x="567" y="876"/>
                    <a:pt x="567" y="876"/>
                    <a:pt x="567" y="876"/>
                  </a:cubicBezTo>
                  <a:cubicBezTo>
                    <a:pt x="573" y="876"/>
                    <a:pt x="578" y="871"/>
                    <a:pt x="578" y="865"/>
                  </a:cubicBezTo>
                  <a:cubicBezTo>
                    <a:pt x="578" y="740"/>
                    <a:pt x="578" y="740"/>
                    <a:pt x="578" y="740"/>
                  </a:cubicBezTo>
                  <a:cubicBezTo>
                    <a:pt x="658" y="749"/>
                    <a:pt x="709" y="739"/>
                    <a:pt x="721" y="733"/>
                  </a:cubicBezTo>
                  <a:cubicBezTo>
                    <a:pt x="736" y="725"/>
                    <a:pt x="738" y="703"/>
                    <a:pt x="740" y="662"/>
                  </a:cubicBezTo>
                  <a:cubicBezTo>
                    <a:pt x="741" y="657"/>
                    <a:pt x="741" y="657"/>
                    <a:pt x="741" y="657"/>
                  </a:cubicBezTo>
                  <a:cubicBezTo>
                    <a:pt x="743" y="627"/>
                    <a:pt x="738" y="580"/>
                    <a:pt x="736" y="558"/>
                  </a:cubicBezTo>
                  <a:cubicBezTo>
                    <a:pt x="738" y="558"/>
                    <a:pt x="738" y="558"/>
                    <a:pt x="738" y="558"/>
                  </a:cubicBezTo>
                  <a:cubicBezTo>
                    <a:pt x="790" y="558"/>
                    <a:pt x="804" y="532"/>
                    <a:pt x="807" y="523"/>
                  </a:cubicBezTo>
                  <a:cubicBezTo>
                    <a:pt x="812" y="508"/>
                    <a:pt x="798" y="492"/>
                    <a:pt x="776" y="468"/>
                  </a:cubicBezTo>
                  <a:close/>
                  <a:moveTo>
                    <a:pt x="176" y="326"/>
                  </a:moveTo>
                  <a:cubicBezTo>
                    <a:pt x="199" y="352"/>
                    <a:pt x="199" y="352"/>
                    <a:pt x="199" y="352"/>
                  </a:cubicBezTo>
                  <a:cubicBezTo>
                    <a:pt x="205" y="351"/>
                    <a:pt x="205" y="351"/>
                    <a:pt x="205" y="351"/>
                  </a:cubicBezTo>
                  <a:cubicBezTo>
                    <a:pt x="215" y="348"/>
                    <a:pt x="226" y="345"/>
                    <a:pt x="226" y="344"/>
                  </a:cubicBezTo>
                  <a:cubicBezTo>
                    <a:pt x="226" y="344"/>
                    <a:pt x="237" y="340"/>
                    <a:pt x="247" y="335"/>
                  </a:cubicBezTo>
                  <a:cubicBezTo>
                    <a:pt x="252" y="332"/>
                    <a:pt x="252" y="332"/>
                    <a:pt x="252" y="332"/>
                  </a:cubicBezTo>
                  <a:cubicBezTo>
                    <a:pt x="253" y="301"/>
                    <a:pt x="253" y="301"/>
                    <a:pt x="253" y="301"/>
                  </a:cubicBezTo>
                  <a:cubicBezTo>
                    <a:pt x="258" y="297"/>
                    <a:pt x="263" y="294"/>
                    <a:pt x="267" y="289"/>
                  </a:cubicBezTo>
                  <a:cubicBezTo>
                    <a:pt x="298" y="294"/>
                    <a:pt x="298" y="294"/>
                    <a:pt x="298" y="294"/>
                  </a:cubicBezTo>
                  <a:cubicBezTo>
                    <a:pt x="302" y="289"/>
                    <a:pt x="302" y="289"/>
                    <a:pt x="302" y="289"/>
                  </a:cubicBezTo>
                  <a:cubicBezTo>
                    <a:pt x="308" y="281"/>
                    <a:pt x="314" y="271"/>
                    <a:pt x="314" y="271"/>
                  </a:cubicBezTo>
                  <a:cubicBezTo>
                    <a:pt x="314" y="270"/>
                    <a:pt x="320" y="260"/>
                    <a:pt x="324" y="251"/>
                  </a:cubicBezTo>
                  <a:cubicBezTo>
                    <a:pt x="327" y="245"/>
                    <a:pt x="327" y="245"/>
                    <a:pt x="327" y="245"/>
                  </a:cubicBezTo>
                  <a:cubicBezTo>
                    <a:pt x="309" y="223"/>
                    <a:pt x="309" y="223"/>
                    <a:pt x="309" y="223"/>
                  </a:cubicBezTo>
                  <a:cubicBezTo>
                    <a:pt x="311" y="216"/>
                    <a:pt x="312" y="209"/>
                    <a:pt x="313" y="201"/>
                  </a:cubicBezTo>
                  <a:cubicBezTo>
                    <a:pt x="337" y="187"/>
                    <a:pt x="337" y="187"/>
                    <a:pt x="337" y="187"/>
                  </a:cubicBezTo>
                  <a:cubicBezTo>
                    <a:pt x="337" y="181"/>
                    <a:pt x="337" y="181"/>
                    <a:pt x="337" y="181"/>
                  </a:cubicBezTo>
                  <a:cubicBezTo>
                    <a:pt x="336" y="171"/>
                    <a:pt x="334" y="159"/>
                    <a:pt x="334" y="159"/>
                  </a:cubicBezTo>
                  <a:cubicBezTo>
                    <a:pt x="334" y="158"/>
                    <a:pt x="332" y="147"/>
                    <a:pt x="329" y="138"/>
                  </a:cubicBezTo>
                  <a:cubicBezTo>
                    <a:pt x="328" y="134"/>
                    <a:pt x="328" y="134"/>
                    <a:pt x="328" y="134"/>
                  </a:cubicBezTo>
                  <a:cubicBezTo>
                    <a:pt x="327" y="131"/>
                    <a:pt x="327" y="131"/>
                    <a:pt x="327" y="131"/>
                  </a:cubicBezTo>
                  <a:cubicBezTo>
                    <a:pt x="298" y="125"/>
                    <a:pt x="298" y="125"/>
                    <a:pt x="298" y="125"/>
                  </a:cubicBezTo>
                  <a:cubicBezTo>
                    <a:pt x="298" y="125"/>
                    <a:pt x="298" y="125"/>
                    <a:pt x="298" y="125"/>
                  </a:cubicBezTo>
                  <a:cubicBezTo>
                    <a:pt x="295" y="119"/>
                    <a:pt x="291" y="113"/>
                    <a:pt x="287" y="108"/>
                  </a:cubicBezTo>
                  <a:cubicBezTo>
                    <a:pt x="298" y="79"/>
                    <a:pt x="298" y="79"/>
                    <a:pt x="298" y="79"/>
                  </a:cubicBezTo>
                  <a:cubicBezTo>
                    <a:pt x="293" y="74"/>
                    <a:pt x="293" y="74"/>
                    <a:pt x="293" y="74"/>
                  </a:cubicBezTo>
                  <a:cubicBezTo>
                    <a:pt x="286" y="67"/>
                    <a:pt x="277" y="60"/>
                    <a:pt x="277" y="59"/>
                  </a:cubicBezTo>
                  <a:cubicBezTo>
                    <a:pt x="276" y="59"/>
                    <a:pt x="267" y="52"/>
                    <a:pt x="259" y="46"/>
                  </a:cubicBezTo>
                  <a:cubicBezTo>
                    <a:pt x="254" y="43"/>
                    <a:pt x="254" y="43"/>
                    <a:pt x="254" y="43"/>
                  </a:cubicBezTo>
                  <a:cubicBezTo>
                    <a:pt x="223" y="59"/>
                    <a:pt x="223" y="59"/>
                    <a:pt x="223" y="59"/>
                  </a:cubicBezTo>
                  <a:cubicBezTo>
                    <a:pt x="219" y="58"/>
                    <a:pt x="214" y="56"/>
                    <a:pt x="210" y="55"/>
                  </a:cubicBezTo>
                  <a:cubicBezTo>
                    <a:pt x="198" y="22"/>
                    <a:pt x="198" y="22"/>
                    <a:pt x="198" y="22"/>
                  </a:cubicBezTo>
                  <a:cubicBezTo>
                    <a:pt x="191" y="22"/>
                    <a:pt x="191" y="22"/>
                    <a:pt x="191" y="22"/>
                  </a:cubicBezTo>
                  <a:cubicBezTo>
                    <a:pt x="180" y="20"/>
                    <a:pt x="169" y="20"/>
                    <a:pt x="168" y="20"/>
                  </a:cubicBezTo>
                  <a:cubicBezTo>
                    <a:pt x="168" y="20"/>
                    <a:pt x="156" y="20"/>
                    <a:pt x="146" y="22"/>
                  </a:cubicBezTo>
                  <a:cubicBezTo>
                    <a:pt x="139" y="22"/>
                    <a:pt x="139" y="22"/>
                    <a:pt x="139" y="22"/>
                  </a:cubicBezTo>
                  <a:cubicBezTo>
                    <a:pt x="127" y="55"/>
                    <a:pt x="127" y="55"/>
                    <a:pt x="127" y="55"/>
                  </a:cubicBezTo>
                  <a:cubicBezTo>
                    <a:pt x="123" y="56"/>
                    <a:pt x="118" y="58"/>
                    <a:pt x="114" y="59"/>
                  </a:cubicBezTo>
                  <a:cubicBezTo>
                    <a:pt x="83" y="43"/>
                    <a:pt x="83" y="43"/>
                    <a:pt x="83" y="43"/>
                  </a:cubicBezTo>
                  <a:cubicBezTo>
                    <a:pt x="78" y="46"/>
                    <a:pt x="78" y="46"/>
                    <a:pt x="78" y="46"/>
                  </a:cubicBezTo>
                  <a:cubicBezTo>
                    <a:pt x="70" y="52"/>
                    <a:pt x="61" y="59"/>
                    <a:pt x="60" y="59"/>
                  </a:cubicBezTo>
                  <a:cubicBezTo>
                    <a:pt x="60" y="60"/>
                    <a:pt x="51" y="67"/>
                    <a:pt x="44" y="74"/>
                  </a:cubicBezTo>
                  <a:cubicBezTo>
                    <a:pt x="39" y="79"/>
                    <a:pt x="39" y="79"/>
                    <a:pt x="39" y="79"/>
                  </a:cubicBezTo>
                  <a:cubicBezTo>
                    <a:pt x="50" y="108"/>
                    <a:pt x="50" y="108"/>
                    <a:pt x="50" y="108"/>
                  </a:cubicBezTo>
                  <a:cubicBezTo>
                    <a:pt x="46" y="113"/>
                    <a:pt x="42" y="119"/>
                    <a:pt x="39" y="125"/>
                  </a:cubicBezTo>
                  <a:cubicBezTo>
                    <a:pt x="10" y="131"/>
                    <a:pt x="10" y="131"/>
                    <a:pt x="10" y="131"/>
                  </a:cubicBezTo>
                  <a:cubicBezTo>
                    <a:pt x="8" y="137"/>
                    <a:pt x="8" y="137"/>
                    <a:pt x="8" y="137"/>
                  </a:cubicBezTo>
                  <a:cubicBezTo>
                    <a:pt x="5" y="147"/>
                    <a:pt x="3" y="158"/>
                    <a:pt x="3" y="159"/>
                  </a:cubicBezTo>
                  <a:cubicBezTo>
                    <a:pt x="3" y="159"/>
                    <a:pt x="0" y="170"/>
                    <a:pt x="0" y="180"/>
                  </a:cubicBezTo>
                  <a:cubicBezTo>
                    <a:pt x="0" y="187"/>
                    <a:pt x="0" y="187"/>
                    <a:pt x="0" y="187"/>
                  </a:cubicBezTo>
                  <a:cubicBezTo>
                    <a:pt x="24" y="201"/>
                    <a:pt x="24" y="201"/>
                    <a:pt x="24" y="201"/>
                  </a:cubicBezTo>
                  <a:cubicBezTo>
                    <a:pt x="25" y="209"/>
                    <a:pt x="26" y="216"/>
                    <a:pt x="28" y="223"/>
                  </a:cubicBezTo>
                  <a:cubicBezTo>
                    <a:pt x="10" y="245"/>
                    <a:pt x="10" y="245"/>
                    <a:pt x="10" y="245"/>
                  </a:cubicBezTo>
                  <a:cubicBezTo>
                    <a:pt x="13" y="251"/>
                    <a:pt x="13" y="251"/>
                    <a:pt x="13" y="251"/>
                  </a:cubicBezTo>
                  <a:cubicBezTo>
                    <a:pt x="17" y="260"/>
                    <a:pt x="22" y="270"/>
                    <a:pt x="23" y="271"/>
                  </a:cubicBezTo>
                  <a:cubicBezTo>
                    <a:pt x="23" y="271"/>
                    <a:pt x="29" y="281"/>
                    <a:pt x="35" y="289"/>
                  </a:cubicBezTo>
                  <a:cubicBezTo>
                    <a:pt x="39" y="294"/>
                    <a:pt x="39" y="294"/>
                    <a:pt x="39" y="294"/>
                  </a:cubicBezTo>
                  <a:cubicBezTo>
                    <a:pt x="70" y="289"/>
                    <a:pt x="70" y="289"/>
                    <a:pt x="70" y="289"/>
                  </a:cubicBezTo>
                  <a:cubicBezTo>
                    <a:pt x="74" y="293"/>
                    <a:pt x="79" y="297"/>
                    <a:pt x="84" y="301"/>
                  </a:cubicBezTo>
                  <a:cubicBezTo>
                    <a:pt x="84" y="332"/>
                    <a:pt x="84" y="332"/>
                    <a:pt x="84" y="332"/>
                  </a:cubicBezTo>
                  <a:cubicBezTo>
                    <a:pt x="90" y="335"/>
                    <a:pt x="90" y="335"/>
                    <a:pt x="90" y="335"/>
                  </a:cubicBezTo>
                  <a:cubicBezTo>
                    <a:pt x="100" y="340"/>
                    <a:pt x="110" y="344"/>
                    <a:pt x="111" y="344"/>
                  </a:cubicBezTo>
                  <a:cubicBezTo>
                    <a:pt x="111" y="344"/>
                    <a:pt x="122" y="348"/>
                    <a:pt x="132" y="351"/>
                  </a:cubicBezTo>
                  <a:cubicBezTo>
                    <a:pt x="138" y="352"/>
                    <a:pt x="138" y="352"/>
                    <a:pt x="138" y="352"/>
                  </a:cubicBezTo>
                  <a:cubicBezTo>
                    <a:pt x="140" y="351"/>
                    <a:pt x="140" y="351"/>
                    <a:pt x="140" y="351"/>
                  </a:cubicBezTo>
                  <a:cubicBezTo>
                    <a:pt x="160" y="326"/>
                    <a:pt x="160" y="326"/>
                    <a:pt x="160" y="326"/>
                  </a:cubicBezTo>
                  <a:lnTo>
                    <a:pt x="176" y="326"/>
                  </a:lnTo>
                  <a:close/>
                  <a:moveTo>
                    <a:pt x="91" y="187"/>
                  </a:moveTo>
                  <a:cubicBezTo>
                    <a:pt x="91" y="144"/>
                    <a:pt x="126" y="108"/>
                    <a:pt x="169" y="108"/>
                  </a:cubicBezTo>
                  <a:cubicBezTo>
                    <a:pt x="204" y="108"/>
                    <a:pt x="234" y="132"/>
                    <a:pt x="244" y="164"/>
                  </a:cubicBezTo>
                  <a:cubicBezTo>
                    <a:pt x="246" y="171"/>
                    <a:pt x="247" y="179"/>
                    <a:pt x="247" y="187"/>
                  </a:cubicBezTo>
                  <a:cubicBezTo>
                    <a:pt x="247" y="191"/>
                    <a:pt x="247" y="191"/>
                    <a:pt x="247" y="191"/>
                  </a:cubicBezTo>
                  <a:cubicBezTo>
                    <a:pt x="246" y="223"/>
                    <a:pt x="224" y="250"/>
                    <a:pt x="196" y="260"/>
                  </a:cubicBezTo>
                  <a:cubicBezTo>
                    <a:pt x="187" y="263"/>
                    <a:pt x="178" y="265"/>
                    <a:pt x="169" y="265"/>
                  </a:cubicBezTo>
                  <a:cubicBezTo>
                    <a:pt x="168" y="265"/>
                    <a:pt x="168" y="265"/>
                    <a:pt x="168" y="265"/>
                  </a:cubicBezTo>
                  <a:cubicBezTo>
                    <a:pt x="125" y="264"/>
                    <a:pt x="91" y="230"/>
                    <a:pt x="91" y="187"/>
                  </a:cubicBezTo>
                  <a:close/>
                  <a:moveTo>
                    <a:pt x="324" y="106"/>
                  </a:moveTo>
                  <a:cubicBezTo>
                    <a:pt x="337" y="114"/>
                    <a:pt x="337" y="114"/>
                    <a:pt x="337" y="114"/>
                  </a:cubicBezTo>
                  <a:cubicBezTo>
                    <a:pt x="337" y="117"/>
                    <a:pt x="338" y="121"/>
                    <a:pt x="339" y="124"/>
                  </a:cubicBezTo>
                  <a:cubicBezTo>
                    <a:pt x="340" y="126"/>
                    <a:pt x="341" y="128"/>
                    <a:pt x="342" y="131"/>
                  </a:cubicBezTo>
                  <a:cubicBezTo>
                    <a:pt x="344" y="136"/>
                    <a:pt x="347" y="141"/>
                    <a:pt x="350" y="145"/>
                  </a:cubicBezTo>
                  <a:cubicBezTo>
                    <a:pt x="346" y="161"/>
                    <a:pt x="346" y="161"/>
                    <a:pt x="346" y="161"/>
                  </a:cubicBezTo>
                  <a:cubicBezTo>
                    <a:pt x="356" y="172"/>
                    <a:pt x="366" y="180"/>
                    <a:pt x="378" y="186"/>
                  </a:cubicBezTo>
                  <a:cubicBezTo>
                    <a:pt x="392" y="178"/>
                    <a:pt x="392" y="178"/>
                    <a:pt x="392" y="178"/>
                  </a:cubicBezTo>
                  <a:cubicBezTo>
                    <a:pt x="403" y="182"/>
                    <a:pt x="416" y="184"/>
                    <a:pt x="428" y="183"/>
                  </a:cubicBezTo>
                  <a:cubicBezTo>
                    <a:pt x="440" y="194"/>
                    <a:pt x="440" y="194"/>
                    <a:pt x="440" y="194"/>
                  </a:cubicBezTo>
                  <a:cubicBezTo>
                    <a:pt x="446" y="192"/>
                    <a:pt x="452" y="190"/>
                    <a:pt x="458" y="188"/>
                  </a:cubicBezTo>
                  <a:cubicBezTo>
                    <a:pt x="464" y="185"/>
                    <a:pt x="470" y="181"/>
                    <a:pt x="476" y="178"/>
                  </a:cubicBezTo>
                  <a:cubicBezTo>
                    <a:pt x="476" y="161"/>
                    <a:pt x="476" y="161"/>
                    <a:pt x="476" y="161"/>
                  </a:cubicBezTo>
                  <a:cubicBezTo>
                    <a:pt x="485" y="153"/>
                    <a:pt x="492" y="143"/>
                    <a:pt x="497" y="132"/>
                  </a:cubicBezTo>
                  <a:cubicBezTo>
                    <a:pt x="512" y="127"/>
                    <a:pt x="512" y="127"/>
                    <a:pt x="512" y="127"/>
                  </a:cubicBezTo>
                  <a:cubicBezTo>
                    <a:pt x="515" y="120"/>
                    <a:pt x="516" y="111"/>
                    <a:pt x="517" y="102"/>
                  </a:cubicBezTo>
                  <a:cubicBezTo>
                    <a:pt x="517" y="97"/>
                    <a:pt x="517" y="92"/>
                    <a:pt x="516" y="86"/>
                  </a:cubicBezTo>
                  <a:cubicBezTo>
                    <a:pt x="510" y="82"/>
                    <a:pt x="507" y="80"/>
                    <a:pt x="505" y="79"/>
                  </a:cubicBezTo>
                  <a:cubicBezTo>
                    <a:pt x="503" y="78"/>
                    <a:pt x="503" y="78"/>
                    <a:pt x="503" y="78"/>
                  </a:cubicBezTo>
                  <a:cubicBezTo>
                    <a:pt x="501" y="73"/>
                    <a:pt x="500" y="68"/>
                    <a:pt x="498" y="63"/>
                  </a:cubicBezTo>
                  <a:cubicBezTo>
                    <a:pt x="495" y="57"/>
                    <a:pt x="492" y="52"/>
                    <a:pt x="489" y="47"/>
                  </a:cubicBezTo>
                  <a:cubicBezTo>
                    <a:pt x="492" y="32"/>
                    <a:pt x="492" y="32"/>
                    <a:pt x="492" y="32"/>
                  </a:cubicBezTo>
                  <a:cubicBezTo>
                    <a:pt x="483" y="21"/>
                    <a:pt x="471" y="12"/>
                    <a:pt x="459" y="7"/>
                  </a:cubicBezTo>
                  <a:cubicBezTo>
                    <a:pt x="445" y="15"/>
                    <a:pt x="445" y="15"/>
                    <a:pt x="445" y="15"/>
                  </a:cubicBezTo>
                  <a:cubicBezTo>
                    <a:pt x="435" y="12"/>
                    <a:pt x="425" y="11"/>
                    <a:pt x="414" y="11"/>
                  </a:cubicBezTo>
                  <a:cubicBezTo>
                    <a:pt x="401" y="0"/>
                    <a:pt x="401" y="0"/>
                    <a:pt x="401" y="0"/>
                  </a:cubicBezTo>
                  <a:cubicBezTo>
                    <a:pt x="395" y="2"/>
                    <a:pt x="388" y="4"/>
                    <a:pt x="381" y="7"/>
                  </a:cubicBezTo>
                  <a:cubicBezTo>
                    <a:pt x="375" y="9"/>
                    <a:pt x="369" y="13"/>
                    <a:pt x="363" y="17"/>
                  </a:cubicBezTo>
                  <a:cubicBezTo>
                    <a:pt x="363" y="34"/>
                    <a:pt x="363" y="34"/>
                    <a:pt x="363" y="34"/>
                  </a:cubicBezTo>
                  <a:cubicBezTo>
                    <a:pt x="355" y="41"/>
                    <a:pt x="349" y="49"/>
                    <a:pt x="344" y="58"/>
                  </a:cubicBezTo>
                  <a:cubicBezTo>
                    <a:pt x="328" y="64"/>
                    <a:pt x="328" y="64"/>
                    <a:pt x="328" y="64"/>
                  </a:cubicBezTo>
                  <a:cubicBezTo>
                    <a:pt x="324" y="77"/>
                    <a:pt x="322" y="91"/>
                    <a:pt x="323" y="106"/>
                  </a:cubicBezTo>
                  <a:cubicBezTo>
                    <a:pt x="323" y="106"/>
                    <a:pt x="323" y="106"/>
                    <a:pt x="324" y="106"/>
                  </a:cubicBezTo>
                  <a:close/>
                  <a:moveTo>
                    <a:pt x="378" y="88"/>
                  </a:moveTo>
                  <a:cubicBezTo>
                    <a:pt x="381" y="75"/>
                    <a:pt x="390" y="63"/>
                    <a:pt x="403" y="57"/>
                  </a:cubicBezTo>
                  <a:cubicBezTo>
                    <a:pt x="408" y="55"/>
                    <a:pt x="414" y="54"/>
                    <a:pt x="419" y="54"/>
                  </a:cubicBezTo>
                  <a:cubicBezTo>
                    <a:pt x="436" y="54"/>
                    <a:pt x="452" y="63"/>
                    <a:pt x="459" y="79"/>
                  </a:cubicBezTo>
                  <a:cubicBezTo>
                    <a:pt x="459" y="79"/>
                    <a:pt x="459" y="80"/>
                    <a:pt x="459" y="80"/>
                  </a:cubicBezTo>
                  <a:cubicBezTo>
                    <a:pt x="462" y="87"/>
                    <a:pt x="463" y="94"/>
                    <a:pt x="463" y="101"/>
                  </a:cubicBezTo>
                  <a:cubicBezTo>
                    <a:pt x="461" y="116"/>
                    <a:pt x="452" y="131"/>
                    <a:pt x="438" y="137"/>
                  </a:cubicBezTo>
                  <a:cubicBezTo>
                    <a:pt x="416" y="146"/>
                    <a:pt x="390" y="136"/>
                    <a:pt x="381" y="114"/>
                  </a:cubicBezTo>
                  <a:cubicBezTo>
                    <a:pt x="380" y="113"/>
                    <a:pt x="380" y="112"/>
                    <a:pt x="380" y="111"/>
                  </a:cubicBezTo>
                  <a:cubicBezTo>
                    <a:pt x="377" y="104"/>
                    <a:pt x="377" y="95"/>
                    <a:pt x="378" y="88"/>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 name="Group 9">
            <a:extLst>
              <a:ext uri="{FF2B5EF4-FFF2-40B4-BE49-F238E27FC236}">
                <a16:creationId xmlns:a16="http://schemas.microsoft.com/office/drawing/2014/main" id="{EC703158-6B61-F550-FDCD-BCC70346F621}"/>
              </a:ext>
            </a:extLst>
          </p:cNvPr>
          <p:cNvGrpSpPr/>
          <p:nvPr/>
        </p:nvGrpSpPr>
        <p:grpSpPr>
          <a:xfrm>
            <a:off x="8764945" y="6397719"/>
            <a:ext cx="2736744" cy="387580"/>
            <a:chOff x="8764945" y="6397719"/>
            <a:chExt cx="2736744" cy="387580"/>
          </a:xfrm>
        </p:grpSpPr>
        <p:sp>
          <p:nvSpPr>
            <p:cNvPr id="19" name="Rectangle 18">
              <a:extLst>
                <a:ext uri="{FF2B5EF4-FFF2-40B4-BE49-F238E27FC236}">
                  <a16:creationId xmlns:a16="http://schemas.microsoft.com/office/drawing/2014/main" id="{63883318-3764-0726-CCDB-F922686821A2}"/>
                </a:ext>
              </a:extLst>
            </p:cNvPr>
            <p:cNvSpPr/>
            <p:nvPr/>
          </p:nvSpPr>
          <p:spPr>
            <a:xfrm>
              <a:off x="8764945" y="6397719"/>
              <a:ext cx="2736744" cy="387580"/>
            </a:xfrm>
            <a:prstGeom prst="rect">
              <a:avLst/>
            </a:prstGeom>
            <a:solidFill>
              <a:srgbClr val="FFFFFF"/>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endParaRPr lang="en-US" sz="900">
                <a:solidFill>
                  <a:srgbClr val="575757"/>
                </a:solidFill>
              </a:endParaRPr>
            </a:p>
          </p:txBody>
        </p:sp>
        <p:sp>
          <p:nvSpPr>
            <p:cNvPr id="20" name="Rectangle 19">
              <a:extLst>
                <a:ext uri="{FF2B5EF4-FFF2-40B4-BE49-F238E27FC236}">
                  <a16:creationId xmlns:a16="http://schemas.microsoft.com/office/drawing/2014/main" id="{4AD33EC7-55D9-F75E-C08C-465B16CD85A3}"/>
                </a:ext>
              </a:extLst>
            </p:cNvPr>
            <p:cNvSpPr/>
            <p:nvPr/>
          </p:nvSpPr>
          <p:spPr>
            <a:xfrm>
              <a:off x="9462002" y="6485957"/>
              <a:ext cx="607965" cy="198890"/>
            </a:xfrm>
            <a:prstGeom prst="rect">
              <a:avLst/>
            </a:prstGeom>
            <a:solidFill>
              <a:srgbClr val="FFFFFF"/>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業務</a:t>
              </a:r>
              <a:endParaRPr lang="en-US" sz="900">
                <a:solidFill>
                  <a:srgbClr val="575757"/>
                </a:solidFill>
              </a:endParaRPr>
            </a:p>
          </p:txBody>
        </p:sp>
        <p:sp>
          <p:nvSpPr>
            <p:cNvPr id="21" name="Rectangle 20">
              <a:extLst>
                <a:ext uri="{FF2B5EF4-FFF2-40B4-BE49-F238E27FC236}">
                  <a16:creationId xmlns:a16="http://schemas.microsoft.com/office/drawing/2014/main" id="{84030A09-4885-8D4B-EBD1-8AB3F6506EFF}"/>
                </a:ext>
              </a:extLst>
            </p:cNvPr>
            <p:cNvSpPr/>
            <p:nvPr/>
          </p:nvSpPr>
          <p:spPr>
            <a:xfrm>
              <a:off x="10159135" y="6485957"/>
              <a:ext cx="607965" cy="198890"/>
            </a:xfrm>
            <a:prstGeom prst="rect">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処理</a:t>
              </a:r>
              <a:endParaRPr lang="en-US" sz="900">
                <a:solidFill>
                  <a:srgbClr val="575757"/>
                </a:solidFill>
              </a:endParaRPr>
            </a:p>
          </p:txBody>
        </p:sp>
        <p:sp>
          <p:nvSpPr>
            <p:cNvPr id="22" name="Flowchart: Magnetic Disk 21">
              <a:extLst>
                <a:ext uri="{FF2B5EF4-FFF2-40B4-BE49-F238E27FC236}">
                  <a16:creationId xmlns:a16="http://schemas.microsoft.com/office/drawing/2014/main" id="{6ECA1553-6A2E-F388-C32F-BBBFBE9454F5}"/>
                </a:ext>
              </a:extLst>
            </p:cNvPr>
            <p:cNvSpPr/>
            <p:nvPr/>
          </p:nvSpPr>
          <p:spPr>
            <a:xfrm>
              <a:off x="10849572" y="6455060"/>
              <a:ext cx="507445" cy="260685"/>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データ</a:t>
              </a:r>
              <a:endParaRPr lang="en-US" altLang="ja-JP" sz="900">
                <a:solidFill>
                  <a:srgbClr val="575757"/>
                </a:solidFill>
              </a:endParaRPr>
            </a:p>
          </p:txBody>
        </p:sp>
        <p:sp>
          <p:nvSpPr>
            <p:cNvPr id="23" name="テキスト ボックス 118">
              <a:extLst>
                <a:ext uri="{FF2B5EF4-FFF2-40B4-BE49-F238E27FC236}">
                  <a16:creationId xmlns:a16="http://schemas.microsoft.com/office/drawing/2014/main" id="{8F5B3D95-A2F3-0CEC-7785-32BB6A3AC03B}"/>
                </a:ext>
              </a:extLst>
            </p:cNvPr>
            <p:cNvSpPr txBox="1"/>
            <p:nvPr/>
          </p:nvSpPr>
          <p:spPr>
            <a:xfrm>
              <a:off x="8918688" y="6507301"/>
              <a:ext cx="421459" cy="1562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●凡例：</a:t>
              </a:r>
              <a:endParaRPr kumimoji="1" lang="en-US" altLang="ja-JP" sz="1050">
                <a:solidFill>
                  <a:srgbClr val="575757"/>
                </a:solidFill>
                <a:latin typeface="Trebuchet MS" panose="020B0603020202020204" pitchFamily="34" charset="0"/>
                <a:ea typeface="Meiryo UI" panose="020B0604030504040204" pitchFamily="50" charset="-128"/>
              </a:endParaRPr>
            </a:p>
          </p:txBody>
        </p:sp>
      </p:grpSp>
    </p:spTree>
    <p:extLst>
      <p:ext uri="{BB962C8B-B14F-4D97-AF65-F5344CB8AC3E}">
        <p14:creationId xmlns:p14="http://schemas.microsoft.com/office/powerpoint/2010/main" val="173586237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301D22-070A-DAFE-ADF5-1779AD963A6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909A2A1-A0AE-EEA3-EC9A-568E8F41265E}"/>
              </a:ext>
            </a:extLst>
          </p:cNvPr>
          <p:cNvSpPr>
            <a:spLocks noGrp="1"/>
          </p:cNvSpPr>
          <p:nvPr>
            <p:ph type="title"/>
          </p:nvPr>
        </p:nvSpPr>
        <p:spPr/>
        <p:txBody>
          <a:bodyPr vert="horz"/>
          <a:lstStyle/>
          <a:p>
            <a:r>
              <a:rPr lang="en-US" altLang="ja-JP" sz="4400"/>
              <a:t>1-5: DSS</a:t>
            </a:r>
            <a:r>
              <a:rPr lang="ja-JP" altLang="en-US" sz="4400"/>
              <a:t>アセスメント</a:t>
            </a:r>
          </a:p>
        </p:txBody>
      </p:sp>
    </p:spTree>
    <p:extLst>
      <p:ext uri="{BB962C8B-B14F-4D97-AF65-F5344CB8AC3E}">
        <p14:creationId xmlns:p14="http://schemas.microsoft.com/office/powerpoint/2010/main" val="35036318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897EE2-C23B-27FC-BD48-2149DB810F32}"/>
            </a:ext>
          </a:extLst>
        </p:cNvPr>
        <p:cNvGrpSpPr/>
        <p:nvPr/>
      </p:nvGrpSpPr>
      <p:grpSpPr>
        <a:xfrm>
          <a:off x="0" y="0"/>
          <a:ext cx="0" cy="0"/>
          <a:chOff x="0" y="0"/>
          <a:chExt cx="0" cy="0"/>
        </a:xfrm>
      </p:grpSpPr>
      <p:sp>
        <p:nvSpPr>
          <p:cNvPr id="3" name="タイトル 140">
            <a:extLst>
              <a:ext uri="{FF2B5EF4-FFF2-40B4-BE49-F238E27FC236}">
                <a16:creationId xmlns:a16="http://schemas.microsoft.com/office/drawing/2014/main" id="{C72CCA03-E187-7C01-EAAE-2FAA47A5B8AB}"/>
              </a:ext>
            </a:extLst>
          </p:cNvPr>
          <p:cNvSpPr txBox="1">
            <a:spLocks/>
          </p:cNvSpPr>
          <p:nvPr/>
        </p:nvSpPr>
        <p:spPr>
          <a:xfrm>
            <a:off x="372826" y="97662"/>
            <a:ext cx="10561874" cy="461905"/>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2400" b="1" kern="1200">
                <a:solidFill>
                  <a:schemeClr val="bg1"/>
                </a:solidFill>
                <a:latin typeface="+mj-lt"/>
                <a:ea typeface="+mj-ea"/>
                <a:cs typeface="+mj-cs"/>
                <a:sym typeface="Trebuchet MS" panose="020B0603020202020204" pitchFamily="34" charset="0"/>
              </a:defRPr>
            </a:lvl1pPr>
          </a:lstStyle>
          <a:p>
            <a:pPr>
              <a:buSzPts val="2400"/>
            </a:pPr>
            <a:br>
              <a:rPr lang="en-US" altLang="ja-JP" sz="1400"/>
            </a:br>
            <a:r>
              <a:rPr lang="ja-JP" altLang="en-US"/>
              <a:t>サービス概要</a:t>
            </a:r>
            <a:r>
              <a:rPr lang="en-US" altLang="ja-JP"/>
              <a:t> | DSS</a:t>
            </a:r>
            <a:r>
              <a:rPr lang="ja-JP" altLang="en-US"/>
              <a:t>アセスメント</a:t>
            </a:r>
            <a:endParaRPr lang="en-US" altLang="ja-JP"/>
          </a:p>
        </p:txBody>
      </p:sp>
      <p:sp>
        <p:nvSpPr>
          <p:cNvPr id="13" name="テキスト ボックス 22">
            <a:extLst>
              <a:ext uri="{FF2B5EF4-FFF2-40B4-BE49-F238E27FC236}">
                <a16:creationId xmlns:a16="http://schemas.microsoft.com/office/drawing/2014/main" id="{BD1A5986-7B6C-0FE1-AFC2-FFE51E200D4C}"/>
              </a:ext>
            </a:extLst>
          </p:cNvPr>
          <p:cNvSpPr txBox="1"/>
          <p:nvPr/>
        </p:nvSpPr>
        <p:spPr>
          <a:xfrm>
            <a:off x="614472" y="1068653"/>
            <a:ext cx="10141045" cy="26024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buFont typeface="Trebuchet MS" panose="020B0603020202020204" pitchFamily="34" charset="0"/>
              <a:buChar char="​"/>
            </a:pPr>
            <a:r>
              <a:rPr kumimoji="1" lang="ja-JP" altLang="en-US" sz="1600">
                <a:solidFill>
                  <a:srgbClr val="295E7E"/>
                </a:solidFill>
                <a:latin typeface="Trebuchet MS"/>
                <a:ea typeface="Meiryo UI"/>
              </a:rPr>
              <a:t>本ソリューションの目的・体験価値</a:t>
            </a:r>
            <a:endParaRPr kumimoji="1" lang="en-US" altLang="ja-JP" sz="1600">
              <a:solidFill>
                <a:srgbClr val="295E7E"/>
              </a:solidFill>
              <a:latin typeface="Trebuchet MS"/>
              <a:ea typeface="Meiryo UI"/>
            </a:endParaRPr>
          </a:p>
        </p:txBody>
      </p:sp>
      <p:cxnSp>
        <p:nvCxnSpPr>
          <p:cNvPr id="14" name="直線コネクタ 24">
            <a:extLst>
              <a:ext uri="{FF2B5EF4-FFF2-40B4-BE49-F238E27FC236}">
                <a16:creationId xmlns:a16="http://schemas.microsoft.com/office/drawing/2014/main" id="{1A8EC297-64AD-8B37-8AB5-D9DA7202EA14}"/>
              </a:ext>
            </a:extLst>
          </p:cNvPr>
          <p:cNvCxnSpPr/>
          <p:nvPr/>
        </p:nvCxnSpPr>
        <p:spPr>
          <a:xfrm>
            <a:off x="676239" y="1347951"/>
            <a:ext cx="10048908"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25" name="Group 24">
            <a:extLst>
              <a:ext uri="{FF2B5EF4-FFF2-40B4-BE49-F238E27FC236}">
                <a16:creationId xmlns:a16="http://schemas.microsoft.com/office/drawing/2014/main" id="{1092C106-59D8-526E-2C0A-FE8C050DE22B}"/>
              </a:ext>
            </a:extLst>
          </p:cNvPr>
          <p:cNvGrpSpPr/>
          <p:nvPr/>
        </p:nvGrpSpPr>
        <p:grpSpPr>
          <a:xfrm>
            <a:off x="614471" y="4793857"/>
            <a:ext cx="10141045" cy="1282477"/>
            <a:chOff x="614472" y="4793857"/>
            <a:chExt cx="6798358" cy="1282477"/>
          </a:xfrm>
        </p:grpSpPr>
        <p:grpSp>
          <p:nvGrpSpPr>
            <p:cNvPr id="26" name="Group 25">
              <a:extLst>
                <a:ext uri="{FF2B5EF4-FFF2-40B4-BE49-F238E27FC236}">
                  <a16:creationId xmlns:a16="http://schemas.microsoft.com/office/drawing/2014/main" id="{907A62A2-7A46-1E6D-A809-AF7E70AB2486}"/>
                </a:ext>
              </a:extLst>
            </p:cNvPr>
            <p:cNvGrpSpPr/>
            <p:nvPr/>
          </p:nvGrpSpPr>
          <p:grpSpPr>
            <a:xfrm>
              <a:off x="614472" y="4793857"/>
              <a:ext cx="3270976" cy="279298"/>
              <a:chOff x="766872" y="1432807"/>
              <a:chExt cx="6798357" cy="279298"/>
            </a:xfrm>
          </p:grpSpPr>
          <p:sp>
            <p:nvSpPr>
              <p:cNvPr id="41" name="テキスト ボックス 22">
                <a:extLst>
                  <a:ext uri="{FF2B5EF4-FFF2-40B4-BE49-F238E27FC236}">
                    <a16:creationId xmlns:a16="http://schemas.microsoft.com/office/drawing/2014/main" id="{896763BF-F175-318A-DEE9-B70DD22D1E70}"/>
                  </a:ext>
                </a:extLst>
              </p:cNvPr>
              <p:cNvSpPr txBox="1"/>
              <p:nvPr/>
            </p:nvSpPr>
            <p:spPr>
              <a:xfrm>
                <a:off x="766872" y="1432807"/>
                <a:ext cx="6798357" cy="26024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600">
                    <a:solidFill>
                      <a:srgbClr val="295E7E"/>
                    </a:solidFill>
                    <a:latin typeface="Trebuchet MS"/>
                    <a:ea typeface="Meiryo UI"/>
                  </a:rPr>
                  <a:t>個人向けサービスへの活用方針</a:t>
                </a:r>
                <a:endParaRPr kumimoji="1" lang="en-US" altLang="ja-JP" sz="1600">
                  <a:solidFill>
                    <a:srgbClr val="295E7E"/>
                  </a:solidFill>
                  <a:latin typeface="Trebuchet MS"/>
                  <a:ea typeface="Meiryo UI"/>
                </a:endParaRPr>
              </a:p>
            </p:txBody>
          </p:sp>
          <p:cxnSp>
            <p:nvCxnSpPr>
              <p:cNvPr id="42" name="直線コネクタ 24">
                <a:extLst>
                  <a:ext uri="{FF2B5EF4-FFF2-40B4-BE49-F238E27FC236}">
                    <a16:creationId xmlns:a16="http://schemas.microsoft.com/office/drawing/2014/main" id="{D6290A3B-75B1-B316-B8B2-810B05A40253}"/>
                  </a:ext>
                </a:extLst>
              </p:cNvPr>
              <p:cNvCxnSpPr/>
              <p:nvPr/>
            </p:nvCxnSpPr>
            <p:spPr>
              <a:xfrm>
                <a:off x="828639" y="1712105"/>
                <a:ext cx="6736590"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grpSp>
          <p:nvGrpSpPr>
            <p:cNvPr id="27" name="Group 26">
              <a:extLst>
                <a:ext uri="{FF2B5EF4-FFF2-40B4-BE49-F238E27FC236}">
                  <a16:creationId xmlns:a16="http://schemas.microsoft.com/office/drawing/2014/main" id="{5DF0E3A2-88D9-67ED-63D5-D44F1BD30130}"/>
                </a:ext>
              </a:extLst>
            </p:cNvPr>
            <p:cNvGrpSpPr/>
            <p:nvPr/>
          </p:nvGrpSpPr>
          <p:grpSpPr>
            <a:xfrm>
              <a:off x="4141853" y="4793857"/>
              <a:ext cx="3270976" cy="279298"/>
              <a:chOff x="766872" y="1432807"/>
              <a:chExt cx="6798357" cy="279298"/>
            </a:xfrm>
          </p:grpSpPr>
          <p:sp>
            <p:nvSpPr>
              <p:cNvPr id="39" name="テキスト ボックス 22">
                <a:extLst>
                  <a:ext uri="{FF2B5EF4-FFF2-40B4-BE49-F238E27FC236}">
                    <a16:creationId xmlns:a16="http://schemas.microsoft.com/office/drawing/2014/main" id="{DF423DE6-2412-4104-2E95-30F6D3893179}"/>
                  </a:ext>
                </a:extLst>
              </p:cNvPr>
              <p:cNvSpPr txBox="1"/>
              <p:nvPr/>
            </p:nvSpPr>
            <p:spPr>
              <a:xfrm>
                <a:off x="766872" y="1432807"/>
                <a:ext cx="6798357" cy="26024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600">
                    <a:solidFill>
                      <a:srgbClr val="295E7E"/>
                    </a:solidFill>
                    <a:latin typeface="Trebuchet MS"/>
                    <a:ea typeface="Meiryo UI"/>
                  </a:rPr>
                  <a:t>法人向けサービスへの活用方針</a:t>
                </a:r>
                <a:endParaRPr kumimoji="1" lang="en-US" altLang="ja-JP" sz="1600">
                  <a:solidFill>
                    <a:srgbClr val="295E7E"/>
                  </a:solidFill>
                  <a:latin typeface="Trebuchet MS"/>
                  <a:ea typeface="Meiryo UI"/>
                </a:endParaRPr>
              </a:p>
            </p:txBody>
          </p:sp>
          <p:cxnSp>
            <p:nvCxnSpPr>
              <p:cNvPr id="40" name="直線コネクタ 24">
                <a:extLst>
                  <a:ext uri="{FF2B5EF4-FFF2-40B4-BE49-F238E27FC236}">
                    <a16:creationId xmlns:a16="http://schemas.microsoft.com/office/drawing/2014/main" id="{83AFD067-EC5D-B2C3-D497-8A97E849037F}"/>
                  </a:ext>
                </a:extLst>
              </p:cNvPr>
              <p:cNvCxnSpPr/>
              <p:nvPr/>
            </p:nvCxnSpPr>
            <p:spPr>
              <a:xfrm>
                <a:off x="828639" y="1712105"/>
                <a:ext cx="6736590"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sp>
          <p:nvSpPr>
            <p:cNvPr id="28" name="TextBox 27">
              <a:extLst>
                <a:ext uri="{FF2B5EF4-FFF2-40B4-BE49-F238E27FC236}">
                  <a16:creationId xmlns:a16="http://schemas.microsoft.com/office/drawing/2014/main" id="{29FD464A-EC2C-C4B4-9C06-6CB353EA54E7}"/>
                </a:ext>
              </a:extLst>
            </p:cNvPr>
            <p:cNvSpPr txBox="1"/>
            <p:nvPr/>
          </p:nvSpPr>
          <p:spPr>
            <a:xfrm>
              <a:off x="620285" y="5098773"/>
              <a:ext cx="3241258" cy="97756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Font typeface="Trebuchet MS" panose="020B0603020202020204" pitchFamily="34" charset="0"/>
                <a:buChar char="•"/>
              </a:pPr>
              <a:r>
                <a:rPr lang="ja-JP" altLang="en-US" sz="1400">
                  <a:solidFill>
                    <a:srgbClr val="575757"/>
                  </a:solidFill>
                </a:rPr>
                <a:t>自分のスキルや志向を可視化することで、現在の強みと目標とのギャップが明らかになり、最適な学習・キャリアステップが自然に導き出される</a:t>
              </a:r>
            </a:p>
          </p:txBody>
        </p:sp>
        <p:sp>
          <p:nvSpPr>
            <p:cNvPr id="35" name="TextBox 34">
              <a:extLst>
                <a:ext uri="{FF2B5EF4-FFF2-40B4-BE49-F238E27FC236}">
                  <a16:creationId xmlns:a16="http://schemas.microsoft.com/office/drawing/2014/main" id="{E629F329-8FC8-99A4-B2B6-5751D885C8CE}"/>
                </a:ext>
              </a:extLst>
            </p:cNvPr>
            <p:cNvSpPr txBox="1"/>
            <p:nvPr/>
          </p:nvSpPr>
          <p:spPr>
            <a:xfrm>
              <a:off x="4171572" y="5098773"/>
              <a:ext cx="3241258" cy="97756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Font typeface="Trebuchet MS" panose="020B0603020202020204" pitchFamily="34" charset="0"/>
                <a:buChar char="•"/>
              </a:pPr>
              <a:r>
                <a:rPr lang="ja-JP" altLang="en-US" sz="1400">
                  <a:solidFill>
                    <a:srgbClr val="575757"/>
                  </a:solidFill>
                </a:rPr>
                <a:t>社員のスキル傾向や強みを可視化し、配置・育成・獲得戦略の仮説立案に活用できる</a:t>
              </a:r>
              <a:endParaRPr lang="en-US" sz="1400">
                <a:solidFill>
                  <a:srgbClr val="575757"/>
                </a:solidFill>
              </a:endParaRPr>
            </a:p>
          </p:txBody>
        </p:sp>
      </p:grpSp>
      <p:sp>
        <p:nvSpPr>
          <p:cNvPr id="43" name="テキスト ボックス 118">
            <a:extLst>
              <a:ext uri="{FF2B5EF4-FFF2-40B4-BE49-F238E27FC236}">
                <a16:creationId xmlns:a16="http://schemas.microsoft.com/office/drawing/2014/main" id="{C8236691-62E2-6C67-DC16-26CC11D4CF91}"/>
              </a:ext>
            </a:extLst>
          </p:cNvPr>
          <p:cNvSpPr txBox="1"/>
          <p:nvPr/>
        </p:nvSpPr>
        <p:spPr>
          <a:xfrm>
            <a:off x="614472" y="1419479"/>
            <a:ext cx="10048908" cy="523220"/>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buFont typeface="Trebuchet MS" panose="020B0603020202020204" pitchFamily="34" charset="0"/>
              <a:buChar char="​"/>
            </a:pPr>
            <a:r>
              <a:rPr kumimoji="1" lang="ja-JP" altLang="en-US" sz="1400">
                <a:solidFill>
                  <a:srgbClr val="0070C0"/>
                </a:solidFill>
                <a:latin typeface="Trebuchet MS" panose="020B0603020202020204" pitchFamily="34" charset="0"/>
                <a:ea typeface="Meiryo UI" panose="020B0604030504040204" pitchFamily="50" charset="-128"/>
              </a:rPr>
              <a:t>スキル・志向・実績等の多面的アセスメントにより、個人の自律的な成長経路を支援するとともに、組織内の</a:t>
            </a:r>
            <a:r>
              <a:rPr kumimoji="1" lang="en-US" altLang="ja-JP" sz="1400">
                <a:solidFill>
                  <a:srgbClr val="0070C0"/>
                </a:solidFill>
                <a:latin typeface="Trebuchet MS" panose="020B0603020202020204" pitchFamily="34" charset="0"/>
                <a:ea typeface="Meiryo UI" panose="020B0604030504040204" pitchFamily="50" charset="-128"/>
              </a:rPr>
              <a:t>DX</a:t>
            </a:r>
            <a:r>
              <a:rPr kumimoji="1" lang="ja-JP" altLang="en-US" sz="1400">
                <a:solidFill>
                  <a:srgbClr val="0070C0"/>
                </a:solidFill>
                <a:latin typeface="Trebuchet MS" panose="020B0603020202020204" pitchFamily="34" charset="0"/>
                <a:ea typeface="Meiryo UI" panose="020B0604030504040204" pitchFamily="50" charset="-128"/>
              </a:rPr>
              <a:t>素養のある人材を可視化し、</a:t>
            </a:r>
            <a:br>
              <a:rPr kumimoji="1" lang="en-US" altLang="ja-JP" sz="1400">
                <a:solidFill>
                  <a:srgbClr val="0070C0"/>
                </a:solidFill>
                <a:latin typeface="Trebuchet MS" panose="020B0603020202020204" pitchFamily="34" charset="0"/>
                <a:ea typeface="Meiryo UI" panose="020B0604030504040204" pitchFamily="50" charset="-128"/>
              </a:rPr>
            </a:br>
            <a:r>
              <a:rPr kumimoji="1" lang="ja-JP" altLang="en-US" sz="1400">
                <a:solidFill>
                  <a:srgbClr val="0070C0"/>
                </a:solidFill>
                <a:latin typeface="Trebuchet MS" panose="020B0603020202020204" pitchFamily="34" charset="0"/>
                <a:ea typeface="Meiryo UI" panose="020B0604030504040204" pitchFamily="50" charset="-128"/>
              </a:rPr>
              <a:t>最適な成長機会とポジション配置を促進する</a:t>
            </a:r>
          </a:p>
        </p:txBody>
      </p:sp>
      <p:pic>
        <p:nvPicPr>
          <p:cNvPr id="44" name="Picture 4" descr="Generated image">
            <a:extLst>
              <a:ext uri="{FF2B5EF4-FFF2-40B4-BE49-F238E27FC236}">
                <a16:creationId xmlns:a16="http://schemas.microsoft.com/office/drawing/2014/main" id="{777FB33F-FB92-7440-73D2-5E79D495EB7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0095"/>
          <a:stretch/>
        </p:blipFill>
        <p:spPr bwMode="auto">
          <a:xfrm>
            <a:off x="2116249" y="2272324"/>
            <a:ext cx="5671131" cy="2313351"/>
          </a:xfrm>
          <a:prstGeom prst="rect">
            <a:avLst/>
          </a:prstGeom>
          <a:noFill/>
          <a:extLst>
            <a:ext uri="{909E8E84-426E-40DD-AFC4-6F175D3DCCD1}">
              <a14:hiddenFill xmlns:a14="http://schemas.microsoft.com/office/drawing/2010/main">
                <a:solidFill>
                  <a:srgbClr val="FFFFFF"/>
                </a:solidFill>
              </a14:hiddenFill>
            </a:ext>
          </a:extLst>
        </p:spPr>
      </p:pic>
      <p:sp>
        <p:nvSpPr>
          <p:cNvPr id="45" name="Rectangle: Rounded Corners 44">
            <a:extLst>
              <a:ext uri="{FF2B5EF4-FFF2-40B4-BE49-F238E27FC236}">
                <a16:creationId xmlns:a16="http://schemas.microsoft.com/office/drawing/2014/main" id="{83341D08-48AA-3A1D-14D7-39F316321956}"/>
              </a:ext>
            </a:extLst>
          </p:cNvPr>
          <p:cNvSpPr/>
          <p:nvPr/>
        </p:nvSpPr>
        <p:spPr>
          <a:xfrm>
            <a:off x="2098730" y="4083064"/>
            <a:ext cx="2190486" cy="352519"/>
          </a:xfrm>
          <a:prstGeom prst="roundRect">
            <a:avLst/>
          </a:prstGeom>
          <a:solidFill>
            <a:srgbClr val="006DAA"/>
          </a:solidFill>
          <a:ln w="9525" cap="rnd" cmpd="sng" algn="ctr">
            <a:solidFill>
              <a:srgbClr val="006DAA"/>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400">
                <a:solidFill>
                  <a:srgbClr val="FFFFFF"/>
                </a:solidFill>
              </a:rPr>
              <a:t>過去との比較</a:t>
            </a:r>
            <a:r>
              <a:rPr lang="en-US" altLang="ja-JP" sz="1400">
                <a:solidFill>
                  <a:srgbClr val="FFFFFF"/>
                </a:solidFill>
              </a:rPr>
              <a:t>(</a:t>
            </a:r>
            <a:r>
              <a:rPr lang="ja-JP" altLang="en-US" sz="1400">
                <a:solidFill>
                  <a:srgbClr val="FFFFFF"/>
                </a:solidFill>
              </a:rPr>
              <a:t>成長実感</a:t>
            </a:r>
            <a:r>
              <a:rPr lang="en-US" altLang="ja-JP" sz="1400">
                <a:solidFill>
                  <a:srgbClr val="FFFFFF"/>
                </a:solidFill>
              </a:rPr>
              <a:t>)</a:t>
            </a:r>
            <a:endParaRPr lang="en-US" sz="1400">
              <a:solidFill>
                <a:srgbClr val="FFFFFF"/>
              </a:solidFill>
            </a:endParaRPr>
          </a:p>
        </p:txBody>
      </p:sp>
      <p:sp>
        <p:nvSpPr>
          <p:cNvPr id="46" name="Rectangle: Rounded Corners 45">
            <a:extLst>
              <a:ext uri="{FF2B5EF4-FFF2-40B4-BE49-F238E27FC236}">
                <a16:creationId xmlns:a16="http://schemas.microsoft.com/office/drawing/2014/main" id="{EBD3F10F-367C-5FD0-98EC-9E4C150A1A87}"/>
              </a:ext>
            </a:extLst>
          </p:cNvPr>
          <p:cNvSpPr/>
          <p:nvPr/>
        </p:nvSpPr>
        <p:spPr>
          <a:xfrm>
            <a:off x="6935594" y="2873817"/>
            <a:ext cx="1691063" cy="426548"/>
          </a:xfrm>
          <a:prstGeom prst="roundRect">
            <a:avLst/>
          </a:prstGeom>
          <a:solidFill>
            <a:srgbClr val="F2F2F2"/>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400">
                <a:solidFill>
                  <a:srgbClr val="575757"/>
                </a:solidFill>
              </a:rPr>
              <a:t>キャリアパスの提案</a:t>
            </a:r>
            <a:endParaRPr lang="en-US" sz="1400">
              <a:solidFill>
                <a:srgbClr val="575757"/>
              </a:solidFill>
            </a:endParaRPr>
          </a:p>
        </p:txBody>
      </p:sp>
      <p:sp>
        <p:nvSpPr>
          <p:cNvPr id="47" name="Rectangle: Rounded Corners 46">
            <a:extLst>
              <a:ext uri="{FF2B5EF4-FFF2-40B4-BE49-F238E27FC236}">
                <a16:creationId xmlns:a16="http://schemas.microsoft.com/office/drawing/2014/main" id="{839494CE-92FA-42D3-39E6-5C1BA1FBAB45}"/>
              </a:ext>
            </a:extLst>
          </p:cNvPr>
          <p:cNvSpPr/>
          <p:nvPr/>
        </p:nvSpPr>
        <p:spPr>
          <a:xfrm>
            <a:off x="6935594" y="3401549"/>
            <a:ext cx="1691063" cy="426548"/>
          </a:xfrm>
          <a:prstGeom prst="roundRect">
            <a:avLst/>
          </a:prstGeom>
          <a:solidFill>
            <a:srgbClr val="F2F2F2"/>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400">
                <a:solidFill>
                  <a:srgbClr val="575757"/>
                </a:solidFill>
              </a:rPr>
              <a:t>資格取得の提案</a:t>
            </a:r>
            <a:endParaRPr lang="en-US" sz="1400">
              <a:solidFill>
                <a:srgbClr val="575757"/>
              </a:solidFill>
            </a:endParaRPr>
          </a:p>
        </p:txBody>
      </p:sp>
      <p:sp>
        <p:nvSpPr>
          <p:cNvPr id="48" name="Rectangle: Rounded Corners 47">
            <a:extLst>
              <a:ext uri="{FF2B5EF4-FFF2-40B4-BE49-F238E27FC236}">
                <a16:creationId xmlns:a16="http://schemas.microsoft.com/office/drawing/2014/main" id="{328BF63C-E652-FD76-0E16-A46752B392A7}"/>
              </a:ext>
            </a:extLst>
          </p:cNvPr>
          <p:cNvSpPr/>
          <p:nvPr/>
        </p:nvSpPr>
        <p:spPr>
          <a:xfrm>
            <a:off x="6427947" y="1988662"/>
            <a:ext cx="2238313" cy="348482"/>
          </a:xfrm>
          <a:prstGeom prst="roundRect">
            <a:avLst/>
          </a:prstGeom>
          <a:solidFill>
            <a:srgbClr val="006DAA"/>
          </a:solidFill>
          <a:ln w="9525" cap="rnd" cmpd="sng" algn="ctr">
            <a:solidFill>
              <a:srgbClr val="006DAA"/>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altLang="ja-JP" sz="1400" err="1">
                <a:solidFill>
                  <a:srgbClr val="FFFFFF"/>
                </a:solidFill>
              </a:rPr>
              <a:t>ToBe</a:t>
            </a:r>
            <a:r>
              <a:rPr lang="ja-JP" altLang="en-US" sz="1400">
                <a:solidFill>
                  <a:srgbClr val="FFFFFF"/>
                </a:solidFill>
              </a:rPr>
              <a:t>とのギャップ把握</a:t>
            </a:r>
            <a:endParaRPr lang="en-US" sz="1400">
              <a:solidFill>
                <a:srgbClr val="FFFFFF"/>
              </a:solidFill>
            </a:endParaRPr>
          </a:p>
        </p:txBody>
      </p:sp>
      <p:sp>
        <p:nvSpPr>
          <p:cNvPr id="49" name="Rectangle: Rounded Corners 48">
            <a:extLst>
              <a:ext uri="{FF2B5EF4-FFF2-40B4-BE49-F238E27FC236}">
                <a16:creationId xmlns:a16="http://schemas.microsoft.com/office/drawing/2014/main" id="{7C8952B0-0CED-DCF4-333F-B2DCEF54E661}"/>
              </a:ext>
            </a:extLst>
          </p:cNvPr>
          <p:cNvSpPr/>
          <p:nvPr/>
        </p:nvSpPr>
        <p:spPr>
          <a:xfrm>
            <a:off x="6935594" y="3929282"/>
            <a:ext cx="1691063" cy="426548"/>
          </a:xfrm>
          <a:prstGeom prst="roundRect">
            <a:avLst/>
          </a:prstGeom>
          <a:solidFill>
            <a:srgbClr val="F2F2F2"/>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400">
                <a:solidFill>
                  <a:srgbClr val="575757"/>
                </a:solidFill>
              </a:rPr>
              <a:t>学習コンテンツの提案</a:t>
            </a:r>
            <a:endParaRPr lang="en-US" sz="1400">
              <a:solidFill>
                <a:srgbClr val="575757"/>
              </a:solidFill>
            </a:endParaRPr>
          </a:p>
        </p:txBody>
      </p:sp>
      <p:grpSp>
        <p:nvGrpSpPr>
          <p:cNvPr id="50" name="Group 49">
            <a:extLst>
              <a:ext uri="{FF2B5EF4-FFF2-40B4-BE49-F238E27FC236}">
                <a16:creationId xmlns:a16="http://schemas.microsoft.com/office/drawing/2014/main" id="{1E8EAFAA-DFCD-4258-5D00-341EB023443C}"/>
              </a:ext>
            </a:extLst>
          </p:cNvPr>
          <p:cNvGrpSpPr/>
          <p:nvPr/>
        </p:nvGrpSpPr>
        <p:grpSpPr>
          <a:xfrm>
            <a:off x="2573529" y="2853160"/>
            <a:ext cx="1270521" cy="974937"/>
            <a:chOff x="1942589" y="3079201"/>
            <a:chExt cx="1270521" cy="807781"/>
          </a:xfrm>
          <a:effectLst>
            <a:outerShdw blurRad="50800" dist="38100" dir="2700000" algn="tl" rotWithShape="0">
              <a:prstClr val="black">
                <a:alpha val="40000"/>
              </a:prstClr>
            </a:outerShdw>
          </a:effectLst>
        </p:grpSpPr>
        <p:sp>
          <p:nvSpPr>
            <p:cNvPr id="51" name="Rectangle: Rounded Corners 50">
              <a:extLst>
                <a:ext uri="{FF2B5EF4-FFF2-40B4-BE49-F238E27FC236}">
                  <a16:creationId xmlns:a16="http://schemas.microsoft.com/office/drawing/2014/main" id="{E5A01EA1-A640-6F0E-DCFD-4BAB9580DF73}"/>
                </a:ext>
              </a:extLst>
            </p:cNvPr>
            <p:cNvSpPr/>
            <p:nvPr/>
          </p:nvSpPr>
          <p:spPr>
            <a:xfrm>
              <a:off x="1942589" y="3079201"/>
              <a:ext cx="1270521" cy="320472"/>
            </a:xfrm>
            <a:prstGeom prst="roundRect">
              <a:avLst/>
            </a:prstGeom>
            <a:solidFill>
              <a:srgbClr val="30C1D7"/>
            </a:solidFill>
            <a:ln w="9525" cap="rnd" cmpd="sng" algn="ctr">
              <a:solidFill>
                <a:srgbClr val="30C1D7"/>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400">
                  <a:solidFill>
                    <a:srgbClr val="FFFFFF"/>
                  </a:solidFill>
                </a:rPr>
                <a:t>アセスメント</a:t>
              </a:r>
              <a:endParaRPr lang="en-US" sz="1400">
                <a:solidFill>
                  <a:srgbClr val="FFFFFF"/>
                </a:solidFill>
              </a:endParaRPr>
            </a:p>
          </p:txBody>
        </p:sp>
        <p:cxnSp>
          <p:nvCxnSpPr>
            <p:cNvPr id="52" name="Straight Connector 51">
              <a:extLst>
                <a:ext uri="{FF2B5EF4-FFF2-40B4-BE49-F238E27FC236}">
                  <a16:creationId xmlns:a16="http://schemas.microsoft.com/office/drawing/2014/main" id="{239FA895-09F8-C732-16DF-74C6061269B2}"/>
                </a:ext>
              </a:extLst>
            </p:cNvPr>
            <p:cNvCxnSpPr/>
            <p:nvPr/>
          </p:nvCxnSpPr>
          <p:spPr>
            <a:xfrm>
              <a:off x="2577850" y="3399673"/>
              <a:ext cx="0" cy="487309"/>
            </a:xfrm>
            <a:prstGeom prst="line">
              <a:avLst/>
            </a:prstGeom>
            <a:ln w="19050" cap="rnd" cmpd="sng" algn="ctr">
              <a:solidFill>
                <a:srgbClr val="30C1D7"/>
              </a:solidFill>
              <a:prstDash val="solid"/>
              <a:round/>
              <a:headEnd type="none"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53" name="Rectangle: Rounded Corners 52">
            <a:extLst>
              <a:ext uri="{FF2B5EF4-FFF2-40B4-BE49-F238E27FC236}">
                <a16:creationId xmlns:a16="http://schemas.microsoft.com/office/drawing/2014/main" id="{99F8C2FA-C559-1507-238C-E65D1CEAF812}"/>
              </a:ext>
            </a:extLst>
          </p:cNvPr>
          <p:cNvSpPr/>
          <p:nvPr/>
        </p:nvSpPr>
        <p:spPr>
          <a:xfrm>
            <a:off x="2504019" y="2325801"/>
            <a:ext cx="1474855" cy="469203"/>
          </a:xfrm>
          <a:prstGeom prst="roundRect">
            <a:avLst/>
          </a:prstGeom>
          <a:solidFill>
            <a:srgbClr val="006DAA"/>
          </a:solidFill>
          <a:ln w="9525" cap="rnd" cmpd="sng" algn="ctr">
            <a:solidFill>
              <a:srgbClr val="006DAA"/>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400">
                <a:solidFill>
                  <a:srgbClr val="FFFFFF"/>
                </a:solidFill>
              </a:rPr>
              <a:t>現在のスキル・</a:t>
            </a:r>
            <a:br>
              <a:rPr lang="en-US" altLang="ja-JP" sz="1400">
                <a:solidFill>
                  <a:srgbClr val="FFFFFF"/>
                </a:solidFill>
              </a:rPr>
            </a:br>
            <a:r>
              <a:rPr lang="ja-JP" altLang="en-US" sz="1400">
                <a:solidFill>
                  <a:srgbClr val="FFFFFF"/>
                </a:solidFill>
              </a:rPr>
              <a:t>志向の可視化</a:t>
            </a:r>
            <a:endParaRPr lang="en-US" sz="1400">
              <a:solidFill>
                <a:srgbClr val="FFFFFF"/>
              </a:solidFill>
            </a:endParaRPr>
          </a:p>
        </p:txBody>
      </p:sp>
    </p:spTree>
    <p:extLst>
      <p:ext uri="{BB962C8B-B14F-4D97-AF65-F5344CB8AC3E}">
        <p14:creationId xmlns:p14="http://schemas.microsoft.com/office/powerpoint/2010/main" val="155333506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58C357-02B6-93D1-04E5-35474D9713CC}"/>
            </a:ext>
          </a:extLst>
        </p:cNvPr>
        <p:cNvGrpSpPr/>
        <p:nvPr/>
      </p:nvGrpSpPr>
      <p:grpSpPr>
        <a:xfrm>
          <a:off x="0" y="0"/>
          <a:ext cx="0" cy="0"/>
          <a:chOff x="0" y="0"/>
          <a:chExt cx="0" cy="0"/>
        </a:xfrm>
      </p:grpSpPr>
      <p:sp>
        <p:nvSpPr>
          <p:cNvPr id="3" name="タイトル 140">
            <a:extLst>
              <a:ext uri="{FF2B5EF4-FFF2-40B4-BE49-F238E27FC236}">
                <a16:creationId xmlns:a16="http://schemas.microsoft.com/office/drawing/2014/main" id="{AE7D7E8B-9E64-1A12-C070-75561CD681CD}"/>
              </a:ext>
            </a:extLst>
          </p:cNvPr>
          <p:cNvSpPr txBox="1">
            <a:spLocks/>
          </p:cNvSpPr>
          <p:nvPr/>
        </p:nvSpPr>
        <p:spPr>
          <a:xfrm>
            <a:off x="372826" y="97662"/>
            <a:ext cx="10561874" cy="461905"/>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2400" b="1" kern="1200">
                <a:solidFill>
                  <a:schemeClr val="bg1"/>
                </a:solidFill>
                <a:latin typeface="+mj-lt"/>
                <a:ea typeface="+mj-ea"/>
                <a:cs typeface="+mj-cs"/>
                <a:sym typeface="Trebuchet MS" panose="020B0603020202020204" pitchFamily="34" charset="0"/>
              </a:defRPr>
            </a:lvl1pPr>
          </a:lstStyle>
          <a:p>
            <a:pPr>
              <a:buSzPts val="2400"/>
            </a:pPr>
            <a:br>
              <a:rPr lang="en-US" altLang="ja-JP" sz="1400"/>
            </a:br>
            <a:r>
              <a:rPr lang="ja-JP" altLang="en-US"/>
              <a:t>システム機能概要 </a:t>
            </a:r>
            <a:r>
              <a:rPr lang="en-US" altLang="ja-JP"/>
              <a:t>| DSS</a:t>
            </a:r>
            <a:r>
              <a:rPr lang="ja-JP" altLang="en-US"/>
              <a:t>アセスメント（処理フロー概略）</a:t>
            </a:r>
            <a:endParaRPr lang="en-US" altLang="ja-JP"/>
          </a:p>
        </p:txBody>
      </p:sp>
      <p:grpSp>
        <p:nvGrpSpPr>
          <p:cNvPr id="5" name="グループ化 55">
            <a:extLst>
              <a:ext uri="{FF2B5EF4-FFF2-40B4-BE49-F238E27FC236}">
                <a16:creationId xmlns:a16="http://schemas.microsoft.com/office/drawing/2014/main" id="{35A8D25E-DA06-2F35-638B-FCD4DEE373C7}"/>
              </a:ext>
            </a:extLst>
          </p:cNvPr>
          <p:cNvGrpSpPr/>
          <p:nvPr/>
        </p:nvGrpSpPr>
        <p:grpSpPr>
          <a:xfrm>
            <a:off x="229124" y="837535"/>
            <a:ext cx="11707194" cy="215444"/>
            <a:chOff x="444138" y="1319029"/>
            <a:chExt cx="3168515" cy="215444"/>
          </a:xfrm>
        </p:grpSpPr>
        <p:sp>
          <p:nvSpPr>
            <p:cNvPr id="6" name="正方形/長方形 3">
              <a:extLst>
                <a:ext uri="{FF2B5EF4-FFF2-40B4-BE49-F238E27FC236}">
                  <a16:creationId xmlns:a16="http://schemas.microsoft.com/office/drawing/2014/main" id="{E9D753C4-ED54-65B1-8464-2A32496DB5C4}"/>
                </a:ext>
              </a:extLst>
            </p:cNvPr>
            <p:cNvSpPr/>
            <p:nvPr/>
          </p:nvSpPr>
          <p:spPr>
            <a:xfrm>
              <a:off x="444138" y="1319029"/>
              <a:ext cx="3168515" cy="215444"/>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b"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chemeClr val="accent3"/>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アセスメント評価</a:t>
              </a:r>
              <a:endParaRPr kumimoji="1" lang="en-US" sz="1400" b="0" i="0" u="none" strike="noStrike" kern="1200" cap="none" spc="0" normalizeH="0" baseline="0" noProof="0">
                <a:ln>
                  <a:noFill/>
                </a:ln>
                <a:solidFill>
                  <a:schemeClr val="accent3"/>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endParaRPr>
            </a:p>
          </p:txBody>
        </p:sp>
        <p:cxnSp>
          <p:nvCxnSpPr>
            <p:cNvPr id="7" name="直線コネクタ 5">
              <a:extLst>
                <a:ext uri="{FF2B5EF4-FFF2-40B4-BE49-F238E27FC236}">
                  <a16:creationId xmlns:a16="http://schemas.microsoft.com/office/drawing/2014/main" id="{F0D5A61A-AAD5-CA24-C1C0-CD051F3DA783}"/>
                </a:ext>
              </a:extLst>
            </p:cNvPr>
            <p:cNvCxnSpPr/>
            <p:nvPr/>
          </p:nvCxnSpPr>
          <p:spPr>
            <a:xfrm>
              <a:off x="444138" y="1534473"/>
              <a:ext cx="3168515" cy="0"/>
            </a:xfrm>
            <a:prstGeom prst="line">
              <a:avLst/>
            </a:prstGeom>
            <a:ln w="9525" cap="rnd" cmpd="sng" algn="ctr">
              <a:solidFill>
                <a:srgbClr val="9A9A9A"/>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8" name="Rectangle 7">
            <a:extLst>
              <a:ext uri="{FF2B5EF4-FFF2-40B4-BE49-F238E27FC236}">
                <a16:creationId xmlns:a16="http://schemas.microsoft.com/office/drawing/2014/main" id="{015B1E65-BC1E-DF0D-D191-5EE3F310A0F9}"/>
              </a:ext>
            </a:extLst>
          </p:cNvPr>
          <p:cNvSpPr/>
          <p:nvPr/>
        </p:nvSpPr>
        <p:spPr>
          <a:xfrm>
            <a:off x="5303563" y="1655560"/>
            <a:ext cx="1184752" cy="320315"/>
          </a:xfrm>
          <a:prstGeom prst="rect">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アセスメント</a:t>
            </a:r>
          </a:p>
        </p:txBody>
      </p:sp>
      <p:grpSp>
        <p:nvGrpSpPr>
          <p:cNvPr id="9" name="Group 8">
            <a:extLst>
              <a:ext uri="{FF2B5EF4-FFF2-40B4-BE49-F238E27FC236}">
                <a16:creationId xmlns:a16="http://schemas.microsoft.com/office/drawing/2014/main" id="{74781AB5-13C0-7651-063C-E28B9758B66C}"/>
              </a:ext>
            </a:extLst>
          </p:cNvPr>
          <p:cNvGrpSpPr/>
          <p:nvPr/>
        </p:nvGrpSpPr>
        <p:grpSpPr>
          <a:xfrm>
            <a:off x="8764945" y="6397719"/>
            <a:ext cx="2736744" cy="387580"/>
            <a:chOff x="8764945" y="6397719"/>
            <a:chExt cx="2736744" cy="387580"/>
          </a:xfrm>
        </p:grpSpPr>
        <p:sp>
          <p:nvSpPr>
            <p:cNvPr id="10" name="Rectangle 9">
              <a:extLst>
                <a:ext uri="{FF2B5EF4-FFF2-40B4-BE49-F238E27FC236}">
                  <a16:creationId xmlns:a16="http://schemas.microsoft.com/office/drawing/2014/main" id="{4D1CD155-90B7-9025-401E-A5779DFBBF90}"/>
                </a:ext>
              </a:extLst>
            </p:cNvPr>
            <p:cNvSpPr/>
            <p:nvPr/>
          </p:nvSpPr>
          <p:spPr>
            <a:xfrm>
              <a:off x="8764945" y="6397719"/>
              <a:ext cx="2736744" cy="387580"/>
            </a:xfrm>
            <a:prstGeom prst="rect">
              <a:avLst/>
            </a:prstGeom>
            <a:solidFill>
              <a:srgbClr val="FFFFFF"/>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endParaRPr lang="en-US" sz="900">
                <a:solidFill>
                  <a:srgbClr val="575757"/>
                </a:solidFill>
              </a:endParaRPr>
            </a:p>
          </p:txBody>
        </p:sp>
        <p:sp>
          <p:nvSpPr>
            <p:cNvPr id="11" name="Rectangle 10">
              <a:extLst>
                <a:ext uri="{FF2B5EF4-FFF2-40B4-BE49-F238E27FC236}">
                  <a16:creationId xmlns:a16="http://schemas.microsoft.com/office/drawing/2014/main" id="{5B41F1AC-2CB2-9028-E583-9E7A76077046}"/>
                </a:ext>
              </a:extLst>
            </p:cNvPr>
            <p:cNvSpPr/>
            <p:nvPr/>
          </p:nvSpPr>
          <p:spPr>
            <a:xfrm>
              <a:off x="9462002" y="6485957"/>
              <a:ext cx="607965" cy="198890"/>
            </a:xfrm>
            <a:prstGeom prst="rect">
              <a:avLst/>
            </a:prstGeom>
            <a:solidFill>
              <a:srgbClr val="FFFFFF"/>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業務</a:t>
              </a:r>
              <a:endParaRPr lang="en-US" sz="900">
                <a:solidFill>
                  <a:srgbClr val="575757"/>
                </a:solidFill>
              </a:endParaRPr>
            </a:p>
          </p:txBody>
        </p:sp>
        <p:sp>
          <p:nvSpPr>
            <p:cNvPr id="12" name="Rectangle 11">
              <a:extLst>
                <a:ext uri="{FF2B5EF4-FFF2-40B4-BE49-F238E27FC236}">
                  <a16:creationId xmlns:a16="http://schemas.microsoft.com/office/drawing/2014/main" id="{CDB74B2A-B934-F314-7438-2EEFA77BBA2F}"/>
                </a:ext>
              </a:extLst>
            </p:cNvPr>
            <p:cNvSpPr/>
            <p:nvPr/>
          </p:nvSpPr>
          <p:spPr>
            <a:xfrm>
              <a:off x="10159135" y="6485957"/>
              <a:ext cx="607965" cy="198890"/>
            </a:xfrm>
            <a:prstGeom prst="rect">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処理</a:t>
              </a:r>
              <a:endParaRPr lang="en-US" sz="900">
                <a:solidFill>
                  <a:srgbClr val="575757"/>
                </a:solidFill>
              </a:endParaRPr>
            </a:p>
          </p:txBody>
        </p:sp>
        <p:sp>
          <p:nvSpPr>
            <p:cNvPr id="13" name="Flowchart: Magnetic Disk 12">
              <a:extLst>
                <a:ext uri="{FF2B5EF4-FFF2-40B4-BE49-F238E27FC236}">
                  <a16:creationId xmlns:a16="http://schemas.microsoft.com/office/drawing/2014/main" id="{3BC3B225-1506-6EC2-BF86-782414AB2BAB}"/>
                </a:ext>
              </a:extLst>
            </p:cNvPr>
            <p:cNvSpPr/>
            <p:nvPr/>
          </p:nvSpPr>
          <p:spPr>
            <a:xfrm>
              <a:off x="10849572" y="6455060"/>
              <a:ext cx="507445" cy="260685"/>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データ</a:t>
              </a:r>
              <a:endParaRPr lang="en-US" altLang="ja-JP" sz="900">
                <a:solidFill>
                  <a:srgbClr val="575757"/>
                </a:solidFill>
              </a:endParaRPr>
            </a:p>
          </p:txBody>
        </p:sp>
        <p:sp>
          <p:nvSpPr>
            <p:cNvPr id="14" name="テキスト ボックス 118">
              <a:extLst>
                <a:ext uri="{FF2B5EF4-FFF2-40B4-BE49-F238E27FC236}">
                  <a16:creationId xmlns:a16="http://schemas.microsoft.com/office/drawing/2014/main" id="{E8158CFA-5232-60E4-4A23-52AC019640A6}"/>
                </a:ext>
              </a:extLst>
            </p:cNvPr>
            <p:cNvSpPr txBox="1"/>
            <p:nvPr/>
          </p:nvSpPr>
          <p:spPr>
            <a:xfrm>
              <a:off x="8918688" y="6507301"/>
              <a:ext cx="421459" cy="156202"/>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●凡例：</a:t>
              </a:r>
              <a:endParaRPr kumimoji="1" lang="en-US" altLang="ja-JP" sz="1050">
                <a:solidFill>
                  <a:srgbClr val="575757"/>
                </a:solidFill>
                <a:latin typeface="Trebuchet MS" panose="020B0603020202020204" pitchFamily="34" charset="0"/>
                <a:ea typeface="Meiryo UI" panose="020B0604030504040204" pitchFamily="50" charset="-128"/>
              </a:endParaRPr>
            </a:p>
          </p:txBody>
        </p:sp>
      </p:grpSp>
      <p:sp>
        <p:nvSpPr>
          <p:cNvPr id="19" name="Flowchart: Magnetic Disk 18">
            <a:extLst>
              <a:ext uri="{FF2B5EF4-FFF2-40B4-BE49-F238E27FC236}">
                <a16:creationId xmlns:a16="http://schemas.microsoft.com/office/drawing/2014/main" id="{0C4543CA-9FEC-0AAA-5FD4-A25A846F853A}"/>
              </a:ext>
            </a:extLst>
          </p:cNvPr>
          <p:cNvSpPr/>
          <p:nvPr/>
        </p:nvSpPr>
        <p:spPr>
          <a:xfrm>
            <a:off x="7156199" y="5656976"/>
            <a:ext cx="742950" cy="508000"/>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保有資格</a:t>
            </a:r>
            <a:br>
              <a:rPr lang="en-US" altLang="ja-JP" sz="900">
                <a:solidFill>
                  <a:srgbClr val="575757"/>
                </a:solidFill>
              </a:rPr>
            </a:br>
            <a:r>
              <a:rPr lang="ja-JP" altLang="en-US" sz="900">
                <a:solidFill>
                  <a:srgbClr val="575757"/>
                </a:solidFill>
              </a:rPr>
              <a:t>管理テーブル</a:t>
            </a:r>
            <a:endParaRPr lang="en-US" altLang="ja-JP" sz="900">
              <a:solidFill>
                <a:srgbClr val="575757"/>
              </a:solidFill>
            </a:endParaRPr>
          </a:p>
        </p:txBody>
      </p:sp>
      <p:sp>
        <p:nvSpPr>
          <p:cNvPr id="20" name="Flowchart: Magnetic Disk 19">
            <a:extLst>
              <a:ext uri="{FF2B5EF4-FFF2-40B4-BE49-F238E27FC236}">
                <a16:creationId xmlns:a16="http://schemas.microsoft.com/office/drawing/2014/main" id="{5772CBAD-71E8-5144-5D52-C0983C329528}"/>
              </a:ext>
            </a:extLst>
          </p:cNvPr>
          <p:cNvSpPr/>
          <p:nvPr/>
        </p:nvSpPr>
        <p:spPr>
          <a:xfrm>
            <a:off x="7156199" y="5247580"/>
            <a:ext cx="742950" cy="508000"/>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経験業務</a:t>
            </a:r>
            <a:br>
              <a:rPr lang="en-US" altLang="ja-JP" sz="900">
                <a:solidFill>
                  <a:srgbClr val="575757"/>
                </a:solidFill>
              </a:rPr>
            </a:br>
            <a:r>
              <a:rPr lang="ja-JP" altLang="en-US" sz="900">
                <a:solidFill>
                  <a:srgbClr val="575757"/>
                </a:solidFill>
              </a:rPr>
              <a:t>テーブル</a:t>
            </a:r>
            <a:endParaRPr lang="en-US" altLang="ja-JP" sz="900">
              <a:solidFill>
                <a:srgbClr val="575757"/>
              </a:solidFill>
            </a:endParaRPr>
          </a:p>
        </p:txBody>
      </p:sp>
      <p:sp>
        <p:nvSpPr>
          <p:cNvPr id="21" name="Flowchart: Magnetic Disk 20">
            <a:extLst>
              <a:ext uri="{FF2B5EF4-FFF2-40B4-BE49-F238E27FC236}">
                <a16:creationId xmlns:a16="http://schemas.microsoft.com/office/drawing/2014/main" id="{3DAC6556-5F20-2C4F-6D84-C552C0E99D12}"/>
              </a:ext>
            </a:extLst>
          </p:cNvPr>
          <p:cNvSpPr/>
          <p:nvPr/>
        </p:nvSpPr>
        <p:spPr>
          <a:xfrm>
            <a:off x="7156199" y="4857228"/>
            <a:ext cx="742950" cy="508000"/>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経験ロール</a:t>
            </a:r>
            <a:br>
              <a:rPr lang="en-US" altLang="ja-JP" sz="900">
                <a:solidFill>
                  <a:srgbClr val="575757"/>
                </a:solidFill>
              </a:rPr>
            </a:br>
            <a:r>
              <a:rPr lang="ja-JP" altLang="en-US" sz="900">
                <a:solidFill>
                  <a:srgbClr val="575757"/>
                </a:solidFill>
              </a:rPr>
              <a:t>テーブル</a:t>
            </a:r>
            <a:endParaRPr lang="en-US" altLang="ja-JP" sz="900">
              <a:solidFill>
                <a:srgbClr val="575757"/>
              </a:solidFill>
            </a:endParaRPr>
          </a:p>
        </p:txBody>
      </p:sp>
      <p:sp>
        <p:nvSpPr>
          <p:cNvPr id="22" name="Flowchart: Magnetic Disk 21">
            <a:extLst>
              <a:ext uri="{FF2B5EF4-FFF2-40B4-BE49-F238E27FC236}">
                <a16:creationId xmlns:a16="http://schemas.microsoft.com/office/drawing/2014/main" id="{2FA1551E-0BEA-C55B-7F36-C017E78CD5AF}"/>
              </a:ext>
            </a:extLst>
          </p:cNvPr>
          <p:cNvSpPr/>
          <p:nvPr/>
        </p:nvSpPr>
        <p:spPr>
          <a:xfrm>
            <a:off x="7156199" y="4444469"/>
            <a:ext cx="742950" cy="508000"/>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経験職種</a:t>
            </a:r>
            <a:br>
              <a:rPr lang="en-US" altLang="ja-JP" sz="900">
                <a:solidFill>
                  <a:srgbClr val="575757"/>
                </a:solidFill>
              </a:rPr>
            </a:br>
            <a:r>
              <a:rPr lang="ja-JP" altLang="en-US" sz="900">
                <a:solidFill>
                  <a:srgbClr val="575757"/>
                </a:solidFill>
              </a:rPr>
              <a:t>テーブル</a:t>
            </a:r>
            <a:endParaRPr lang="en-US" altLang="ja-JP" sz="900">
              <a:solidFill>
                <a:srgbClr val="575757"/>
              </a:solidFill>
            </a:endParaRPr>
          </a:p>
        </p:txBody>
      </p:sp>
      <p:sp>
        <p:nvSpPr>
          <p:cNvPr id="23" name="Flowchart: Magnetic Disk 22">
            <a:extLst>
              <a:ext uri="{FF2B5EF4-FFF2-40B4-BE49-F238E27FC236}">
                <a16:creationId xmlns:a16="http://schemas.microsoft.com/office/drawing/2014/main" id="{75D3492B-D962-1AF1-CB59-5CB4341D4870}"/>
              </a:ext>
            </a:extLst>
          </p:cNvPr>
          <p:cNvSpPr/>
          <p:nvPr/>
        </p:nvSpPr>
        <p:spPr>
          <a:xfrm>
            <a:off x="7156199" y="4001689"/>
            <a:ext cx="742950" cy="508000"/>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保有スキル・</a:t>
            </a:r>
            <a:br>
              <a:rPr lang="en-US" altLang="ja-JP" sz="900">
                <a:solidFill>
                  <a:srgbClr val="575757"/>
                </a:solidFill>
              </a:rPr>
            </a:br>
            <a:r>
              <a:rPr lang="ja-JP" altLang="en-US" sz="900">
                <a:solidFill>
                  <a:srgbClr val="575757"/>
                </a:solidFill>
              </a:rPr>
              <a:t>レベルテーブル</a:t>
            </a:r>
            <a:endParaRPr lang="en-US" altLang="ja-JP" sz="900">
              <a:solidFill>
                <a:srgbClr val="575757"/>
              </a:solidFill>
            </a:endParaRPr>
          </a:p>
        </p:txBody>
      </p:sp>
      <p:sp>
        <p:nvSpPr>
          <p:cNvPr id="24" name="Flowchart: Magnetic Disk 23">
            <a:extLst>
              <a:ext uri="{FF2B5EF4-FFF2-40B4-BE49-F238E27FC236}">
                <a16:creationId xmlns:a16="http://schemas.microsoft.com/office/drawing/2014/main" id="{7FD5537A-D2C4-1855-0FAE-A9B3B586D4AA}"/>
              </a:ext>
            </a:extLst>
          </p:cNvPr>
          <p:cNvSpPr/>
          <p:nvPr/>
        </p:nvSpPr>
        <p:spPr>
          <a:xfrm>
            <a:off x="3778897" y="5656976"/>
            <a:ext cx="742950" cy="508000"/>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資格マスタ</a:t>
            </a:r>
            <a:endParaRPr lang="en-US" altLang="ja-JP" sz="900">
              <a:solidFill>
                <a:srgbClr val="575757"/>
              </a:solidFill>
            </a:endParaRPr>
          </a:p>
        </p:txBody>
      </p:sp>
      <p:sp>
        <p:nvSpPr>
          <p:cNvPr id="25" name="Flowchart: Magnetic Disk 24">
            <a:extLst>
              <a:ext uri="{FF2B5EF4-FFF2-40B4-BE49-F238E27FC236}">
                <a16:creationId xmlns:a16="http://schemas.microsoft.com/office/drawing/2014/main" id="{074046E0-F542-410E-E6BE-DB110A328674}"/>
              </a:ext>
            </a:extLst>
          </p:cNvPr>
          <p:cNvSpPr/>
          <p:nvPr/>
        </p:nvSpPr>
        <p:spPr>
          <a:xfrm>
            <a:off x="3778897" y="5247580"/>
            <a:ext cx="742950" cy="508000"/>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業務</a:t>
            </a:r>
            <a:br>
              <a:rPr lang="en-US" altLang="ja-JP" sz="900">
                <a:solidFill>
                  <a:srgbClr val="575757"/>
                </a:solidFill>
              </a:rPr>
            </a:br>
            <a:r>
              <a:rPr lang="ja-JP" altLang="en-US" sz="900">
                <a:solidFill>
                  <a:srgbClr val="575757"/>
                </a:solidFill>
              </a:rPr>
              <a:t>ﾃﾞｨｽｸﾘﾌﾟｼｮﾝ</a:t>
            </a:r>
            <a:endParaRPr lang="en-US" altLang="ja-JP" sz="900">
              <a:solidFill>
                <a:srgbClr val="575757"/>
              </a:solidFill>
            </a:endParaRPr>
          </a:p>
        </p:txBody>
      </p:sp>
      <p:sp>
        <p:nvSpPr>
          <p:cNvPr id="26" name="Flowchart: Magnetic Disk 25">
            <a:extLst>
              <a:ext uri="{FF2B5EF4-FFF2-40B4-BE49-F238E27FC236}">
                <a16:creationId xmlns:a16="http://schemas.microsoft.com/office/drawing/2014/main" id="{2B8DB4F7-E9ED-4C68-6AB3-A4D993743648}"/>
              </a:ext>
            </a:extLst>
          </p:cNvPr>
          <p:cNvSpPr/>
          <p:nvPr/>
        </p:nvSpPr>
        <p:spPr>
          <a:xfrm>
            <a:off x="3778897" y="4857228"/>
            <a:ext cx="742950" cy="508000"/>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ロール</a:t>
            </a:r>
            <a:br>
              <a:rPr lang="en-US" altLang="ja-JP" sz="900">
                <a:solidFill>
                  <a:srgbClr val="575757"/>
                </a:solidFill>
              </a:rPr>
            </a:br>
            <a:r>
              <a:rPr lang="ja-JP" altLang="en-US" sz="900">
                <a:solidFill>
                  <a:srgbClr val="575757"/>
                </a:solidFill>
              </a:rPr>
              <a:t>ﾃﾞｨｽｸﾘﾌﾟｼｮﾝ</a:t>
            </a:r>
            <a:endParaRPr lang="en-US" altLang="ja-JP" sz="900">
              <a:solidFill>
                <a:srgbClr val="575757"/>
              </a:solidFill>
            </a:endParaRPr>
          </a:p>
        </p:txBody>
      </p:sp>
      <p:sp>
        <p:nvSpPr>
          <p:cNvPr id="27" name="Flowchart: Magnetic Disk 26">
            <a:extLst>
              <a:ext uri="{FF2B5EF4-FFF2-40B4-BE49-F238E27FC236}">
                <a16:creationId xmlns:a16="http://schemas.microsoft.com/office/drawing/2014/main" id="{C12A61FC-3CDC-0DA6-8F00-69DA0A8A2841}"/>
              </a:ext>
            </a:extLst>
          </p:cNvPr>
          <p:cNvSpPr/>
          <p:nvPr/>
        </p:nvSpPr>
        <p:spPr>
          <a:xfrm>
            <a:off x="3778897" y="4444469"/>
            <a:ext cx="742950" cy="508000"/>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職種</a:t>
            </a:r>
            <a:br>
              <a:rPr lang="en-US" altLang="ja-JP" sz="900">
                <a:solidFill>
                  <a:srgbClr val="575757"/>
                </a:solidFill>
              </a:rPr>
            </a:br>
            <a:r>
              <a:rPr lang="ja-JP" altLang="en-US" sz="900">
                <a:solidFill>
                  <a:srgbClr val="575757"/>
                </a:solidFill>
              </a:rPr>
              <a:t>ﾃﾞｨｽｸﾘﾌﾟｼｮﾝ</a:t>
            </a:r>
            <a:endParaRPr lang="en-US" altLang="ja-JP" sz="900">
              <a:solidFill>
                <a:srgbClr val="575757"/>
              </a:solidFill>
            </a:endParaRPr>
          </a:p>
        </p:txBody>
      </p:sp>
      <p:sp>
        <p:nvSpPr>
          <p:cNvPr id="28" name="Flowchart: Magnetic Disk 27">
            <a:extLst>
              <a:ext uri="{FF2B5EF4-FFF2-40B4-BE49-F238E27FC236}">
                <a16:creationId xmlns:a16="http://schemas.microsoft.com/office/drawing/2014/main" id="{4171D251-2068-38C2-31B5-A8B6234D0C8C}"/>
              </a:ext>
            </a:extLst>
          </p:cNvPr>
          <p:cNvSpPr/>
          <p:nvPr/>
        </p:nvSpPr>
        <p:spPr>
          <a:xfrm>
            <a:off x="3778897" y="4001689"/>
            <a:ext cx="742950" cy="508000"/>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スキル・</a:t>
            </a:r>
            <a:br>
              <a:rPr lang="en-US" altLang="ja-JP" sz="900">
                <a:solidFill>
                  <a:srgbClr val="575757"/>
                </a:solidFill>
              </a:rPr>
            </a:br>
            <a:r>
              <a:rPr lang="ja-JP" altLang="en-US" sz="900">
                <a:solidFill>
                  <a:srgbClr val="575757"/>
                </a:solidFill>
              </a:rPr>
              <a:t>レベルマスタ</a:t>
            </a:r>
            <a:endParaRPr lang="en-US" altLang="ja-JP" sz="900">
              <a:solidFill>
                <a:srgbClr val="575757"/>
              </a:solidFill>
            </a:endParaRPr>
          </a:p>
        </p:txBody>
      </p:sp>
      <p:sp>
        <p:nvSpPr>
          <p:cNvPr id="29" name="Flowchart: Magnetic Disk 28">
            <a:extLst>
              <a:ext uri="{FF2B5EF4-FFF2-40B4-BE49-F238E27FC236}">
                <a16:creationId xmlns:a16="http://schemas.microsoft.com/office/drawing/2014/main" id="{EDAAE2CC-B372-95A5-924E-11CCD7B1D44F}"/>
              </a:ext>
            </a:extLst>
          </p:cNvPr>
          <p:cNvSpPr/>
          <p:nvPr/>
        </p:nvSpPr>
        <p:spPr>
          <a:xfrm>
            <a:off x="3778897" y="3561091"/>
            <a:ext cx="742950" cy="508000"/>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en-US" altLang="ja-JP" sz="900">
                <a:solidFill>
                  <a:srgbClr val="575757"/>
                </a:solidFill>
              </a:rPr>
              <a:t>DSS</a:t>
            </a:r>
          </a:p>
        </p:txBody>
      </p:sp>
      <p:cxnSp>
        <p:nvCxnSpPr>
          <p:cNvPr id="30" name="Connector: Elbow 29">
            <a:extLst>
              <a:ext uri="{FF2B5EF4-FFF2-40B4-BE49-F238E27FC236}">
                <a16:creationId xmlns:a16="http://schemas.microsoft.com/office/drawing/2014/main" id="{D890F7E0-1300-1057-DF45-DD582E1A91DB}"/>
              </a:ext>
            </a:extLst>
          </p:cNvPr>
          <p:cNvCxnSpPr>
            <a:cxnSpLocks/>
            <a:endCxn id="34" idx="1"/>
          </p:cNvCxnSpPr>
          <p:nvPr/>
        </p:nvCxnSpPr>
        <p:spPr>
          <a:xfrm flipV="1">
            <a:off x="2704699" y="1678404"/>
            <a:ext cx="2598864" cy="137314"/>
          </a:xfrm>
          <a:prstGeom prst="bentConnector3">
            <a:avLst>
              <a:gd name="adj1" fmla="val 11150"/>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1" name="Connector: Elbow 30">
            <a:extLst>
              <a:ext uri="{FF2B5EF4-FFF2-40B4-BE49-F238E27FC236}">
                <a16:creationId xmlns:a16="http://schemas.microsoft.com/office/drawing/2014/main" id="{6F3E7393-CC3C-7BE2-91A1-908F7037B2C1}"/>
              </a:ext>
            </a:extLst>
          </p:cNvPr>
          <p:cNvCxnSpPr>
            <a:cxnSpLocks/>
            <a:endCxn id="35" idx="1"/>
          </p:cNvCxnSpPr>
          <p:nvPr/>
        </p:nvCxnSpPr>
        <p:spPr>
          <a:xfrm flipV="1">
            <a:off x="2704699" y="1744170"/>
            <a:ext cx="2598864" cy="1274238"/>
          </a:xfrm>
          <a:prstGeom prst="bentConnector3">
            <a:avLst>
              <a:gd name="adj1" fmla="val 12616"/>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2" name="Connector: Elbow 31">
            <a:extLst>
              <a:ext uri="{FF2B5EF4-FFF2-40B4-BE49-F238E27FC236}">
                <a16:creationId xmlns:a16="http://schemas.microsoft.com/office/drawing/2014/main" id="{F8D2AE4F-B13B-F6D1-C7DD-9C351BF12B01}"/>
              </a:ext>
            </a:extLst>
          </p:cNvPr>
          <p:cNvCxnSpPr>
            <a:cxnSpLocks/>
            <a:endCxn id="36" idx="1"/>
          </p:cNvCxnSpPr>
          <p:nvPr/>
        </p:nvCxnSpPr>
        <p:spPr>
          <a:xfrm flipV="1">
            <a:off x="2704699" y="1809936"/>
            <a:ext cx="2598864" cy="2411162"/>
          </a:xfrm>
          <a:prstGeom prst="bentConnector3">
            <a:avLst>
              <a:gd name="adj1" fmla="val 1457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3" name="Connector: Elbow 32">
            <a:extLst>
              <a:ext uri="{FF2B5EF4-FFF2-40B4-BE49-F238E27FC236}">
                <a16:creationId xmlns:a16="http://schemas.microsoft.com/office/drawing/2014/main" id="{B3158E49-60DD-86C0-667B-AA99AB6C2899}"/>
              </a:ext>
            </a:extLst>
          </p:cNvPr>
          <p:cNvCxnSpPr>
            <a:cxnSpLocks/>
            <a:endCxn id="37" idx="1"/>
          </p:cNvCxnSpPr>
          <p:nvPr/>
        </p:nvCxnSpPr>
        <p:spPr>
          <a:xfrm flipV="1">
            <a:off x="2704699" y="1875702"/>
            <a:ext cx="2598864" cy="3548085"/>
          </a:xfrm>
          <a:prstGeom prst="bentConnector3">
            <a:avLst>
              <a:gd name="adj1" fmla="val 16526"/>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34" name="Rectangle 33">
            <a:extLst>
              <a:ext uri="{FF2B5EF4-FFF2-40B4-BE49-F238E27FC236}">
                <a16:creationId xmlns:a16="http://schemas.microsoft.com/office/drawing/2014/main" id="{22D4288A-FDB7-F931-4780-B416DD394634}"/>
              </a:ext>
            </a:extLst>
          </p:cNvPr>
          <p:cNvSpPr/>
          <p:nvPr/>
        </p:nvSpPr>
        <p:spPr>
          <a:xfrm>
            <a:off x="5303563" y="1636493"/>
            <a:ext cx="173212" cy="8382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35" name="Rectangle 34">
            <a:extLst>
              <a:ext uri="{FF2B5EF4-FFF2-40B4-BE49-F238E27FC236}">
                <a16:creationId xmlns:a16="http://schemas.microsoft.com/office/drawing/2014/main" id="{7B382C32-4BC8-2A2A-B530-4184476FA2F1}"/>
              </a:ext>
            </a:extLst>
          </p:cNvPr>
          <p:cNvSpPr/>
          <p:nvPr/>
        </p:nvSpPr>
        <p:spPr>
          <a:xfrm>
            <a:off x="5303563" y="1702259"/>
            <a:ext cx="173212" cy="8382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36" name="Rectangle 35">
            <a:extLst>
              <a:ext uri="{FF2B5EF4-FFF2-40B4-BE49-F238E27FC236}">
                <a16:creationId xmlns:a16="http://schemas.microsoft.com/office/drawing/2014/main" id="{B16ACDCC-B195-EA34-29D4-FAA009270C23}"/>
              </a:ext>
            </a:extLst>
          </p:cNvPr>
          <p:cNvSpPr/>
          <p:nvPr/>
        </p:nvSpPr>
        <p:spPr>
          <a:xfrm>
            <a:off x="5303563" y="1768025"/>
            <a:ext cx="173212" cy="8382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37" name="Rectangle 36">
            <a:extLst>
              <a:ext uri="{FF2B5EF4-FFF2-40B4-BE49-F238E27FC236}">
                <a16:creationId xmlns:a16="http://schemas.microsoft.com/office/drawing/2014/main" id="{89080887-733F-BF28-B5D2-2C6A0A2292C5}"/>
              </a:ext>
            </a:extLst>
          </p:cNvPr>
          <p:cNvSpPr/>
          <p:nvPr/>
        </p:nvSpPr>
        <p:spPr>
          <a:xfrm>
            <a:off x="5303563" y="1833791"/>
            <a:ext cx="173212" cy="8382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38" name="Rectangle 37">
            <a:extLst>
              <a:ext uri="{FF2B5EF4-FFF2-40B4-BE49-F238E27FC236}">
                <a16:creationId xmlns:a16="http://schemas.microsoft.com/office/drawing/2014/main" id="{CF105F47-14E2-B6D2-11C1-1BC49DEF2EC8}"/>
              </a:ext>
            </a:extLst>
          </p:cNvPr>
          <p:cNvSpPr/>
          <p:nvPr/>
        </p:nvSpPr>
        <p:spPr>
          <a:xfrm>
            <a:off x="5303563" y="1899556"/>
            <a:ext cx="173212" cy="8382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cxnSp>
        <p:nvCxnSpPr>
          <p:cNvPr id="39" name="Connector: Elbow 38">
            <a:extLst>
              <a:ext uri="{FF2B5EF4-FFF2-40B4-BE49-F238E27FC236}">
                <a16:creationId xmlns:a16="http://schemas.microsoft.com/office/drawing/2014/main" id="{FE0C0353-3F8C-C039-478A-C2163FC65DC7}"/>
              </a:ext>
            </a:extLst>
          </p:cNvPr>
          <p:cNvCxnSpPr>
            <a:cxnSpLocks/>
            <a:stCxn id="41" idx="0"/>
            <a:endCxn id="38" idx="1"/>
          </p:cNvCxnSpPr>
          <p:nvPr/>
        </p:nvCxnSpPr>
        <p:spPr>
          <a:xfrm rot="5400000" flipH="1" flipV="1">
            <a:off x="4151967" y="1939872"/>
            <a:ext cx="1150000" cy="1153191"/>
          </a:xfrm>
          <a:prstGeom prst="bentConnector2">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40" name="Rectangle: Rounded Corners 39">
            <a:extLst>
              <a:ext uri="{FF2B5EF4-FFF2-40B4-BE49-F238E27FC236}">
                <a16:creationId xmlns:a16="http://schemas.microsoft.com/office/drawing/2014/main" id="{18B9475F-6D62-7072-DD51-A1DAA818356A}"/>
              </a:ext>
            </a:extLst>
          </p:cNvPr>
          <p:cNvSpPr/>
          <p:nvPr/>
        </p:nvSpPr>
        <p:spPr>
          <a:xfrm>
            <a:off x="3416968" y="3251625"/>
            <a:ext cx="1511841" cy="3028036"/>
          </a:xfrm>
          <a:prstGeom prst="roundRect">
            <a:avLst>
              <a:gd name="adj" fmla="val 2693"/>
            </a:avLst>
          </a:prstGeom>
          <a:ln w="9525" cap="rnd">
            <a:solidFill>
              <a:srgbClr val="9A9A9A"/>
            </a:solidFill>
            <a:prstDash val="dash"/>
            <a:round/>
            <a:tailEnd type="triangl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41" name="テキスト ボックス 118">
            <a:extLst>
              <a:ext uri="{FF2B5EF4-FFF2-40B4-BE49-F238E27FC236}">
                <a16:creationId xmlns:a16="http://schemas.microsoft.com/office/drawing/2014/main" id="{94109540-FB98-293F-7C19-4B566BBD02C5}"/>
              </a:ext>
            </a:extLst>
          </p:cNvPr>
          <p:cNvSpPr txBox="1"/>
          <p:nvPr/>
        </p:nvSpPr>
        <p:spPr>
          <a:xfrm>
            <a:off x="3515122" y="3091467"/>
            <a:ext cx="1270500" cy="174630"/>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ｽｷﾙﾀｷｿﾉﾐｰ･ﾏｽﾀ情報</a:t>
            </a:r>
            <a:br>
              <a:rPr kumimoji="1" lang="en-US" altLang="ja-JP" sz="1050">
                <a:solidFill>
                  <a:srgbClr val="575757"/>
                </a:solidFill>
                <a:latin typeface="Trebuchet MS" panose="020B0603020202020204" pitchFamily="34" charset="0"/>
                <a:ea typeface="Meiryo UI" panose="020B0604030504040204" pitchFamily="50" charset="-128"/>
              </a:rPr>
            </a:br>
            <a:r>
              <a:rPr kumimoji="1" lang="en-US" altLang="ja-JP" sz="1050">
                <a:solidFill>
                  <a:srgbClr val="575757"/>
                </a:solidFill>
                <a:latin typeface="Trebuchet MS" panose="020B0603020202020204" pitchFamily="34" charset="0"/>
                <a:ea typeface="Meiryo UI" panose="020B0604030504040204" pitchFamily="50" charset="-128"/>
              </a:rPr>
              <a:t>(</a:t>
            </a:r>
            <a:r>
              <a:rPr kumimoji="1" lang="ja-JP" altLang="en-US" sz="1050">
                <a:solidFill>
                  <a:srgbClr val="575757"/>
                </a:solidFill>
                <a:latin typeface="Trebuchet MS" panose="020B0603020202020204" pitchFamily="34" charset="0"/>
                <a:ea typeface="Meiryo UI" panose="020B0604030504040204" pitchFamily="50" charset="-128"/>
              </a:rPr>
              <a:t>例</a:t>
            </a:r>
            <a:r>
              <a:rPr kumimoji="1" lang="en-US" altLang="ja-JP" sz="1050">
                <a:solidFill>
                  <a:srgbClr val="575757"/>
                </a:solidFill>
                <a:latin typeface="Trebuchet MS" panose="020B0603020202020204" pitchFamily="34" charset="0"/>
                <a:ea typeface="Meiryo UI" panose="020B0604030504040204" pitchFamily="50" charset="-128"/>
              </a:rPr>
              <a:t>)</a:t>
            </a:r>
          </a:p>
        </p:txBody>
      </p:sp>
      <p:sp>
        <p:nvSpPr>
          <p:cNvPr id="42" name="Rectangle: Rounded Corners 41">
            <a:extLst>
              <a:ext uri="{FF2B5EF4-FFF2-40B4-BE49-F238E27FC236}">
                <a16:creationId xmlns:a16="http://schemas.microsoft.com/office/drawing/2014/main" id="{12222467-C694-D778-E5E2-5C8D7078414B}"/>
              </a:ext>
            </a:extLst>
          </p:cNvPr>
          <p:cNvSpPr/>
          <p:nvPr/>
        </p:nvSpPr>
        <p:spPr>
          <a:xfrm>
            <a:off x="6771753" y="3251625"/>
            <a:ext cx="1511841" cy="3028036"/>
          </a:xfrm>
          <a:prstGeom prst="roundRect">
            <a:avLst>
              <a:gd name="adj" fmla="val 2693"/>
            </a:avLst>
          </a:prstGeom>
          <a:ln w="9525" cap="rnd">
            <a:solidFill>
              <a:srgbClr val="9A9A9A"/>
            </a:solidFill>
            <a:prstDash val="dash"/>
            <a:round/>
            <a:tailEnd type="triangl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43" name="テキスト ボックス 118">
            <a:extLst>
              <a:ext uri="{FF2B5EF4-FFF2-40B4-BE49-F238E27FC236}">
                <a16:creationId xmlns:a16="http://schemas.microsoft.com/office/drawing/2014/main" id="{6F5AD475-DA14-F8F6-2EF8-6D5896CEC6B1}"/>
              </a:ext>
            </a:extLst>
          </p:cNvPr>
          <p:cNvSpPr txBox="1"/>
          <p:nvPr/>
        </p:nvSpPr>
        <p:spPr>
          <a:xfrm>
            <a:off x="6888439" y="3091467"/>
            <a:ext cx="1270500" cy="174630"/>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現在のスキル情報</a:t>
            </a:r>
            <a:endParaRPr kumimoji="1" lang="en-US" altLang="ja-JP" sz="1050">
              <a:solidFill>
                <a:srgbClr val="575757"/>
              </a:solidFill>
              <a:latin typeface="Trebuchet MS" panose="020B0603020202020204" pitchFamily="34" charset="0"/>
              <a:ea typeface="Meiryo UI" panose="020B0604030504040204" pitchFamily="50" charset="-128"/>
            </a:endParaRPr>
          </a:p>
          <a:p>
            <a:pPr algn="ctr">
              <a:buFont typeface="Trebuchet MS" panose="020B0603020202020204" pitchFamily="34" charset="0"/>
              <a:buChar char="​"/>
            </a:pPr>
            <a:r>
              <a:rPr kumimoji="1" lang="en-US" altLang="ja-JP" sz="1050">
                <a:solidFill>
                  <a:srgbClr val="575757"/>
                </a:solidFill>
                <a:latin typeface="Trebuchet MS" panose="020B0603020202020204" pitchFamily="34" charset="0"/>
                <a:ea typeface="Meiryo UI" panose="020B0604030504040204" pitchFamily="50" charset="-128"/>
              </a:rPr>
              <a:t>(</a:t>
            </a:r>
            <a:r>
              <a:rPr kumimoji="1" lang="ja-JP" altLang="en-US" sz="1050">
                <a:solidFill>
                  <a:srgbClr val="575757"/>
                </a:solidFill>
                <a:latin typeface="Trebuchet MS" panose="020B0603020202020204" pitchFamily="34" charset="0"/>
                <a:ea typeface="Meiryo UI" panose="020B0604030504040204" pitchFamily="50" charset="-128"/>
              </a:rPr>
              <a:t>例</a:t>
            </a:r>
            <a:r>
              <a:rPr kumimoji="1" lang="en-US" altLang="ja-JP" sz="1050">
                <a:solidFill>
                  <a:srgbClr val="575757"/>
                </a:solidFill>
                <a:latin typeface="Trebuchet MS" panose="020B0603020202020204" pitchFamily="34" charset="0"/>
                <a:ea typeface="Meiryo UI" panose="020B0604030504040204" pitchFamily="50" charset="-128"/>
              </a:rPr>
              <a:t>)</a:t>
            </a:r>
          </a:p>
          <a:p>
            <a:pPr algn="ctr"/>
            <a:endParaRPr kumimoji="1" lang="en-US" altLang="ja-JP" sz="1050">
              <a:solidFill>
                <a:srgbClr val="575757"/>
              </a:solidFill>
              <a:latin typeface="Trebuchet MS" panose="020B0603020202020204" pitchFamily="34" charset="0"/>
              <a:ea typeface="Meiryo UI" panose="020B0604030504040204" pitchFamily="50" charset="-128"/>
            </a:endParaRPr>
          </a:p>
        </p:txBody>
      </p:sp>
      <p:cxnSp>
        <p:nvCxnSpPr>
          <p:cNvPr id="44" name="Connector: Elbow 43">
            <a:extLst>
              <a:ext uri="{FF2B5EF4-FFF2-40B4-BE49-F238E27FC236}">
                <a16:creationId xmlns:a16="http://schemas.microsoft.com/office/drawing/2014/main" id="{73D6459F-26D2-BE24-A298-9D75571D6EB5}"/>
              </a:ext>
            </a:extLst>
          </p:cNvPr>
          <p:cNvCxnSpPr>
            <a:cxnSpLocks/>
            <a:stCxn id="8" idx="3"/>
            <a:endCxn id="48" idx="0"/>
          </p:cNvCxnSpPr>
          <p:nvPr/>
        </p:nvCxnSpPr>
        <p:spPr>
          <a:xfrm>
            <a:off x="6488315" y="1815718"/>
            <a:ext cx="903343" cy="1291891"/>
          </a:xfrm>
          <a:prstGeom prst="bentConnector2">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48" name="Rectangle 47">
            <a:extLst>
              <a:ext uri="{FF2B5EF4-FFF2-40B4-BE49-F238E27FC236}">
                <a16:creationId xmlns:a16="http://schemas.microsoft.com/office/drawing/2014/main" id="{FC499D9A-D2A8-3C41-F83B-21300D889209}"/>
              </a:ext>
            </a:extLst>
          </p:cNvPr>
          <p:cNvSpPr/>
          <p:nvPr/>
        </p:nvSpPr>
        <p:spPr>
          <a:xfrm>
            <a:off x="7305052" y="3107609"/>
            <a:ext cx="173212" cy="23384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49" name="Rectangle 48">
            <a:extLst>
              <a:ext uri="{FF2B5EF4-FFF2-40B4-BE49-F238E27FC236}">
                <a16:creationId xmlns:a16="http://schemas.microsoft.com/office/drawing/2014/main" id="{8605C678-8909-37DD-1292-FB24F4FB768F}"/>
              </a:ext>
            </a:extLst>
          </p:cNvPr>
          <p:cNvSpPr/>
          <p:nvPr/>
        </p:nvSpPr>
        <p:spPr>
          <a:xfrm>
            <a:off x="7545165" y="3107609"/>
            <a:ext cx="173212" cy="23384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006DAA"/>
                </a:solidFill>
              </a14:hiddenFill>
            </a:ext>
            <a:ext uri="{91240B29-F687-4F45-9708-019B960494DF}">
              <a14:hiddenLine xmlns:a14="http://schemas.microsoft.com/office/drawing/2010/main" w="9525" cap="rnd" cmpd="sng" algn="ctr">
                <a:solidFill>
                  <a:srgbClr val="006DA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2" name="Rectangle: Rounded Corners 1">
            <a:extLst>
              <a:ext uri="{FF2B5EF4-FFF2-40B4-BE49-F238E27FC236}">
                <a16:creationId xmlns:a16="http://schemas.microsoft.com/office/drawing/2014/main" id="{25EDDED1-165B-6BDE-7ED6-399800F90263}"/>
              </a:ext>
            </a:extLst>
          </p:cNvPr>
          <p:cNvSpPr/>
          <p:nvPr/>
        </p:nvSpPr>
        <p:spPr>
          <a:xfrm>
            <a:off x="337401" y="1178592"/>
            <a:ext cx="4812655" cy="5276468"/>
          </a:xfrm>
          <a:prstGeom prst="roundRect">
            <a:avLst>
              <a:gd name="adj" fmla="val 2693"/>
            </a:avLst>
          </a:prstGeom>
          <a:solidFill>
            <a:schemeClr val="accent3">
              <a:alpha val="3000"/>
            </a:schemeClr>
          </a:solidFill>
          <a:ln w="9525" cap="rnd">
            <a:solidFill>
              <a:srgbClr val="9A9A9A"/>
            </a:solidFill>
            <a:prstDash val="dash"/>
            <a:round/>
            <a:tailEnd type="triangl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57" name="テキスト ボックス 118">
            <a:extLst>
              <a:ext uri="{FF2B5EF4-FFF2-40B4-BE49-F238E27FC236}">
                <a16:creationId xmlns:a16="http://schemas.microsoft.com/office/drawing/2014/main" id="{6BC1C2B4-542E-5E5E-EC3C-E6BC621096EB}"/>
              </a:ext>
            </a:extLst>
          </p:cNvPr>
          <p:cNvSpPr txBox="1"/>
          <p:nvPr/>
        </p:nvSpPr>
        <p:spPr>
          <a:xfrm>
            <a:off x="4457559" y="1234538"/>
            <a:ext cx="538815" cy="174630"/>
          </a:xfrm>
          <a:prstGeom prst="rect">
            <a:avLst/>
          </a:prstGeom>
          <a:no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ja-JP" altLang="en-US" sz="1050" b="1">
                <a:solidFill>
                  <a:srgbClr val="575757"/>
                </a:solidFill>
                <a:latin typeface="Trebuchet MS" panose="020B0603020202020204" pitchFamily="34" charset="0"/>
                <a:ea typeface="Meiryo UI" panose="020B0604030504040204" pitchFamily="50" charset="-128"/>
              </a:rPr>
              <a:t>仮案</a:t>
            </a:r>
            <a:endParaRPr kumimoji="1" lang="en-US" altLang="ja-JP" sz="1050" b="1">
              <a:solidFill>
                <a:srgbClr val="575757"/>
              </a:solidFill>
              <a:latin typeface="Trebuchet MS" panose="020B0603020202020204" pitchFamily="34" charset="0"/>
              <a:ea typeface="Meiryo UI" panose="020B0604030504040204" pitchFamily="50" charset="-128"/>
            </a:endParaRPr>
          </a:p>
        </p:txBody>
      </p:sp>
      <p:sp>
        <p:nvSpPr>
          <p:cNvPr id="58" name="Flowchart: Document 57">
            <a:extLst>
              <a:ext uri="{FF2B5EF4-FFF2-40B4-BE49-F238E27FC236}">
                <a16:creationId xmlns:a16="http://schemas.microsoft.com/office/drawing/2014/main" id="{64F7F1AA-9212-BDA2-F738-8BB50EE4F193}"/>
              </a:ext>
            </a:extLst>
          </p:cNvPr>
          <p:cNvSpPr/>
          <p:nvPr/>
        </p:nvSpPr>
        <p:spPr>
          <a:xfrm>
            <a:off x="480588" y="1275718"/>
            <a:ext cx="2224111" cy="1080000"/>
          </a:xfrm>
          <a:prstGeom prst="flowChartDocument">
            <a:avLst/>
          </a:prstGeom>
          <a:solidFill>
            <a:srgbClr val="FFFFFF"/>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t" anchorCtr="0" forceAA="0" compatLnSpc="1">
            <a:prstTxWarp prst="textNoShape">
              <a:avLst/>
            </a:prstTxWarp>
            <a:noAutofit/>
          </a:bodyPr>
          <a:lstStyle/>
          <a:p>
            <a:r>
              <a:rPr lang="ja-JP" altLang="en-US" sz="1050">
                <a:solidFill>
                  <a:srgbClr val="575757"/>
                </a:solidFill>
                <a:latin typeface="+mj-lt"/>
              </a:rPr>
              <a:t>スキル情報</a:t>
            </a:r>
            <a:endParaRPr lang="en-US" altLang="ja-JP" sz="1050">
              <a:solidFill>
                <a:srgbClr val="575757"/>
              </a:solidFill>
              <a:latin typeface="+mj-lt"/>
            </a:endParaRPr>
          </a:p>
          <a:p>
            <a:pPr marL="324000" lvl="1" indent="-216000">
              <a:buClr>
                <a:schemeClr val="tx2"/>
              </a:buClr>
              <a:buFont typeface="Trebuchet MS" panose="020B0603020202020204" pitchFamily="34" charset="0"/>
              <a:buChar char="•"/>
            </a:pPr>
            <a:r>
              <a:rPr lang="ja-JP" altLang="en-US" sz="1050">
                <a:solidFill>
                  <a:srgbClr val="575757"/>
                </a:solidFill>
                <a:latin typeface="+mj-lt"/>
              </a:rPr>
              <a:t>保有スキル</a:t>
            </a:r>
            <a:endParaRPr lang="en-US" altLang="ja-JP" sz="1050">
              <a:solidFill>
                <a:srgbClr val="575757"/>
              </a:solidFill>
              <a:latin typeface="+mj-lt"/>
            </a:endParaRPr>
          </a:p>
          <a:p>
            <a:pPr marL="648000" lvl="2" indent="-216000">
              <a:buClr>
                <a:schemeClr val="tx2"/>
              </a:buClr>
              <a:buFont typeface="Trebuchet MS" panose="020B0603020202020204" pitchFamily="34" charset="0"/>
              <a:buChar char="–"/>
            </a:pPr>
            <a:r>
              <a:rPr lang="ja-JP" altLang="en-US" sz="1050">
                <a:solidFill>
                  <a:srgbClr val="575757"/>
                </a:solidFill>
                <a:latin typeface="+mj-lt"/>
              </a:rPr>
              <a:t>言語、バージョン</a:t>
            </a:r>
            <a:endParaRPr lang="en-US" altLang="ja-JP" sz="1050">
              <a:solidFill>
                <a:schemeClr val="tx1"/>
              </a:solidFill>
              <a:latin typeface="Trebuchet MS" panose="020B0603020202020204" pitchFamily="34" charset="0"/>
            </a:endParaRPr>
          </a:p>
          <a:p>
            <a:pPr marL="324000" lvl="1" indent="-216000">
              <a:buClr>
                <a:schemeClr val="tx2"/>
              </a:buClr>
              <a:buFont typeface="Trebuchet MS" panose="020B0603020202020204" pitchFamily="34" charset="0"/>
              <a:buChar char="•"/>
            </a:pPr>
            <a:r>
              <a:rPr lang="ja-JP" altLang="en-US" sz="1050">
                <a:solidFill>
                  <a:srgbClr val="575757"/>
                </a:solidFill>
                <a:latin typeface="+mj-lt"/>
              </a:rPr>
              <a:t>スキル成熟度</a:t>
            </a:r>
            <a:endParaRPr lang="en-US" altLang="ja-JP" sz="1050">
              <a:solidFill>
                <a:srgbClr val="575757"/>
              </a:solidFill>
              <a:latin typeface="+mj-lt"/>
            </a:endParaRPr>
          </a:p>
          <a:p>
            <a:pPr marL="648000" marR="0" lvl="2" indent="-216000" algn="l" defTabSz="914400" rtl="0" eaLnBrk="1" fontAlgn="auto" latinLnBrk="0" hangingPunct="1">
              <a:lnSpc>
                <a:spcPct val="100000"/>
              </a:lnSpc>
              <a:spcBef>
                <a:spcPts val="0"/>
              </a:spcBef>
              <a:spcAft>
                <a:spcPts val="0"/>
              </a:spcAft>
              <a:buClr>
                <a:srgbClr val="000000"/>
              </a:buClr>
              <a:buSzTx/>
              <a:buFont typeface="Trebuchet MS" panose="020B0603020202020204" pitchFamily="34" charset="0"/>
              <a:buChar char="–"/>
              <a:tabLst/>
              <a:defRPr/>
            </a:pPr>
            <a:r>
              <a:rPr kumimoji="0" lang="ja-JP" altLang="en-US" sz="1050" b="0" i="0" u="none" strike="noStrike" kern="1200" cap="none" spc="0" normalizeH="0" baseline="0" noProof="0">
                <a:ln>
                  <a:noFill/>
                </a:ln>
                <a:solidFill>
                  <a:srgbClr val="575757"/>
                </a:solidFill>
                <a:effectLst/>
                <a:uLnTx/>
                <a:uFillTx/>
                <a:latin typeface="Meiryo UI"/>
                <a:ea typeface="+mn-ea"/>
                <a:cs typeface="+mn-cs"/>
              </a:rPr>
              <a:t>経験年数、テスト</a:t>
            </a:r>
            <a:r>
              <a:rPr kumimoji="0" lang="en-US" altLang="ja-JP" sz="1050" b="0" i="0" u="none" strike="noStrike" kern="1200" cap="none" spc="0" normalizeH="0" baseline="0" noProof="0">
                <a:ln>
                  <a:noFill/>
                </a:ln>
                <a:solidFill>
                  <a:srgbClr val="575757"/>
                </a:solidFill>
                <a:effectLst/>
                <a:uLnTx/>
                <a:uFillTx/>
                <a:latin typeface="Meiryo UI"/>
                <a:ea typeface="+mn-ea"/>
                <a:cs typeface="+mn-cs"/>
              </a:rPr>
              <a:t>(</a:t>
            </a:r>
            <a:r>
              <a:rPr kumimoji="0" lang="ja-JP" altLang="en-US" sz="1050" b="0" i="0" u="none" strike="noStrike" kern="1200" cap="none" spc="0" normalizeH="0" baseline="0" noProof="0">
                <a:ln>
                  <a:noFill/>
                </a:ln>
                <a:solidFill>
                  <a:srgbClr val="575757"/>
                </a:solidFill>
                <a:effectLst/>
                <a:uLnTx/>
                <a:uFillTx/>
                <a:latin typeface="Meiryo UI"/>
                <a:ea typeface="+mn-ea"/>
                <a:cs typeface="+mn-cs"/>
              </a:rPr>
              <a:t>仮</a:t>
            </a:r>
            <a:r>
              <a:rPr kumimoji="0" lang="en-US" altLang="ja-JP" sz="1050" b="0" i="0" u="none" strike="noStrike" kern="1200" cap="none" spc="0" normalizeH="0" baseline="0" noProof="0">
                <a:ln>
                  <a:noFill/>
                </a:ln>
                <a:solidFill>
                  <a:srgbClr val="575757"/>
                </a:solidFill>
                <a:effectLst/>
                <a:uLnTx/>
                <a:uFillTx/>
                <a:latin typeface="Meiryo UI"/>
                <a:ea typeface="+mn-ea"/>
                <a:cs typeface="+mn-cs"/>
              </a:rPr>
              <a:t>)</a:t>
            </a:r>
            <a:endParaRPr lang="en-US" altLang="ja-JP" sz="1050">
              <a:solidFill>
                <a:srgbClr val="575757"/>
              </a:solidFill>
              <a:latin typeface="+mj-lt"/>
            </a:endParaRPr>
          </a:p>
          <a:p>
            <a:pPr marL="324000" lvl="1" indent="-216000">
              <a:buClr>
                <a:schemeClr val="tx2"/>
              </a:buClr>
              <a:buFont typeface="Trebuchet MS" panose="020B0603020202020204" pitchFamily="34" charset="0"/>
              <a:buChar char="•"/>
            </a:pPr>
            <a:r>
              <a:rPr lang="ja-JP" altLang="en-US" sz="1050">
                <a:solidFill>
                  <a:srgbClr val="575757"/>
                </a:solidFill>
                <a:latin typeface="+mj-lt"/>
              </a:rPr>
              <a:t>スキル使用頻度・活用領域</a:t>
            </a:r>
            <a:endParaRPr lang="en-US" altLang="ja-JP" sz="1050">
              <a:solidFill>
                <a:srgbClr val="575757"/>
              </a:solidFill>
              <a:latin typeface="+mj-lt"/>
            </a:endParaRPr>
          </a:p>
          <a:p>
            <a:endParaRPr lang="en-US" sz="1050">
              <a:solidFill>
                <a:srgbClr val="575757"/>
              </a:solidFill>
              <a:latin typeface="+mj-lt"/>
            </a:endParaRPr>
          </a:p>
        </p:txBody>
      </p:sp>
      <p:sp>
        <p:nvSpPr>
          <p:cNvPr id="59" name="Flowchart: Document 58">
            <a:extLst>
              <a:ext uri="{FF2B5EF4-FFF2-40B4-BE49-F238E27FC236}">
                <a16:creationId xmlns:a16="http://schemas.microsoft.com/office/drawing/2014/main" id="{0CC53594-9D27-600B-36B1-14C43663C269}"/>
              </a:ext>
            </a:extLst>
          </p:cNvPr>
          <p:cNvSpPr/>
          <p:nvPr/>
        </p:nvSpPr>
        <p:spPr>
          <a:xfrm>
            <a:off x="480588" y="2478408"/>
            <a:ext cx="2224111" cy="1080000"/>
          </a:xfrm>
          <a:prstGeom prst="flowChartDocument">
            <a:avLst/>
          </a:prstGeom>
          <a:solidFill>
            <a:srgbClr val="FFFFFF"/>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t" anchorCtr="0" forceAA="0" compatLnSpc="1">
            <a:prstTxWarp prst="textNoShape">
              <a:avLst/>
            </a:prstTxWarp>
            <a:noAutofit/>
          </a:bodyPr>
          <a:lstStyle/>
          <a:p>
            <a:r>
              <a:rPr lang="ja-JP" altLang="en-US" sz="1050">
                <a:solidFill>
                  <a:srgbClr val="575757"/>
                </a:solidFill>
                <a:latin typeface="+mj-lt"/>
              </a:rPr>
              <a:t>職種・ロール情報</a:t>
            </a:r>
            <a:endParaRPr lang="en-US" altLang="ja-JP" sz="1050">
              <a:solidFill>
                <a:srgbClr val="575757"/>
              </a:solidFill>
              <a:latin typeface="+mj-lt"/>
            </a:endParaRPr>
          </a:p>
          <a:p>
            <a:endParaRPr lang="en-US" altLang="ja-JP" sz="1050">
              <a:solidFill>
                <a:srgbClr val="575757"/>
              </a:solidFill>
              <a:latin typeface="+mj-lt"/>
            </a:endParaRPr>
          </a:p>
          <a:p>
            <a:pPr marL="324000" lvl="1" indent="-216000">
              <a:buClr>
                <a:schemeClr val="tx2"/>
              </a:buClr>
              <a:buFont typeface="Trebuchet MS" panose="020B0603020202020204" pitchFamily="34" charset="0"/>
              <a:buChar char="•"/>
            </a:pPr>
            <a:r>
              <a:rPr lang="ja-JP" altLang="en-US" sz="1050">
                <a:solidFill>
                  <a:srgbClr val="575757"/>
                </a:solidFill>
                <a:latin typeface="+mj-lt"/>
              </a:rPr>
              <a:t>現在・過去に従事した職種</a:t>
            </a:r>
            <a:endParaRPr lang="en-US" altLang="ja-JP" sz="1050">
              <a:solidFill>
                <a:srgbClr val="575757"/>
              </a:solidFill>
              <a:latin typeface="+mj-lt"/>
            </a:endParaRPr>
          </a:p>
          <a:p>
            <a:pPr marL="324000" lvl="1" indent="-216000">
              <a:buClr>
                <a:schemeClr val="tx2"/>
              </a:buClr>
              <a:buFont typeface="Trebuchet MS" panose="020B0603020202020204" pitchFamily="34" charset="0"/>
              <a:buChar char="•"/>
            </a:pPr>
            <a:r>
              <a:rPr lang="ja-JP" altLang="en-US" sz="1050">
                <a:solidFill>
                  <a:srgbClr val="575757"/>
                </a:solidFill>
                <a:latin typeface="+mj-lt"/>
              </a:rPr>
              <a:t>経験年数</a:t>
            </a:r>
            <a:endParaRPr lang="en-US" altLang="ja-JP" sz="1050">
              <a:solidFill>
                <a:srgbClr val="575757"/>
              </a:solidFill>
              <a:latin typeface="+mj-lt"/>
            </a:endParaRPr>
          </a:p>
        </p:txBody>
      </p:sp>
      <p:sp>
        <p:nvSpPr>
          <p:cNvPr id="60" name="Flowchart: Document 59">
            <a:extLst>
              <a:ext uri="{FF2B5EF4-FFF2-40B4-BE49-F238E27FC236}">
                <a16:creationId xmlns:a16="http://schemas.microsoft.com/office/drawing/2014/main" id="{8C7CC212-C326-2890-73DE-F65371DACB45}"/>
              </a:ext>
            </a:extLst>
          </p:cNvPr>
          <p:cNvSpPr/>
          <p:nvPr/>
        </p:nvSpPr>
        <p:spPr>
          <a:xfrm>
            <a:off x="480588" y="3681098"/>
            <a:ext cx="2224111" cy="1080000"/>
          </a:xfrm>
          <a:prstGeom prst="flowChartDocument">
            <a:avLst/>
          </a:prstGeom>
          <a:solidFill>
            <a:srgbClr val="FFFFFF"/>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t" anchorCtr="0" forceAA="0" compatLnSpc="1">
            <a:prstTxWarp prst="textNoShape">
              <a:avLst/>
            </a:prstTxWarp>
            <a:noAutofit/>
          </a:bodyPr>
          <a:lstStyle/>
          <a:p>
            <a:r>
              <a:rPr lang="ja-JP" altLang="en-US" sz="1050">
                <a:solidFill>
                  <a:srgbClr val="575757"/>
                </a:solidFill>
                <a:latin typeface="+mj-lt"/>
              </a:rPr>
              <a:t>実務経験</a:t>
            </a:r>
            <a:r>
              <a:rPr lang="en-US" altLang="ja-JP" sz="1050">
                <a:solidFill>
                  <a:srgbClr val="575757"/>
                </a:solidFill>
                <a:latin typeface="+mj-lt"/>
              </a:rPr>
              <a:t>(</a:t>
            </a:r>
            <a:r>
              <a:rPr lang="ja-JP" altLang="en-US" sz="1050">
                <a:solidFill>
                  <a:srgbClr val="575757"/>
                </a:solidFill>
                <a:latin typeface="+mj-lt"/>
              </a:rPr>
              <a:t>業務</a:t>
            </a:r>
            <a:r>
              <a:rPr lang="en-US" altLang="ja-JP" sz="1050">
                <a:solidFill>
                  <a:srgbClr val="575757"/>
                </a:solidFill>
                <a:latin typeface="+mj-lt"/>
              </a:rPr>
              <a:t>)</a:t>
            </a:r>
            <a:r>
              <a:rPr lang="ja-JP" altLang="en-US" sz="1050">
                <a:solidFill>
                  <a:srgbClr val="575757"/>
                </a:solidFill>
                <a:latin typeface="+mj-lt"/>
              </a:rPr>
              <a:t>情報</a:t>
            </a:r>
            <a:endParaRPr lang="en-US" altLang="ja-JP" sz="1050">
              <a:solidFill>
                <a:srgbClr val="575757"/>
              </a:solidFill>
              <a:latin typeface="+mj-lt"/>
            </a:endParaRPr>
          </a:p>
          <a:p>
            <a:endParaRPr lang="en-US" altLang="ja-JP" sz="1050">
              <a:solidFill>
                <a:srgbClr val="575757"/>
              </a:solidFill>
              <a:latin typeface="+mj-lt"/>
            </a:endParaRPr>
          </a:p>
          <a:p>
            <a:pPr marL="324000" lvl="1" indent="-216000">
              <a:buClr>
                <a:schemeClr val="tx2"/>
              </a:buClr>
              <a:buFont typeface="Trebuchet MS" panose="020B0603020202020204" pitchFamily="34" charset="0"/>
              <a:buChar char="•"/>
            </a:pPr>
            <a:r>
              <a:rPr lang="ja-JP" altLang="en-US" sz="1050">
                <a:solidFill>
                  <a:srgbClr val="575757"/>
                </a:solidFill>
                <a:latin typeface="+mj-lt"/>
              </a:rPr>
              <a:t>実務経験の内容</a:t>
            </a:r>
            <a:endParaRPr lang="en-US" altLang="ja-JP" sz="1050">
              <a:solidFill>
                <a:srgbClr val="575757"/>
              </a:solidFill>
              <a:latin typeface="+mj-lt"/>
            </a:endParaRPr>
          </a:p>
          <a:p>
            <a:pPr marL="324000" lvl="1" indent="-216000">
              <a:buClr>
                <a:schemeClr val="tx2"/>
              </a:buClr>
              <a:buFont typeface="Trebuchet MS" panose="020B0603020202020204" pitchFamily="34" charset="0"/>
              <a:buChar char="•"/>
            </a:pPr>
            <a:r>
              <a:rPr lang="ja-JP" altLang="en-US" sz="1050">
                <a:solidFill>
                  <a:srgbClr val="575757"/>
                </a:solidFill>
                <a:latin typeface="+mj-lt"/>
              </a:rPr>
              <a:t>経験フェーズ</a:t>
            </a:r>
            <a:endParaRPr lang="en-US" altLang="ja-JP" sz="1050">
              <a:solidFill>
                <a:srgbClr val="575757"/>
              </a:solidFill>
              <a:latin typeface="+mj-lt"/>
            </a:endParaRPr>
          </a:p>
        </p:txBody>
      </p:sp>
      <p:sp>
        <p:nvSpPr>
          <p:cNvPr id="61" name="Flowchart: Document 60">
            <a:extLst>
              <a:ext uri="{FF2B5EF4-FFF2-40B4-BE49-F238E27FC236}">
                <a16:creationId xmlns:a16="http://schemas.microsoft.com/office/drawing/2014/main" id="{5A239D7C-0D55-62E8-7052-5D51884E4948}"/>
              </a:ext>
            </a:extLst>
          </p:cNvPr>
          <p:cNvSpPr/>
          <p:nvPr/>
        </p:nvSpPr>
        <p:spPr>
          <a:xfrm>
            <a:off x="480588" y="4883787"/>
            <a:ext cx="2224111" cy="1080000"/>
          </a:xfrm>
          <a:prstGeom prst="flowChartDocument">
            <a:avLst/>
          </a:prstGeom>
          <a:solidFill>
            <a:srgbClr val="FFFFFF"/>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t" anchorCtr="0" forceAA="0" compatLnSpc="1">
            <a:prstTxWarp prst="textNoShape">
              <a:avLst/>
            </a:prstTxWarp>
            <a:noAutofit/>
          </a:bodyPr>
          <a:lstStyle/>
          <a:p>
            <a:r>
              <a:rPr lang="ja-JP" altLang="en-US" sz="1050">
                <a:solidFill>
                  <a:srgbClr val="575757"/>
                </a:solidFill>
                <a:latin typeface="+mj-lt"/>
              </a:rPr>
              <a:t>保有資格</a:t>
            </a:r>
            <a:endParaRPr lang="en-US" altLang="ja-JP" sz="1050">
              <a:solidFill>
                <a:srgbClr val="575757"/>
              </a:solidFill>
              <a:latin typeface="+mj-lt"/>
            </a:endParaRPr>
          </a:p>
          <a:p>
            <a:endParaRPr lang="en-US" altLang="ja-JP" sz="1050">
              <a:solidFill>
                <a:srgbClr val="575757"/>
              </a:solidFill>
              <a:latin typeface="+mj-lt"/>
            </a:endParaRPr>
          </a:p>
          <a:p>
            <a:pPr marL="324000" lvl="1" indent="-216000">
              <a:buClr>
                <a:schemeClr val="tx2"/>
              </a:buClr>
              <a:buFont typeface="Trebuchet MS" panose="020B0603020202020204" pitchFamily="34" charset="0"/>
              <a:buChar char="•"/>
            </a:pPr>
            <a:r>
              <a:rPr lang="en-US" altLang="ja-JP" sz="1050">
                <a:solidFill>
                  <a:srgbClr val="575757"/>
                </a:solidFill>
                <a:latin typeface="+mj-lt"/>
              </a:rPr>
              <a:t>IPA</a:t>
            </a:r>
            <a:r>
              <a:rPr lang="ja-JP" altLang="en-US" sz="1050">
                <a:solidFill>
                  <a:srgbClr val="575757"/>
                </a:solidFill>
                <a:latin typeface="+mj-lt"/>
              </a:rPr>
              <a:t>資格試験</a:t>
            </a:r>
            <a:endParaRPr lang="en-US" altLang="ja-JP" sz="1050">
              <a:solidFill>
                <a:srgbClr val="575757"/>
              </a:solidFill>
              <a:latin typeface="+mj-lt"/>
            </a:endParaRPr>
          </a:p>
          <a:p>
            <a:pPr marL="324000" lvl="1" indent="-216000">
              <a:buClr>
                <a:schemeClr val="tx2"/>
              </a:buClr>
              <a:buFont typeface="Trebuchet MS" panose="020B0603020202020204" pitchFamily="34" charset="0"/>
              <a:buChar char="•"/>
            </a:pPr>
            <a:r>
              <a:rPr lang="en-US" altLang="ja-JP" sz="1050">
                <a:solidFill>
                  <a:srgbClr val="575757"/>
                </a:solidFill>
                <a:latin typeface="+mj-lt"/>
              </a:rPr>
              <a:t>DX</a:t>
            </a:r>
            <a:r>
              <a:rPr lang="ja-JP" altLang="en-US" sz="1050">
                <a:solidFill>
                  <a:srgbClr val="575757"/>
                </a:solidFill>
                <a:latin typeface="+mj-lt"/>
              </a:rPr>
              <a:t>関連資格試験</a:t>
            </a:r>
            <a:endParaRPr lang="en-US" altLang="ja-JP" sz="1050">
              <a:solidFill>
                <a:srgbClr val="575757"/>
              </a:solidFill>
              <a:latin typeface="+mj-lt"/>
            </a:endParaRPr>
          </a:p>
        </p:txBody>
      </p:sp>
      <p:sp>
        <p:nvSpPr>
          <p:cNvPr id="64" name="Rectangle 63">
            <a:extLst>
              <a:ext uri="{FF2B5EF4-FFF2-40B4-BE49-F238E27FC236}">
                <a16:creationId xmlns:a16="http://schemas.microsoft.com/office/drawing/2014/main" id="{08B98344-9DF2-91F6-E271-BF0EE7ADB959}"/>
              </a:ext>
            </a:extLst>
          </p:cNvPr>
          <p:cNvSpPr/>
          <p:nvPr/>
        </p:nvSpPr>
        <p:spPr>
          <a:xfrm>
            <a:off x="4651949" y="5742352"/>
            <a:ext cx="1303227" cy="403343"/>
          </a:xfrm>
          <a:prstGeom prst="rect">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r>
              <a:rPr lang="ja-JP" altLang="en-US" sz="900">
                <a:solidFill>
                  <a:srgbClr val="575757"/>
                </a:solidFill>
              </a:rPr>
              <a:t>データの関連性を</a:t>
            </a:r>
            <a:br>
              <a:rPr lang="en-US" altLang="ja-JP" sz="900">
                <a:solidFill>
                  <a:srgbClr val="575757"/>
                </a:solidFill>
              </a:rPr>
            </a:br>
            <a:r>
              <a:rPr lang="ja-JP" altLang="en-US" sz="900">
                <a:solidFill>
                  <a:srgbClr val="575757"/>
                </a:solidFill>
              </a:rPr>
              <a:t>データモデルとして定義</a:t>
            </a:r>
          </a:p>
        </p:txBody>
      </p:sp>
      <p:sp>
        <p:nvSpPr>
          <p:cNvPr id="15" name="Flowchart: Magnetic Disk 14">
            <a:extLst>
              <a:ext uri="{FF2B5EF4-FFF2-40B4-BE49-F238E27FC236}">
                <a16:creationId xmlns:a16="http://schemas.microsoft.com/office/drawing/2014/main" id="{51223992-8979-F162-BBF7-E84ACBD30BE0}"/>
              </a:ext>
            </a:extLst>
          </p:cNvPr>
          <p:cNvSpPr/>
          <p:nvPr/>
        </p:nvSpPr>
        <p:spPr>
          <a:xfrm>
            <a:off x="7156199" y="3561091"/>
            <a:ext cx="742950" cy="508000"/>
          </a:xfrm>
          <a:prstGeom prst="flowChartMagneticDisk">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en-US" altLang="ja-JP" sz="900">
                <a:solidFill>
                  <a:srgbClr val="575757"/>
                </a:solidFill>
              </a:rPr>
              <a:t>DSS</a:t>
            </a:r>
            <a:br>
              <a:rPr lang="en-US" altLang="ja-JP" sz="900">
                <a:solidFill>
                  <a:srgbClr val="575757"/>
                </a:solidFill>
              </a:rPr>
            </a:br>
            <a:r>
              <a:rPr lang="en-US" altLang="ja-JP" sz="900">
                <a:solidFill>
                  <a:srgbClr val="575757"/>
                </a:solidFill>
              </a:rPr>
              <a:t>5</a:t>
            </a:r>
            <a:r>
              <a:rPr lang="ja-JP" altLang="en-US" sz="900">
                <a:solidFill>
                  <a:srgbClr val="575757"/>
                </a:solidFill>
              </a:rPr>
              <a:t>類型タイプ</a:t>
            </a:r>
            <a:endParaRPr lang="en-US" altLang="ja-JP" sz="900">
              <a:solidFill>
                <a:srgbClr val="575757"/>
              </a:solidFill>
            </a:endParaRPr>
          </a:p>
        </p:txBody>
      </p:sp>
      <p:sp>
        <p:nvSpPr>
          <p:cNvPr id="17" name="Callout: Bent Line with Border and Accent Bar 16">
            <a:extLst>
              <a:ext uri="{FF2B5EF4-FFF2-40B4-BE49-F238E27FC236}">
                <a16:creationId xmlns:a16="http://schemas.microsoft.com/office/drawing/2014/main" id="{FA3546A7-1D73-04FF-A9B6-58146FA09C69}"/>
              </a:ext>
            </a:extLst>
          </p:cNvPr>
          <p:cNvSpPr/>
          <p:nvPr/>
        </p:nvSpPr>
        <p:spPr>
          <a:xfrm>
            <a:off x="8646392" y="4228885"/>
            <a:ext cx="3135860" cy="1576136"/>
          </a:xfrm>
          <a:prstGeom prst="accentBorderCallout2">
            <a:avLst>
              <a:gd name="adj1" fmla="val 22219"/>
              <a:gd name="adj2" fmla="val -3729"/>
              <a:gd name="adj3" fmla="val 10807"/>
              <a:gd name="adj4" fmla="val -12677"/>
              <a:gd name="adj5" fmla="val -25056"/>
              <a:gd name="adj6" fmla="val -25756"/>
            </a:avLst>
          </a:prstGeom>
          <a:solidFill>
            <a:srgbClr val="FFFFFF"/>
          </a:solidFill>
          <a:ln w="9525" cap="rnd" cmpd="sng" algn="ctr">
            <a:solidFill>
              <a:srgbClr val="006DAA"/>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2"/>
                </a:solidFill>
              </a:rPr>
              <a:t>・</a:t>
            </a:r>
            <a:r>
              <a:rPr lang="en-US" altLang="ja-JP" sz="1200">
                <a:solidFill>
                  <a:schemeClr val="tx2"/>
                </a:solidFill>
              </a:rPr>
              <a:t>DSS5</a:t>
            </a:r>
            <a:r>
              <a:rPr lang="ja-JP" altLang="en-US" sz="1200">
                <a:solidFill>
                  <a:schemeClr val="tx2"/>
                </a:solidFill>
              </a:rPr>
              <a:t>類型のうち、各類型の詳細項目に対して</a:t>
            </a:r>
            <a:r>
              <a:rPr lang="en-US" altLang="ja-JP" sz="1200">
                <a:solidFill>
                  <a:schemeClr val="tx2"/>
                </a:solidFill>
              </a:rPr>
              <a:t>A</a:t>
            </a:r>
            <a:r>
              <a:rPr lang="ja-JP" altLang="en-US" sz="1200">
                <a:solidFill>
                  <a:schemeClr val="tx2"/>
                </a:solidFill>
              </a:rPr>
              <a:t>～</a:t>
            </a:r>
            <a:r>
              <a:rPr lang="en-US" altLang="ja-JP" sz="1200">
                <a:solidFill>
                  <a:schemeClr val="tx2"/>
                </a:solidFill>
              </a:rPr>
              <a:t>E</a:t>
            </a:r>
            <a:r>
              <a:rPr lang="ja-JP" altLang="en-US" sz="1200">
                <a:solidFill>
                  <a:schemeClr val="tx2"/>
                </a:solidFill>
              </a:rPr>
              <a:t>の評価結果が入るものとする。</a:t>
            </a:r>
            <a:endParaRPr lang="en-US" altLang="ja-JP" sz="1200">
              <a:solidFill>
                <a:schemeClr val="tx2"/>
              </a:solidFill>
            </a:endParaRPr>
          </a:p>
          <a:p>
            <a:endParaRPr lang="en-US" altLang="ja-JP" sz="1200">
              <a:solidFill>
                <a:schemeClr val="tx2"/>
              </a:solidFill>
            </a:endParaRPr>
          </a:p>
          <a:p>
            <a:r>
              <a:rPr lang="ja-JP" altLang="en-US" sz="1200">
                <a:solidFill>
                  <a:schemeClr val="tx2"/>
                </a:solidFill>
              </a:rPr>
              <a:t>・</a:t>
            </a:r>
            <a:r>
              <a:rPr lang="en-US" altLang="ja-JP" sz="1200">
                <a:solidFill>
                  <a:schemeClr val="tx2"/>
                </a:solidFill>
              </a:rPr>
              <a:t>5</a:t>
            </a:r>
            <a:r>
              <a:rPr lang="ja-JP" altLang="en-US" sz="1200">
                <a:solidFill>
                  <a:schemeClr val="tx2"/>
                </a:solidFill>
              </a:rPr>
              <a:t>類型のうち、最も近しいタイプが提示される。</a:t>
            </a:r>
            <a:endParaRPr lang="en-US" altLang="ja-JP" sz="1200">
              <a:solidFill>
                <a:schemeClr val="tx2"/>
              </a:solidFill>
            </a:endParaRPr>
          </a:p>
          <a:p>
            <a:endParaRPr lang="en-US" sz="1200">
              <a:solidFill>
                <a:schemeClr val="tx2"/>
              </a:solidFill>
            </a:endParaRPr>
          </a:p>
          <a:p>
            <a:r>
              <a:rPr lang="ja-JP" altLang="en-US" sz="1200">
                <a:solidFill>
                  <a:schemeClr val="tx2"/>
                </a:solidFill>
              </a:rPr>
              <a:t>・最も近しいタイプ以外にも、素養のある他類型の領域についても示唆を行う</a:t>
            </a:r>
            <a:endParaRPr lang="en-US" sz="1200">
              <a:solidFill>
                <a:schemeClr val="tx2"/>
              </a:solidFill>
            </a:endParaRPr>
          </a:p>
        </p:txBody>
      </p:sp>
      <p:cxnSp>
        <p:nvCxnSpPr>
          <p:cNvPr id="18" name="Straight Arrow Connector 17">
            <a:extLst>
              <a:ext uri="{FF2B5EF4-FFF2-40B4-BE49-F238E27FC236}">
                <a16:creationId xmlns:a16="http://schemas.microsoft.com/office/drawing/2014/main" id="{FC7D66C3-E0D0-12DD-E9A6-A8F66F0ABA09}"/>
              </a:ext>
            </a:extLst>
          </p:cNvPr>
          <p:cNvCxnSpPr>
            <a:cxnSpLocks/>
          </p:cNvCxnSpPr>
          <p:nvPr/>
        </p:nvCxnSpPr>
        <p:spPr>
          <a:xfrm flipV="1">
            <a:off x="6488315" y="1720315"/>
            <a:ext cx="2087237" cy="0"/>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grpSp>
        <p:nvGrpSpPr>
          <p:cNvPr id="67" name="bcgBugs_PC Monitor Microsite ">
            <a:extLst>
              <a:ext uri="{FF2B5EF4-FFF2-40B4-BE49-F238E27FC236}">
                <a16:creationId xmlns:a16="http://schemas.microsoft.com/office/drawing/2014/main" id="{4CC60458-AD80-0268-A375-63E5F4B93D2A}"/>
              </a:ext>
            </a:extLst>
          </p:cNvPr>
          <p:cNvGrpSpPr>
            <a:grpSpLocks noChangeAspect="1"/>
          </p:cNvGrpSpPr>
          <p:nvPr/>
        </p:nvGrpSpPr>
        <p:grpSpPr bwMode="auto">
          <a:xfrm>
            <a:off x="8557585" y="1576565"/>
            <a:ext cx="415231" cy="415636"/>
            <a:chOff x="2818" y="1137"/>
            <a:chExt cx="2044" cy="2046"/>
          </a:xfrm>
        </p:grpSpPr>
        <p:sp>
          <p:nvSpPr>
            <p:cNvPr id="68" name="AutoShape 7">
              <a:extLst>
                <a:ext uri="{FF2B5EF4-FFF2-40B4-BE49-F238E27FC236}">
                  <a16:creationId xmlns:a16="http://schemas.microsoft.com/office/drawing/2014/main" id="{DD933458-2225-9DD7-8AC8-656BAB010595}"/>
                </a:ext>
              </a:extLst>
            </p:cNvPr>
            <p:cNvSpPr>
              <a:spLocks noChangeAspect="1" noChangeArrowheads="1" noTextEdit="1"/>
            </p:cNvSpPr>
            <p:nvPr/>
          </p:nvSpPr>
          <p:spPr bwMode="auto">
            <a:xfrm>
              <a:off x="2818" y="1137"/>
              <a:ext cx="2044" cy="2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9">
              <a:extLst>
                <a:ext uri="{FF2B5EF4-FFF2-40B4-BE49-F238E27FC236}">
                  <a16:creationId xmlns:a16="http://schemas.microsoft.com/office/drawing/2014/main" id="{3E432FA9-6F0E-8226-FF07-94D6A6786EBD}"/>
                </a:ext>
              </a:extLst>
            </p:cNvPr>
            <p:cNvSpPr>
              <a:spLocks noEditPoints="1"/>
            </p:cNvSpPr>
            <p:nvPr/>
          </p:nvSpPr>
          <p:spPr bwMode="auto">
            <a:xfrm>
              <a:off x="2941" y="1381"/>
              <a:ext cx="1800" cy="1573"/>
            </a:xfrm>
            <a:custGeom>
              <a:avLst/>
              <a:gdLst>
                <a:gd name="T0" fmla="*/ 858 w 880"/>
                <a:gd name="T1" fmla="*/ 0 h 768"/>
                <a:gd name="T2" fmla="*/ 22 w 880"/>
                <a:gd name="T3" fmla="*/ 0 h 768"/>
                <a:gd name="T4" fmla="*/ 0 w 880"/>
                <a:gd name="T5" fmla="*/ 22 h 768"/>
                <a:gd name="T6" fmla="*/ 0 w 880"/>
                <a:gd name="T7" fmla="*/ 617 h 768"/>
                <a:gd name="T8" fmla="*/ 22 w 880"/>
                <a:gd name="T9" fmla="*/ 639 h 768"/>
                <a:gd name="T10" fmla="*/ 337 w 880"/>
                <a:gd name="T11" fmla="*/ 639 h 768"/>
                <a:gd name="T12" fmla="*/ 337 w 880"/>
                <a:gd name="T13" fmla="*/ 724 h 768"/>
                <a:gd name="T14" fmla="*/ 276 w 880"/>
                <a:gd name="T15" fmla="*/ 724 h 768"/>
                <a:gd name="T16" fmla="*/ 254 w 880"/>
                <a:gd name="T17" fmla="*/ 746 h 768"/>
                <a:gd name="T18" fmla="*/ 276 w 880"/>
                <a:gd name="T19" fmla="*/ 768 h 768"/>
                <a:gd name="T20" fmla="*/ 604 w 880"/>
                <a:gd name="T21" fmla="*/ 768 h 768"/>
                <a:gd name="T22" fmla="*/ 626 w 880"/>
                <a:gd name="T23" fmla="*/ 746 h 768"/>
                <a:gd name="T24" fmla="*/ 604 w 880"/>
                <a:gd name="T25" fmla="*/ 724 h 768"/>
                <a:gd name="T26" fmla="*/ 543 w 880"/>
                <a:gd name="T27" fmla="*/ 724 h 768"/>
                <a:gd name="T28" fmla="*/ 543 w 880"/>
                <a:gd name="T29" fmla="*/ 639 h 768"/>
                <a:gd name="T30" fmla="*/ 858 w 880"/>
                <a:gd name="T31" fmla="*/ 639 h 768"/>
                <a:gd name="T32" fmla="*/ 880 w 880"/>
                <a:gd name="T33" fmla="*/ 617 h 768"/>
                <a:gd name="T34" fmla="*/ 880 w 880"/>
                <a:gd name="T35" fmla="*/ 22 h 768"/>
                <a:gd name="T36" fmla="*/ 858 w 880"/>
                <a:gd name="T37" fmla="*/ 0 h 768"/>
                <a:gd name="T38" fmla="*/ 440 w 880"/>
                <a:gd name="T39" fmla="*/ 597 h 768"/>
                <a:gd name="T40" fmla="*/ 405 w 880"/>
                <a:gd name="T41" fmla="*/ 562 h 768"/>
                <a:gd name="T42" fmla="*/ 440 w 880"/>
                <a:gd name="T43" fmla="*/ 526 h 768"/>
                <a:gd name="T44" fmla="*/ 475 w 880"/>
                <a:gd name="T45" fmla="*/ 562 h 768"/>
                <a:gd name="T46" fmla="*/ 440 w 880"/>
                <a:gd name="T47" fmla="*/ 597 h 768"/>
                <a:gd name="T48" fmla="*/ 820 w 880"/>
                <a:gd name="T49" fmla="*/ 487 h 768"/>
                <a:gd name="T50" fmla="*/ 810 w 880"/>
                <a:gd name="T51" fmla="*/ 497 h 768"/>
                <a:gd name="T52" fmla="*/ 70 w 880"/>
                <a:gd name="T53" fmla="*/ 497 h 768"/>
                <a:gd name="T54" fmla="*/ 60 w 880"/>
                <a:gd name="T55" fmla="*/ 487 h 768"/>
                <a:gd name="T56" fmla="*/ 60 w 880"/>
                <a:gd name="T57" fmla="*/ 72 h 768"/>
                <a:gd name="T58" fmla="*/ 70 w 880"/>
                <a:gd name="T59" fmla="*/ 62 h 768"/>
                <a:gd name="T60" fmla="*/ 810 w 880"/>
                <a:gd name="T61" fmla="*/ 62 h 768"/>
                <a:gd name="T62" fmla="*/ 820 w 880"/>
                <a:gd name="T63" fmla="*/ 72 h 768"/>
                <a:gd name="T64" fmla="*/ 820 w 880"/>
                <a:gd name="T65" fmla="*/ 487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80" h="768">
                  <a:moveTo>
                    <a:pt x="858" y="0"/>
                  </a:moveTo>
                  <a:cubicBezTo>
                    <a:pt x="22" y="0"/>
                    <a:pt x="22" y="0"/>
                    <a:pt x="22" y="0"/>
                  </a:cubicBezTo>
                  <a:cubicBezTo>
                    <a:pt x="10" y="0"/>
                    <a:pt x="0" y="10"/>
                    <a:pt x="0" y="22"/>
                  </a:cubicBezTo>
                  <a:cubicBezTo>
                    <a:pt x="0" y="617"/>
                    <a:pt x="0" y="617"/>
                    <a:pt x="0" y="617"/>
                  </a:cubicBezTo>
                  <a:cubicBezTo>
                    <a:pt x="0" y="629"/>
                    <a:pt x="10" y="639"/>
                    <a:pt x="22" y="639"/>
                  </a:cubicBezTo>
                  <a:cubicBezTo>
                    <a:pt x="337" y="639"/>
                    <a:pt x="337" y="639"/>
                    <a:pt x="337" y="639"/>
                  </a:cubicBezTo>
                  <a:cubicBezTo>
                    <a:pt x="337" y="724"/>
                    <a:pt x="337" y="724"/>
                    <a:pt x="337" y="724"/>
                  </a:cubicBezTo>
                  <a:cubicBezTo>
                    <a:pt x="276" y="724"/>
                    <a:pt x="276" y="724"/>
                    <a:pt x="276" y="724"/>
                  </a:cubicBezTo>
                  <a:cubicBezTo>
                    <a:pt x="264" y="724"/>
                    <a:pt x="254" y="733"/>
                    <a:pt x="254" y="746"/>
                  </a:cubicBezTo>
                  <a:cubicBezTo>
                    <a:pt x="254" y="758"/>
                    <a:pt x="264" y="768"/>
                    <a:pt x="276" y="768"/>
                  </a:cubicBezTo>
                  <a:cubicBezTo>
                    <a:pt x="604" y="768"/>
                    <a:pt x="604" y="768"/>
                    <a:pt x="604" y="768"/>
                  </a:cubicBezTo>
                  <a:cubicBezTo>
                    <a:pt x="616" y="768"/>
                    <a:pt x="626" y="758"/>
                    <a:pt x="626" y="746"/>
                  </a:cubicBezTo>
                  <a:cubicBezTo>
                    <a:pt x="626" y="733"/>
                    <a:pt x="616" y="724"/>
                    <a:pt x="604" y="724"/>
                  </a:cubicBezTo>
                  <a:cubicBezTo>
                    <a:pt x="543" y="724"/>
                    <a:pt x="543" y="724"/>
                    <a:pt x="543" y="724"/>
                  </a:cubicBezTo>
                  <a:cubicBezTo>
                    <a:pt x="543" y="639"/>
                    <a:pt x="543" y="639"/>
                    <a:pt x="543" y="639"/>
                  </a:cubicBezTo>
                  <a:cubicBezTo>
                    <a:pt x="858" y="639"/>
                    <a:pt x="858" y="639"/>
                    <a:pt x="858" y="639"/>
                  </a:cubicBezTo>
                  <a:cubicBezTo>
                    <a:pt x="870" y="639"/>
                    <a:pt x="880" y="629"/>
                    <a:pt x="880" y="617"/>
                  </a:cubicBezTo>
                  <a:cubicBezTo>
                    <a:pt x="880" y="22"/>
                    <a:pt x="880" y="22"/>
                    <a:pt x="880" y="22"/>
                  </a:cubicBezTo>
                  <a:cubicBezTo>
                    <a:pt x="880" y="10"/>
                    <a:pt x="870" y="0"/>
                    <a:pt x="858" y="0"/>
                  </a:cubicBezTo>
                  <a:close/>
                  <a:moveTo>
                    <a:pt x="440" y="597"/>
                  </a:moveTo>
                  <a:cubicBezTo>
                    <a:pt x="421" y="597"/>
                    <a:pt x="405" y="581"/>
                    <a:pt x="405" y="562"/>
                  </a:cubicBezTo>
                  <a:cubicBezTo>
                    <a:pt x="405" y="542"/>
                    <a:pt x="421" y="526"/>
                    <a:pt x="440" y="526"/>
                  </a:cubicBezTo>
                  <a:cubicBezTo>
                    <a:pt x="459" y="526"/>
                    <a:pt x="475" y="542"/>
                    <a:pt x="475" y="562"/>
                  </a:cubicBezTo>
                  <a:cubicBezTo>
                    <a:pt x="475" y="581"/>
                    <a:pt x="459" y="597"/>
                    <a:pt x="440" y="597"/>
                  </a:cubicBezTo>
                  <a:close/>
                  <a:moveTo>
                    <a:pt x="820" y="487"/>
                  </a:moveTo>
                  <a:cubicBezTo>
                    <a:pt x="820" y="492"/>
                    <a:pt x="816" y="497"/>
                    <a:pt x="810" y="497"/>
                  </a:cubicBezTo>
                  <a:cubicBezTo>
                    <a:pt x="70" y="497"/>
                    <a:pt x="70" y="497"/>
                    <a:pt x="70" y="497"/>
                  </a:cubicBezTo>
                  <a:cubicBezTo>
                    <a:pt x="64" y="497"/>
                    <a:pt x="60" y="492"/>
                    <a:pt x="60" y="487"/>
                  </a:cubicBezTo>
                  <a:cubicBezTo>
                    <a:pt x="60" y="72"/>
                    <a:pt x="60" y="72"/>
                    <a:pt x="60" y="72"/>
                  </a:cubicBezTo>
                  <a:cubicBezTo>
                    <a:pt x="60" y="67"/>
                    <a:pt x="64" y="62"/>
                    <a:pt x="70" y="62"/>
                  </a:cubicBezTo>
                  <a:cubicBezTo>
                    <a:pt x="810" y="62"/>
                    <a:pt x="810" y="62"/>
                    <a:pt x="810" y="62"/>
                  </a:cubicBezTo>
                  <a:cubicBezTo>
                    <a:pt x="816" y="62"/>
                    <a:pt x="820" y="67"/>
                    <a:pt x="820" y="72"/>
                  </a:cubicBezTo>
                  <a:lnTo>
                    <a:pt x="820" y="487"/>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cxnSp>
        <p:nvCxnSpPr>
          <p:cNvPr id="70" name="Straight Arrow Connector 69">
            <a:extLst>
              <a:ext uri="{FF2B5EF4-FFF2-40B4-BE49-F238E27FC236}">
                <a16:creationId xmlns:a16="http://schemas.microsoft.com/office/drawing/2014/main" id="{1754693C-F5AC-B677-8D3A-EBCCA3AED797}"/>
              </a:ext>
            </a:extLst>
          </p:cNvPr>
          <p:cNvCxnSpPr>
            <a:cxnSpLocks/>
          </p:cNvCxnSpPr>
          <p:nvPr/>
        </p:nvCxnSpPr>
        <p:spPr>
          <a:xfrm>
            <a:off x="8972816" y="1780190"/>
            <a:ext cx="742684" cy="0"/>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71" name="Rectangle: Rounded Corners 70">
            <a:extLst>
              <a:ext uri="{FF2B5EF4-FFF2-40B4-BE49-F238E27FC236}">
                <a16:creationId xmlns:a16="http://schemas.microsoft.com/office/drawing/2014/main" id="{1B34ACA9-F419-7B73-654D-0087F589947B}"/>
              </a:ext>
            </a:extLst>
          </p:cNvPr>
          <p:cNvSpPr/>
          <p:nvPr/>
        </p:nvSpPr>
        <p:spPr>
          <a:xfrm>
            <a:off x="9498321" y="1256655"/>
            <a:ext cx="2090496" cy="1389545"/>
          </a:xfrm>
          <a:prstGeom prst="roundRect">
            <a:avLst>
              <a:gd name="adj" fmla="val 2693"/>
            </a:avLst>
          </a:prstGeom>
          <a:ln w="9525" cap="rnd">
            <a:solidFill>
              <a:srgbClr val="9A9A9A"/>
            </a:solidFill>
            <a:prstDash val="dash"/>
            <a:round/>
            <a:tailEnd type="triangl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endParaRPr>
          </a:p>
        </p:txBody>
      </p:sp>
      <p:sp>
        <p:nvSpPr>
          <p:cNvPr id="73" name="Rectangle 72">
            <a:extLst>
              <a:ext uri="{FF2B5EF4-FFF2-40B4-BE49-F238E27FC236}">
                <a16:creationId xmlns:a16="http://schemas.microsoft.com/office/drawing/2014/main" id="{F460C294-F203-73D2-7EE8-8D772AABF20D}"/>
              </a:ext>
            </a:extLst>
          </p:cNvPr>
          <p:cNvSpPr/>
          <p:nvPr/>
        </p:nvSpPr>
        <p:spPr>
          <a:xfrm>
            <a:off x="9714074" y="1655560"/>
            <a:ext cx="890122" cy="320315"/>
          </a:xfrm>
          <a:prstGeom prst="rect">
            <a:avLst/>
          </a:prstGeom>
          <a:solidFill>
            <a:srgbClr val="FFFFFF"/>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志向性入力</a:t>
            </a:r>
            <a:endParaRPr lang="en-US" sz="900">
              <a:solidFill>
                <a:srgbClr val="575757"/>
              </a:solidFill>
            </a:endParaRPr>
          </a:p>
        </p:txBody>
      </p:sp>
      <p:sp>
        <p:nvSpPr>
          <p:cNvPr id="74" name="テキスト ボックス 118">
            <a:extLst>
              <a:ext uri="{FF2B5EF4-FFF2-40B4-BE49-F238E27FC236}">
                <a16:creationId xmlns:a16="http://schemas.microsoft.com/office/drawing/2014/main" id="{60309474-B022-1E6A-9F6D-FEBEDA5DAE3E}"/>
              </a:ext>
            </a:extLst>
          </p:cNvPr>
          <p:cNvSpPr txBox="1"/>
          <p:nvPr/>
        </p:nvSpPr>
        <p:spPr>
          <a:xfrm>
            <a:off x="9498321" y="1180456"/>
            <a:ext cx="890122" cy="174630"/>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ja-JP" altLang="en-US" sz="1050">
                <a:solidFill>
                  <a:srgbClr val="575757"/>
                </a:solidFill>
                <a:latin typeface="Trebuchet MS" panose="020B0603020202020204" pitchFamily="34" charset="0"/>
                <a:ea typeface="Meiryo UI" panose="020B0604030504040204" pitchFamily="50" charset="-128"/>
              </a:rPr>
              <a:t>レコメンド機能</a:t>
            </a:r>
            <a:endParaRPr kumimoji="1" lang="en-US" altLang="ja-JP" sz="1050">
              <a:solidFill>
                <a:srgbClr val="575757"/>
              </a:solidFill>
              <a:latin typeface="Trebuchet MS" panose="020B0603020202020204" pitchFamily="34" charset="0"/>
              <a:ea typeface="Meiryo UI" panose="020B0604030504040204" pitchFamily="50" charset="-128"/>
            </a:endParaRPr>
          </a:p>
        </p:txBody>
      </p:sp>
      <p:sp>
        <p:nvSpPr>
          <p:cNvPr id="75" name="正方形/長方形 4">
            <a:extLst>
              <a:ext uri="{FF2B5EF4-FFF2-40B4-BE49-F238E27FC236}">
                <a16:creationId xmlns:a16="http://schemas.microsoft.com/office/drawing/2014/main" id="{883D7688-32AE-1AD4-FFCE-1B3C4ABFF071}"/>
              </a:ext>
            </a:extLst>
          </p:cNvPr>
          <p:cNvSpPr/>
          <p:nvPr/>
        </p:nvSpPr>
        <p:spPr>
          <a:xfrm>
            <a:off x="9730508" y="2000254"/>
            <a:ext cx="987294" cy="610477"/>
          </a:xfrm>
          <a:prstGeom prst="rect">
            <a:avLst/>
          </a:prstGeom>
          <a:solidFill>
            <a:srgbClr val="FFFFFF"/>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r>
              <a:rPr lang="ja-JP" altLang="en-US" sz="800">
                <a:solidFill>
                  <a:srgbClr val="575757"/>
                </a:solidFill>
              </a:rPr>
              <a:t>・ユーザ入力</a:t>
            </a:r>
            <a:endParaRPr lang="en-US" altLang="ja-JP" sz="800">
              <a:solidFill>
                <a:srgbClr val="575757"/>
              </a:solidFill>
            </a:endParaRPr>
          </a:p>
          <a:p>
            <a:pPr marL="88900" indent="-88900"/>
            <a:r>
              <a:rPr lang="ja-JP" altLang="en-US" sz="800">
                <a:solidFill>
                  <a:srgbClr val="575757"/>
                </a:solidFill>
              </a:rPr>
              <a:t>・</a:t>
            </a:r>
            <a:r>
              <a:rPr lang="en-US" altLang="ja-JP" sz="800">
                <a:solidFill>
                  <a:srgbClr val="575757"/>
                </a:solidFill>
              </a:rPr>
              <a:t>AI</a:t>
            </a:r>
            <a:r>
              <a:rPr lang="ja-JP" altLang="en-US" sz="800">
                <a:solidFill>
                  <a:srgbClr val="575757"/>
                </a:solidFill>
              </a:rPr>
              <a:t>チャット</a:t>
            </a:r>
            <a:r>
              <a:rPr lang="en-US" altLang="ja-JP" sz="800">
                <a:solidFill>
                  <a:srgbClr val="575757"/>
                </a:solidFill>
              </a:rPr>
              <a:t>bot</a:t>
            </a:r>
            <a:br>
              <a:rPr lang="en-US" altLang="ja-JP" sz="800">
                <a:solidFill>
                  <a:srgbClr val="575757"/>
                </a:solidFill>
              </a:rPr>
            </a:br>
            <a:r>
              <a:rPr lang="ja-JP" altLang="en-US" sz="800">
                <a:solidFill>
                  <a:srgbClr val="575757"/>
                </a:solidFill>
              </a:rPr>
              <a:t>によるインタラクティブなコミュニケーション</a:t>
            </a:r>
            <a:endParaRPr lang="en-US" sz="800">
              <a:solidFill>
                <a:srgbClr val="575757"/>
              </a:solidFill>
            </a:endParaRPr>
          </a:p>
        </p:txBody>
      </p:sp>
      <p:grpSp>
        <p:nvGrpSpPr>
          <p:cNvPr id="76" name="bcgBugs_Head with gears male ">
            <a:extLst>
              <a:ext uri="{FF2B5EF4-FFF2-40B4-BE49-F238E27FC236}">
                <a16:creationId xmlns:a16="http://schemas.microsoft.com/office/drawing/2014/main" id="{5729EA7D-C8D0-A494-F3B7-21020B549015}"/>
              </a:ext>
            </a:extLst>
          </p:cNvPr>
          <p:cNvGrpSpPr>
            <a:grpSpLocks noChangeAspect="1"/>
          </p:cNvGrpSpPr>
          <p:nvPr/>
        </p:nvGrpSpPr>
        <p:grpSpPr bwMode="auto">
          <a:xfrm>
            <a:off x="11130903" y="2166792"/>
            <a:ext cx="377851" cy="377851"/>
            <a:chOff x="2652" y="972"/>
            <a:chExt cx="2376" cy="2376"/>
          </a:xfrm>
        </p:grpSpPr>
        <p:sp>
          <p:nvSpPr>
            <p:cNvPr id="77" name="AutoShape 3">
              <a:extLst>
                <a:ext uri="{FF2B5EF4-FFF2-40B4-BE49-F238E27FC236}">
                  <a16:creationId xmlns:a16="http://schemas.microsoft.com/office/drawing/2014/main" id="{D9634B1B-C229-474A-B0B3-3EA806205C6A}"/>
                </a:ext>
              </a:extLst>
            </p:cNvPr>
            <p:cNvSpPr>
              <a:spLocks noChangeAspect="1" noChangeArrowheads="1" noTextEdit="1"/>
            </p:cNvSpPr>
            <p:nvPr/>
          </p:nvSpPr>
          <p:spPr bwMode="auto">
            <a:xfrm>
              <a:off x="2652" y="972"/>
              <a:ext cx="2376" cy="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5">
              <a:extLst>
                <a:ext uri="{FF2B5EF4-FFF2-40B4-BE49-F238E27FC236}">
                  <a16:creationId xmlns:a16="http://schemas.microsoft.com/office/drawing/2014/main" id="{21BDF9C7-4D86-B851-1A96-9496A3E5D894}"/>
                </a:ext>
              </a:extLst>
            </p:cNvPr>
            <p:cNvSpPr>
              <a:spLocks noEditPoints="1"/>
            </p:cNvSpPr>
            <p:nvPr/>
          </p:nvSpPr>
          <p:spPr bwMode="auto">
            <a:xfrm>
              <a:off x="2880" y="1119"/>
              <a:ext cx="1932" cy="2084"/>
            </a:xfrm>
            <a:custGeom>
              <a:avLst/>
              <a:gdLst>
                <a:gd name="T0" fmla="*/ 740 w 812"/>
                <a:gd name="T1" fmla="*/ 402 h 876"/>
                <a:gd name="T2" fmla="*/ 722 w 812"/>
                <a:gd name="T3" fmla="*/ 269 h 876"/>
                <a:gd name="T4" fmla="*/ 538 w 812"/>
                <a:gd name="T5" fmla="*/ 104 h 876"/>
                <a:gd name="T6" fmla="*/ 512 w 812"/>
                <a:gd name="T7" fmla="*/ 150 h 876"/>
                <a:gd name="T8" fmla="*/ 487 w 812"/>
                <a:gd name="T9" fmla="*/ 195 h 876"/>
                <a:gd name="T10" fmla="*/ 466 w 812"/>
                <a:gd name="T11" fmla="*/ 208 h 876"/>
                <a:gd name="T12" fmla="*/ 418 w 812"/>
                <a:gd name="T13" fmla="*/ 204 h 876"/>
                <a:gd name="T14" fmla="*/ 369 w 812"/>
                <a:gd name="T15" fmla="*/ 206 h 876"/>
                <a:gd name="T16" fmla="*/ 328 w 812"/>
                <a:gd name="T17" fmla="*/ 214 h 876"/>
                <a:gd name="T18" fmla="*/ 328 w 812"/>
                <a:gd name="T19" fmla="*/ 279 h 876"/>
                <a:gd name="T20" fmla="*/ 270 w 812"/>
                <a:gd name="T21" fmla="*/ 310 h 876"/>
                <a:gd name="T22" fmla="*/ 228 w 812"/>
                <a:gd name="T23" fmla="*/ 364 h 876"/>
                <a:gd name="T24" fmla="*/ 164 w 812"/>
                <a:gd name="T25" fmla="*/ 350 h 876"/>
                <a:gd name="T26" fmla="*/ 290 w 812"/>
                <a:gd name="T27" fmla="*/ 660 h 876"/>
                <a:gd name="T28" fmla="*/ 290 w 812"/>
                <a:gd name="T29" fmla="*/ 750 h 876"/>
                <a:gd name="T30" fmla="*/ 567 w 812"/>
                <a:gd name="T31" fmla="*/ 876 h 876"/>
                <a:gd name="T32" fmla="*/ 578 w 812"/>
                <a:gd name="T33" fmla="*/ 740 h 876"/>
                <a:gd name="T34" fmla="*/ 741 w 812"/>
                <a:gd name="T35" fmla="*/ 657 h 876"/>
                <a:gd name="T36" fmla="*/ 807 w 812"/>
                <a:gd name="T37" fmla="*/ 523 h 876"/>
                <a:gd name="T38" fmla="*/ 199 w 812"/>
                <a:gd name="T39" fmla="*/ 352 h 876"/>
                <a:gd name="T40" fmla="*/ 247 w 812"/>
                <a:gd name="T41" fmla="*/ 335 h 876"/>
                <a:gd name="T42" fmla="*/ 267 w 812"/>
                <a:gd name="T43" fmla="*/ 289 h 876"/>
                <a:gd name="T44" fmla="*/ 314 w 812"/>
                <a:gd name="T45" fmla="*/ 271 h 876"/>
                <a:gd name="T46" fmla="*/ 309 w 812"/>
                <a:gd name="T47" fmla="*/ 223 h 876"/>
                <a:gd name="T48" fmla="*/ 337 w 812"/>
                <a:gd name="T49" fmla="*/ 181 h 876"/>
                <a:gd name="T50" fmla="*/ 328 w 812"/>
                <a:gd name="T51" fmla="*/ 134 h 876"/>
                <a:gd name="T52" fmla="*/ 298 w 812"/>
                <a:gd name="T53" fmla="*/ 125 h 876"/>
                <a:gd name="T54" fmla="*/ 293 w 812"/>
                <a:gd name="T55" fmla="*/ 74 h 876"/>
                <a:gd name="T56" fmla="*/ 254 w 812"/>
                <a:gd name="T57" fmla="*/ 43 h 876"/>
                <a:gd name="T58" fmla="*/ 198 w 812"/>
                <a:gd name="T59" fmla="*/ 22 h 876"/>
                <a:gd name="T60" fmla="*/ 146 w 812"/>
                <a:gd name="T61" fmla="*/ 22 h 876"/>
                <a:gd name="T62" fmla="*/ 114 w 812"/>
                <a:gd name="T63" fmla="*/ 59 h 876"/>
                <a:gd name="T64" fmla="*/ 60 w 812"/>
                <a:gd name="T65" fmla="*/ 59 h 876"/>
                <a:gd name="T66" fmla="*/ 50 w 812"/>
                <a:gd name="T67" fmla="*/ 108 h 876"/>
                <a:gd name="T68" fmla="*/ 8 w 812"/>
                <a:gd name="T69" fmla="*/ 137 h 876"/>
                <a:gd name="T70" fmla="*/ 0 w 812"/>
                <a:gd name="T71" fmla="*/ 187 h 876"/>
                <a:gd name="T72" fmla="*/ 10 w 812"/>
                <a:gd name="T73" fmla="*/ 245 h 876"/>
                <a:gd name="T74" fmla="*/ 35 w 812"/>
                <a:gd name="T75" fmla="*/ 289 h 876"/>
                <a:gd name="T76" fmla="*/ 84 w 812"/>
                <a:gd name="T77" fmla="*/ 301 h 876"/>
                <a:gd name="T78" fmla="*/ 111 w 812"/>
                <a:gd name="T79" fmla="*/ 344 h 876"/>
                <a:gd name="T80" fmla="*/ 140 w 812"/>
                <a:gd name="T81" fmla="*/ 351 h 876"/>
                <a:gd name="T82" fmla="*/ 91 w 812"/>
                <a:gd name="T83" fmla="*/ 187 h 876"/>
                <a:gd name="T84" fmla="*/ 247 w 812"/>
                <a:gd name="T85" fmla="*/ 187 h 876"/>
                <a:gd name="T86" fmla="*/ 169 w 812"/>
                <a:gd name="T87" fmla="*/ 265 h 876"/>
                <a:gd name="T88" fmla="*/ 324 w 812"/>
                <a:gd name="T89" fmla="*/ 106 h 876"/>
                <a:gd name="T90" fmla="*/ 342 w 812"/>
                <a:gd name="T91" fmla="*/ 131 h 876"/>
                <a:gd name="T92" fmla="*/ 378 w 812"/>
                <a:gd name="T93" fmla="*/ 186 h 876"/>
                <a:gd name="T94" fmla="*/ 440 w 812"/>
                <a:gd name="T95" fmla="*/ 194 h 876"/>
                <a:gd name="T96" fmla="*/ 476 w 812"/>
                <a:gd name="T97" fmla="*/ 161 h 876"/>
                <a:gd name="T98" fmla="*/ 517 w 812"/>
                <a:gd name="T99" fmla="*/ 102 h 876"/>
                <a:gd name="T100" fmla="*/ 503 w 812"/>
                <a:gd name="T101" fmla="*/ 78 h 876"/>
                <a:gd name="T102" fmla="*/ 492 w 812"/>
                <a:gd name="T103" fmla="*/ 32 h 876"/>
                <a:gd name="T104" fmla="*/ 414 w 812"/>
                <a:gd name="T105" fmla="*/ 11 h 876"/>
                <a:gd name="T106" fmla="*/ 363 w 812"/>
                <a:gd name="T107" fmla="*/ 17 h 876"/>
                <a:gd name="T108" fmla="*/ 328 w 812"/>
                <a:gd name="T109" fmla="*/ 64 h 876"/>
                <a:gd name="T110" fmla="*/ 378 w 812"/>
                <a:gd name="T111" fmla="*/ 88 h 876"/>
                <a:gd name="T112" fmla="*/ 459 w 812"/>
                <a:gd name="T113" fmla="*/ 79 h 876"/>
                <a:gd name="T114" fmla="*/ 438 w 812"/>
                <a:gd name="T115" fmla="*/ 137 h 876"/>
                <a:gd name="T116" fmla="*/ 378 w 812"/>
                <a:gd name="T117" fmla="*/ 88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2" h="876">
                  <a:moveTo>
                    <a:pt x="776" y="468"/>
                  </a:moveTo>
                  <a:cubicBezTo>
                    <a:pt x="774" y="466"/>
                    <a:pt x="772" y="463"/>
                    <a:pt x="770" y="461"/>
                  </a:cubicBezTo>
                  <a:cubicBezTo>
                    <a:pt x="760" y="451"/>
                    <a:pt x="749" y="430"/>
                    <a:pt x="740" y="402"/>
                  </a:cubicBezTo>
                  <a:cubicBezTo>
                    <a:pt x="737" y="396"/>
                    <a:pt x="737" y="385"/>
                    <a:pt x="736" y="374"/>
                  </a:cubicBezTo>
                  <a:cubicBezTo>
                    <a:pt x="734" y="359"/>
                    <a:pt x="733" y="342"/>
                    <a:pt x="729" y="329"/>
                  </a:cubicBezTo>
                  <a:cubicBezTo>
                    <a:pt x="723" y="311"/>
                    <a:pt x="722" y="280"/>
                    <a:pt x="722" y="269"/>
                  </a:cubicBezTo>
                  <a:cubicBezTo>
                    <a:pt x="722" y="237"/>
                    <a:pt x="722" y="237"/>
                    <a:pt x="722" y="237"/>
                  </a:cubicBezTo>
                  <a:cubicBezTo>
                    <a:pt x="734" y="199"/>
                    <a:pt x="782" y="145"/>
                    <a:pt x="764" y="145"/>
                  </a:cubicBezTo>
                  <a:cubicBezTo>
                    <a:pt x="619" y="148"/>
                    <a:pt x="637" y="115"/>
                    <a:pt x="538" y="104"/>
                  </a:cubicBezTo>
                  <a:cubicBezTo>
                    <a:pt x="538" y="114"/>
                    <a:pt x="536" y="124"/>
                    <a:pt x="532" y="134"/>
                  </a:cubicBezTo>
                  <a:cubicBezTo>
                    <a:pt x="529" y="145"/>
                    <a:pt x="529" y="145"/>
                    <a:pt x="529" y="145"/>
                  </a:cubicBezTo>
                  <a:cubicBezTo>
                    <a:pt x="512" y="150"/>
                    <a:pt x="512" y="150"/>
                    <a:pt x="512" y="150"/>
                  </a:cubicBezTo>
                  <a:cubicBezTo>
                    <a:pt x="508" y="157"/>
                    <a:pt x="503" y="163"/>
                    <a:pt x="497" y="170"/>
                  </a:cubicBezTo>
                  <a:cubicBezTo>
                    <a:pt x="497" y="189"/>
                    <a:pt x="497" y="189"/>
                    <a:pt x="497" y="189"/>
                  </a:cubicBezTo>
                  <a:cubicBezTo>
                    <a:pt x="487" y="195"/>
                    <a:pt x="487" y="195"/>
                    <a:pt x="487" y="195"/>
                  </a:cubicBezTo>
                  <a:cubicBezTo>
                    <a:pt x="481" y="200"/>
                    <a:pt x="474" y="204"/>
                    <a:pt x="468" y="207"/>
                  </a:cubicBezTo>
                  <a:cubicBezTo>
                    <a:pt x="467" y="207"/>
                    <a:pt x="467" y="207"/>
                    <a:pt x="467" y="207"/>
                  </a:cubicBezTo>
                  <a:cubicBezTo>
                    <a:pt x="466" y="208"/>
                    <a:pt x="466" y="208"/>
                    <a:pt x="466" y="208"/>
                  </a:cubicBezTo>
                  <a:cubicBezTo>
                    <a:pt x="459" y="210"/>
                    <a:pt x="451" y="213"/>
                    <a:pt x="444" y="214"/>
                  </a:cubicBezTo>
                  <a:cubicBezTo>
                    <a:pt x="433" y="217"/>
                    <a:pt x="433" y="217"/>
                    <a:pt x="433" y="217"/>
                  </a:cubicBezTo>
                  <a:cubicBezTo>
                    <a:pt x="418" y="204"/>
                    <a:pt x="418" y="204"/>
                    <a:pt x="418" y="204"/>
                  </a:cubicBezTo>
                  <a:cubicBezTo>
                    <a:pt x="411" y="204"/>
                    <a:pt x="402" y="203"/>
                    <a:pt x="395" y="201"/>
                  </a:cubicBezTo>
                  <a:cubicBezTo>
                    <a:pt x="379" y="211"/>
                    <a:pt x="379" y="211"/>
                    <a:pt x="379" y="211"/>
                  </a:cubicBezTo>
                  <a:cubicBezTo>
                    <a:pt x="369" y="206"/>
                    <a:pt x="369" y="206"/>
                    <a:pt x="369" y="206"/>
                  </a:cubicBezTo>
                  <a:cubicBezTo>
                    <a:pt x="363" y="203"/>
                    <a:pt x="358" y="199"/>
                    <a:pt x="353" y="196"/>
                  </a:cubicBezTo>
                  <a:cubicBezTo>
                    <a:pt x="328" y="212"/>
                    <a:pt x="328" y="212"/>
                    <a:pt x="328" y="212"/>
                  </a:cubicBezTo>
                  <a:cubicBezTo>
                    <a:pt x="328" y="212"/>
                    <a:pt x="328" y="213"/>
                    <a:pt x="328" y="214"/>
                  </a:cubicBezTo>
                  <a:cubicBezTo>
                    <a:pt x="347" y="238"/>
                    <a:pt x="347" y="238"/>
                    <a:pt x="347" y="238"/>
                  </a:cubicBezTo>
                  <a:cubicBezTo>
                    <a:pt x="339" y="257"/>
                    <a:pt x="339" y="257"/>
                    <a:pt x="339" y="257"/>
                  </a:cubicBezTo>
                  <a:cubicBezTo>
                    <a:pt x="335" y="267"/>
                    <a:pt x="329" y="278"/>
                    <a:pt x="328" y="279"/>
                  </a:cubicBezTo>
                  <a:cubicBezTo>
                    <a:pt x="327" y="281"/>
                    <a:pt x="321" y="291"/>
                    <a:pt x="315" y="300"/>
                  </a:cubicBezTo>
                  <a:cubicBezTo>
                    <a:pt x="302" y="316"/>
                    <a:pt x="302" y="316"/>
                    <a:pt x="302" y="316"/>
                  </a:cubicBezTo>
                  <a:cubicBezTo>
                    <a:pt x="270" y="310"/>
                    <a:pt x="270" y="310"/>
                    <a:pt x="270" y="310"/>
                  </a:cubicBezTo>
                  <a:cubicBezTo>
                    <a:pt x="269" y="344"/>
                    <a:pt x="269" y="344"/>
                    <a:pt x="269" y="344"/>
                  </a:cubicBezTo>
                  <a:cubicBezTo>
                    <a:pt x="251" y="354"/>
                    <a:pt x="251" y="354"/>
                    <a:pt x="251" y="354"/>
                  </a:cubicBezTo>
                  <a:cubicBezTo>
                    <a:pt x="241" y="359"/>
                    <a:pt x="229" y="363"/>
                    <a:pt x="228" y="364"/>
                  </a:cubicBezTo>
                  <a:cubicBezTo>
                    <a:pt x="228" y="364"/>
                    <a:pt x="216" y="368"/>
                    <a:pt x="205" y="371"/>
                  </a:cubicBezTo>
                  <a:cubicBezTo>
                    <a:pt x="185" y="375"/>
                    <a:pt x="185" y="375"/>
                    <a:pt x="185" y="375"/>
                  </a:cubicBezTo>
                  <a:cubicBezTo>
                    <a:pt x="164" y="350"/>
                    <a:pt x="164" y="350"/>
                    <a:pt x="164" y="350"/>
                  </a:cubicBezTo>
                  <a:cubicBezTo>
                    <a:pt x="156" y="358"/>
                    <a:pt x="156" y="358"/>
                    <a:pt x="156" y="358"/>
                  </a:cubicBezTo>
                  <a:cubicBezTo>
                    <a:pt x="141" y="493"/>
                    <a:pt x="246" y="616"/>
                    <a:pt x="290" y="660"/>
                  </a:cubicBezTo>
                  <a:cubicBezTo>
                    <a:pt x="290" y="660"/>
                    <a:pt x="290" y="660"/>
                    <a:pt x="290" y="660"/>
                  </a:cubicBezTo>
                  <a:cubicBezTo>
                    <a:pt x="290" y="684"/>
                    <a:pt x="290" y="684"/>
                    <a:pt x="290" y="684"/>
                  </a:cubicBezTo>
                  <a:cubicBezTo>
                    <a:pt x="290" y="685"/>
                    <a:pt x="290" y="685"/>
                    <a:pt x="290" y="685"/>
                  </a:cubicBezTo>
                  <a:cubicBezTo>
                    <a:pt x="290" y="750"/>
                    <a:pt x="290" y="750"/>
                    <a:pt x="290" y="750"/>
                  </a:cubicBezTo>
                  <a:cubicBezTo>
                    <a:pt x="290" y="819"/>
                    <a:pt x="290" y="819"/>
                    <a:pt x="290" y="819"/>
                  </a:cubicBezTo>
                  <a:cubicBezTo>
                    <a:pt x="290" y="823"/>
                    <a:pt x="293" y="827"/>
                    <a:pt x="297" y="829"/>
                  </a:cubicBezTo>
                  <a:cubicBezTo>
                    <a:pt x="410" y="875"/>
                    <a:pt x="555" y="876"/>
                    <a:pt x="567" y="876"/>
                  </a:cubicBezTo>
                  <a:cubicBezTo>
                    <a:pt x="567" y="876"/>
                    <a:pt x="567" y="876"/>
                    <a:pt x="567" y="876"/>
                  </a:cubicBezTo>
                  <a:cubicBezTo>
                    <a:pt x="573" y="876"/>
                    <a:pt x="578" y="871"/>
                    <a:pt x="578" y="865"/>
                  </a:cubicBezTo>
                  <a:cubicBezTo>
                    <a:pt x="578" y="740"/>
                    <a:pt x="578" y="740"/>
                    <a:pt x="578" y="740"/>
                  </a:cubicBezTo>
                  <a:cubicBezTo>
                    <a:pt x="658" y="749"/>
                    <a:pt x="709" y="739"/>
                    <a:pt x="721" y="733"/>
                  </a:cubicBezTo>
                  <a:cubicBezTo>
                    <a:pt x="736" y="725"/>
                    <a:pt x="738" y="703"/>
                    <a:pt x="740" y="662"/>
                  </a:cubicBezTo>
                  <a:cubicBezTo>
                    <a:pt x="741" y="657"/>
                    <a:pt x="741" y="657"/>
                    <a:pt x="741" y="657"/>
                  </a:cubicBezTo>
                  <a:cubicBezTo>
                    <a:pt x="743" y="627"/>
                    <a:pt x="738" y="580"/>
                    <a:pt x="736" y="558"/>
                  </a:cubicBezTo>
                  <a:cubicBezTo>
                    <a:pt x="738" y="558"/>
                    <a:pt x="738" y="558"/>
                    <a:pt x="738" y="558"/>
                  </a:cubicBezTo>
                  <a:cubicBezTo>
                    <a:pt x="790" y="558"/>
                    <a:pt x="804" y="532"/>
                    <a:pt x="807" y="523"/>
                  </a:cubicBezTo>
                  <a:cubicBezTo>
                    <a:pt x="812" y="508"/>
                    <a:pt x="798" y="492"/>
                    <a:pt x="776" y="468"/>
                  </a:cubicBezTo>
                  <a:close/>
                  <a:moveTo>
                    <a:pt x="176" y="326"/>
                  </a:moveTo>
                  <a:cubicBezTo>
                    <a:pt x="199" y="352"/>
                    <a:pt x="199" y="352"/>
                    <a:pt x="199" y="352"/>
                  </a:cubicBezTo>
                  <a:cubicBezTo>
                    <a:pt x="205" y="351"/>
                    <a:pt x="205" y="351"/>
                    <a:pt x="205" y="351"/>
                  </a:cubicBezTo>
                  <a:cubicBezTo>
                    <a:pt x="215" y="348"/>
                    <a:pt x="226" y="345"/>
                    <a:pt x="226" y="344"/>
                  </a:cubicBezTo>
                  <a:cubicBezTo>
                    <a:pt x="226" y="344"/>
                    <a:pt x="237" y="340"/>
                    <a:pt x="247" y="335"/>
                  </a:cubicBezTo>
                  <a:cubicBezTo>
                    <a:pt x="252" y="332"/>
                    <a:pt x="252" y="332"/>
                    <a:pt x="252" y="332"/>
                  </a:cubicBezTo>
                  <a:cubicBezTo>
                    <a:pt x="253" y="301"/>
                    <a:pt x="253" y="301"/>
                    <a:pt x="253" y="301"/>
                  </a:cubicBezTo>
                  <a:cubicBezTo>
                    <a:pt x="258" y="297"/>
                    <a:pt x="263" y="294"/>
                    <a:pt x="267" y="289"/>
                  </a:cubicBezTo>
                  <a:cubicBezTo>
                    <a:pt x="298" y="294"/>
                    <a:pt x="298" y="294"/>
                    <a:pt x="298" y="294"/>
                  </a:cubicBezTo>
                  <a:cubicBezTo>
                    <a:pt x="302" y="289"/>
                    <a:pt x="302" y="289"/>
                    <a:pt x="302" y="289"/>
                  </a:cubicBezTo>
                  <a:cubicBezTo>
                    <a:pt x="308" y="281"/>
                    <a:pt x="314" y="271"/>
                    <a:pt x="314" y="271"/>
                  </a:cubicBezTo>
                  <a:cubicBezTo>
                    <a:pt x="314" y="270"/>
                    <a:pt x="320" y="260"/>
                    <a:pt x="324" y="251"/>
                  </a:cubicBezTo>
                  <a:cubicBezTo>
                    <a:pt x="327" y="245"/>
                    <a:pt x="327" y="245"/>
                    <a:pt x="327" y="245"/>
                  </a:cubicBezTo>
                  <a:cubicBezTo>
                    <a:pt x="309" y="223"/>
                    <a:pt x="309" y="223"/>
                    <a:pt x="309" y="223"/>
                  </a:cubicBezTo>
                  <a:cubicBezTo>
                    <a:pt x="311" y="216"/>
                    <a:pt x="312" y="209"/>
                    <a:pt x="313" y="201"/>
                  </a:cubicBezTo>
                  <a:cubicBezTo>
                    <a:pt x="337" y="187"/>
                    <a:pt x="337" y="187"/>
                    <a:pt x="337" y="187"/>
                  </a:cubicBezTo>
                  <a:cubicBezTo>
                    <a:pt x="337" y="181"/>
                    <a:pt x="337" y="181"/>
                    <a:pt x="337" y="181"/>
                  </a:cubicBezTo>
                  <a:cubicBezTo>
                    <a:pt x="336" y="171"/>
                    <a:pt x="334" y="159"/>
                    <a:pt x="334" y="159"/>
                  </a:cubicBezTo>
                  <a:cubicBezTo>
                    <a:pt x="334" y="158"/>
                    <a:pt x="332" y="147"/>
                    <a:pt x="329" y="138"/>
                  </a:cubicBezTo>
                  <a:cubicBezTo>
                    <a:pt x="328" y="134"/>
                    <a:pt x="328" y="134"/>
                    <a:pt x="328" y="134"/>
                  </a:cubicBezTo>
                  <a:cubicBezTo>
                    <a:pt x="327" y="131"/>
                    <a:pt x="327" y="131"/>
                    <a:pt x="327" y="131"/>
                  </a:cubicBezTo>
                  <a:cubicBezTo>
                    <a:pt x="298" y="125"/>
                    <a:pt x="298" y="125"/>
                    <a:pt x="298" y="125"/>
                  </a:cubicBezTo>
                  <a:cubicBezTo>
                    <a:pt x="298" y="125"/>
                    <a:pt x="298" y="125"/>
                    <a:pt x="298" y="125"/>
                  </a:cubicBezTo>
                  <a:cubicBezTo>
                    <a:pt x="295" y="119"/>
                    <a:pt x="291" y="113"/>
                    <a:pt x="287" y="108"/>
                  </a:cubicBezTo>
                  <a:cubicBezTo>
                    <a:pt x="298" y="79"/>
                    <a:pt x="298" y="79"/>
                    <a:pt x="298" y="79"/>
                  </a:cubicBezTo>
                  <a:cubicBezTo>
                    <a:pt x="293" y="74"/>
                    <a:pt x="293" y="74"/>
                    <a:pt x="293" y="74"/>
                  </a:cubicBezTo>
                  <a:cubicBezTo>
                    <a:pt x="286" y="67"/>
                    <a:pt x="277" y="60"/>
                    <a:pt x="277" y="59"/>
                  </a:cubicBezTo>
                  <a:cubicBezTo>
                    <a:pt x="276" y="59"/>
                    <a:pt x="267" y="52"/>
                    <a:pt x="259" y="46"/>
                  </a:cubicBezTo>
                  <a:cubicBezTo>
                    <a:pt x="254" y="43"/>
                    <a:pt x="254" y="43"/>
                    <a:pt x="254" y="43"/>
                  </a:cubicBezTo>
                  <a:cubicBezTo>
                    <a:pt x="223" y="59"/>
                    <a:pt x="223" y="59"/>
                    <a:pt x="223" y="59"/>
                  </a:cubicBezTo>
                  <a:cubicBezTo>
                    <a:pt x="219" y="58"/>
                    <a:pt x="214" y="56"/>
                    <a:pt x="210" y="55"/>
                  </a:cubicBezTo>
                  <a:cubicBezTo>
                    <a:pt x="198" y="22"/>
                    <a:pt x="198" y="22"/>
                    <a:pt x="198" y="22"/>
                  </a:cubicBezTo>
                  <a:cubicBezTo>
                    <a:pt x="191" y="22"/>
                    <a:pt x="191" y="22"/>
                    <a:pt x="191" y="22"/>
                  </a:cubicBezTo>
                  <a:cubicBezTo>
                    <a:pt x="180" y="20"/>
                    <a:pt x="169" y="20"/>
                    <a:pt x="168" y="20"/>
                  </a:cubicBezTo>
                  <a:cubicBezTo>
                    <a:pt x="168" y="20"/>
                    <a:pt x="156" y="20"/>
                    <a:pt x="146" y="22"/>
                  </a:cubicBezTo>
                  <a:cubicBezTo>
                    <a:pt x="139" y="22"/>
                    <a:pt x="139" y="22"/>
                    <a:pt x="139" y="22"/>
                  </a:cubicBezTo>
                  <a:cubicBezTo>
                    <a:pt x="127" y="55"/>
                    <a:pt x="127" y="55"/>
                    <a:pt x="127" y="55"/>
                  </a:cubicBezTo>
                  <a:cubicBezTo>
                    <a:pt x="123" y="56"/>
                    <a:pt x="118" y="58"/>
                    <a:pt x="114" y="59"/>
                  </a:cubicBezTo>
                  <a:cubicBezTo>
                    <a:pt x="83" y="43"/>
                    <a:pt x="83" y="43"/>
                    <a:pt x="83" y="43"/>
                  </a:cubicBezTo>
                  <a:cubicBezTo>
                    <a:pt x="78" y="46"/>
                    <a:pt x="78" y="46"/>
                    <a:pt x="78" y="46"/>
                  </a:cubicBezTo>
                  <a:cubicBezTo>
                    <a:pt x="70" y="52"/>
                    <a:pt x="61" y="59"/>
                    <a:pt x="60" y="59"/>
                  </a:cubicBezTo>
                  <a:cubicBezTo>
                    <a:pt x="60" y="60"/>
                    <a:pt x="51" y="67"/>
                    <a:pt x="44" y="74"/>
                  </a:cubicBezTo>
                  <a:cubicBezTo>
                    <a:pt x="39" y="79"/>
                    <a:pt x="39" y="79"/>
                    <a:pt x="39" y="79"/>
                  </a:cubicBezTo>
                  <a:cubicBezTo>
                    <a:pt x="50" y="108"/>
                    <a:pt x="50" y="108"/>
                    <a:pt x="50" y="108"/>
                  </a:cubicBezTo>
                  <a:cubicBezTo>
                    <a:pt x="46" y="113"/>
                    <a:pt x="42" y="119"/>
                    <a:pt x="39" y="125"/>
                  </a:cubicBezTo>
                  <a:cubicBezTo>
                    <a:pt x="10" y="131"/>
                    <a:pt x="10" y="131"/>
                    <a:pt x="10" y="131"/>
                  </a:cubicBezTo>
                  <a:cubicBezTo>
                    <a:pt x="8" y="137"/>
                    <a:pt x="8" y="137"/>
                    <a:pt x="8" y="137"/>
                  </a:cubicBezTo>
                  <a:cubicBezTo>
                    <a:pt x="5" y="147"/>
                    <a:pt x="3" y="158"/>
                    <a:pt x="3" y="159"/>
                  </a:cubicBezTo>
                  <a:cubicBezTo>
                    <a:pt x="3" y="159"/>
                    <a:pt x="0" y="170"/>
                    <a:pt x="0" y="180"/>
                  </a:cubicBezTo>
                  <a:cubicBezTo>
                    <a:pt x="0" y="187"/>
                    <a:pt x="0" y="187"/>
                    <a:pt x="0" y="187"/>
                  </a:cubicBezTo>
                  <a:cubicBezTo>
                    <a:pt x="24" y="201"/>
                    <a:pt x="24" y="201"/>
                    <a:pt x="24" y="201"/>
                  </a:cubicBezTo>
                  <a:cubicBezTo>
                    <a:pt x="25" y="209"/>
                    <a:pt x="26" y="216"/>
                    <a:pt x="28" y="223"/>
                  </a:cubicBezTo>
                  <a:cubicBezTo>
                    <a:pt x="10" y="245"/>
                    <a:pt x="10" y="245"/>
                    <a:pt x="10" y="245"/>
                  </a:cubicBezTo>
                  <a:cubicBezTo>
                    <a:pt x="13" y="251"/>
                    <a:pt x="13" y="251"/>
                    <a:pt x="13" y="251"/>
                  </a:cubicBezTo>
                  <a:cubicBezTo>
                    <a:pt x="17" y="260"/>
                    <a:pt x="22" y="270"/>
                    <a:pt x="23" y="271"/>
                  </a:cubicBezTo>
                  <a:cubicBezTo>
                    <a:pt x="23" y="271"/>
                    <a:pt x="29" y="281"/>
                    <a:pt x="35" y="289"/>
                  </a:cubicBezTo>
                  <a:cubicBezTo>
                    <a:pt x="39" y="294"/>
                    <a:pt x="39" y="294"/>
                    <a:pt x="39" y="294"/>
                  </a:cubicBezTo>
                  <a:cubicBezTo>
                    <a:pt x="70" y="289"/>
                    <a:pt x="70" y="289"/>
                    <a:pt x="70" y="289"/>
                  </a:cubicBezTo>
                  <a:cubicBezTo>
                    <a:pt x="74" y="293"/>
                    <a:pt x="79" y="297"/>
                    <a:pt x="84" y="301"/>
                  </a:cubicBezTo>
                  <a:cubicBezTo>
                    <a:pt x="84" y="332"/>
                    <a:pt x="84" y="332"/>
                    <a:pt x="84" y="332"/>
                  </a:cubicBezTo>
                  <a:cubicBezTo>
                    <a:pt x="90" y="335"/>
                    <a:pt x="90" y="335"/>
                    <a:pt x="90" y="335"/>
                  </a:cubicBezTo>
                  <a:cubicBezTo>
                    <a:pt x="100" y="340"/>
                    <a:pt x="110" y="344"/>
                    <a:pt x="111" y="344"/>
                  </a:cubicBezTo>
                  <a:cubicBezTo>
                    <a:pt x="111" y="344"/>
                    <a:pt x="122" y="348"/>
                    <a:pt x="132" y="351"/>
                  </a:cubicBezTo>
                  <a:cubicBezTo>
                    <a:pt x="138" y="352"/>
                    <a:pt x="138" y="352"/>
                    <a:pt x="138" y="352"/>
                  </a:cubicBezTo>
                  <a:cubicBezTo>
                    <a:pt x="140" y="351"/>
                    <a:pt x="140" y="351"/>
                    <a:pt x="140" y="351"/>
                  </a:cubicBezTo>
                  <a:cubicBezTo>
                    <a:pt x="160" y="326"/>
                    <a:pt x="160" y="326"/>
                    <a:pt x="160" y="326"/>
                  </a:cubicBezTo>
                  <a:lnTo>
                    <a:pt x="176" y="326"/>
                  </a:lnTo>
                  <a:close/>
                  <a:moveTo>
                    <a:pt x="91" y="187"/>
                  </a:moveTo>
                  <a:cubicBezTo>
                    <a:pt x="91" y="144"/>
                    <a:pt x="126" y="108"/>
                    <a:pt x="169" y="108"/>
                  </a:cubicBezTo>
                  <a:cubicBezTo>
                    <a:pt x="204" y="108"/>
                    <a:pt x="234" y="132"/>
                    <a:pt x="244" y="164"/>
                  </a:cubicBezTo>
                  <a:cubicBezTo>
                    <a:pt x="246" y="171"/>
                    <a:pt x="247" y="179"/>
                    <a:pt x="247" y="187"/>
                  </a:cubicBezTo>
                  <a:cubicBezTo>
                    <a:pt x="247" y="191"/>
                    <a:pt x="247" y="191"/>
                    <a:pt x="247" y="191"/>
                  </a:cubicBezTo>
                  <a:cubicBezTo>
                    <a:pt x="246" y="223"/>
                    <a:pt x="224" y="250"/>
                    <a:pt x="196" y="260"/>
                  </a:cubicBezTo>
                  <a:cubicBezTo>
                    <a:pt x="187" y="263"/>
                    <a:pt x="178" y="265"/>
                    <a:pt x="169" y="265"/>
                  </a:cubicBezTo>
                  <a:cubicBezTo>
                    <a:pt x="168" y="265"/>
                    <a:pt x="168" y="265"/>
                    <a:pt x="168" y="265"/>
                  </a:cubicBezTo>
                  <a:cubicBezTo>
                    <a:pt x="125" y="264"/>
                    <a:pt x="91" y="230"/>
                    <a:pt x="91" y="187"/>
                  </a:cubicBezTo>
                  <a:close/>
                  <a:moveTo>
                    <a:pt x="324" y="106"/>
                  </a:moveTo>
                  <a:cubicBezTo>
                    <a:pt x="337" y="114"/>
                    <a:pt x="337" y="114"/>
                    <a:pt x="337" y="114"/>
                  </a:cubicBezTo>
                  <a:cubicBezTo>
                    <a:pt x="337" y="117"/>
                    <a:pt x="338" y="121"/>
                    <a:pt x="339" y="124"/>
                  </a:cubicBezTo>
                  <a:cubicBezTo>
                    <a:pt x="340" y="126"/>
                    <a:pt x="341" y="128"/>
                    <a:pt x="342" y="131"/>
                  </a:cubicBezTo>
                  <a:cubicBezTo>
                    <a:pt x="344" y="136"/>
                    <a:pt x="347" y="141"/>
                    <a:pt x="350" y="145"/>
                  </a:cubicBezTo>
                  <a:cubicBezTo>
                    <a:pt x="346" y="161"/>
                    <a:pt x="346" y="161"/>
                    <a:pt x="346" y="161"/>
                  </a:cubicBezTo>
                  <a:cubicBezTo>
                    <a:pt x="356" y="172"/>
                    <a:pt x="366" y="180"/>
                    <a:pt x="378" y="186"/>
                  </a:cubicBezTo>
                  <a:cubicBezTo>
                    <a:pt x="392" y="178"/>
                    <a:pt x="392" y="178"/>
                    <a:pt x="392" y="178"/>
                  </a:cubicBezTo>
                  <a:cubicBezTo>
                    <a:pt x="403" y="182"/>
                    <a:pt x="416" y="184"/>
                    <a:pt x="428" y="183"/>
                  </a:cubicBezTo>
                  <a:cubicBezTo>
                    <a:pt x="440" y="194"/>
                    <a:pt x="440" y="194"/>
                    <a:pt x="440" y="194"/>
                  </a:cubicBezTo>
                  <a:cubicBezTo>
                    <a:pt x="446" y="192"/>
                    <a:pt x="452" y="190"/>
                    <a:pt x="458" y="188"/>
                  </a:cubicBezTo>
                  <a:cubicBezTo>
                    <a:pt x="464" y="185"/>
                    <a:pt x="470" y="181"/>
                    <a:pt x="476" y="178"/>
                  </a:cubicBezTo>
                  <a:cubicBezTo>
                    <a:pt x="476" y="161"/>
                    <a:pt x="476" y="161"/>
                    <a:pt x="476" y="161"/>
                  </a:cubicBezTo>
                  <a:cubicBezTo>
                    <a:pt x="485" y="153"/>
                    <a:pt x="492" y="143"/>
                    <a:pt x="497" y="132"/>
                  </a:cubicBezTo>
                  <a:cubicBezTo>
                    <a:pt x="512" y="127"/>
                    <a:pt x="512" y="127"/>
                    <a:pt x="512" y="127"/>
                  </a:cubicBezTo>
                  <a:cubicBezTo>
                    <a:pt x="515" y="120"/>
                    <a:pt x="516" y="111"/>
                    <a:pt x="517" y="102"/>
                  </a:cubicBezTo>
                  <a:cubicBezTo>
                    <a:pt x="517" y="97"/>
                    <a:pt x="517" y="92"/>
                    <a:pt x="516" y="86"/>
                  </a:cubicBezTo>
                  <a:cubicBezTo>
                    <a:pt x="510" y="82"/>
                    <a:pt x="507" y="80"/>
                    <a:pt x="505" y="79"/>
                  </a:cubicBezTo>
                  <a:cubicBezTo>
                    <a:pt x="503" y="78"/>
                    <a:pt x="503" y="78"/>
                    <a:pt x="503" y="78"/>
                  </a:cubicBezTo>
                  <a:cubicBezTo>
                    <a:pt x="501" y="73"/>
                    <a:pt x="500" y="68"/>
                    <a:pt x="498" y="63"/>
                  </a:cubicBezTo>
                  <a:cubicBezTo>
                    <a:pt x="495" y="57"/>
                    <a:pt x="492" y="52"/>
                    <a:pt x="489" y="47"/>
                  </a:cubicBezTo>
                  <a:cubicBezTo>
                    <a:pt x="492" y="32"/>
                    <a:pt x="492" y="32"/>
                    <a:pt x="492" y="32"/>
                  </a:cubicBezTo>
                  <a:cubicBezTo>
                    <a:pt x="483" y="21"/>
                    <a:pt x="471" y="12"/>
                    <a:pt x="459" y="7"/>
                  </a:cubicBezTo>
                  <a:cubicBezTo>
                    <a:pt x="445" y="15"/>
                    <a:pt x="445" y="15"/>
                    <a:pt x="445" y="15"/>
                  </a:cubicBezTo>
                  <a:cubicBezTo>
                    <a:pt x="435" y="12"/>
                    <a:pt x="425" y="11"/>
                    <a:pt x="414" y="11"/>
                  </a:cubicBezTo>
                  <a:cubicBezTo>
                    <a:pt x="401" y="0"/>
                    <a:pt x="401" y="0"/>
                    <a:pt x="401" y="0"/>
                  </a:cubicBezTo>
                  <a:cubicBezTo>
                    <a:pt x="395" y="2"/>
                    <a:pt x="388" y="4"/>
                    <a:pt x="381" y="7"/>
                  </a:cubicBezTo>
                  <a:cubicBezTo>
                    <a:pt x="375" y="9"/>
                    <a:pt x="369" y="13"/>
                    <a:pt x="363" y="17"/>
                  </a:cubicBezTo>
                  <a:cubicBezTo>
                    <a:pt x="363" y="34"/>
                    <a:pt x="363" y="34"/>
                    <a:pt x="363" y="34"/>
                  </a:cubicBezTo>
                  <a:cubicBezTo>
                    <a:pt x="355" y="41"/>
                    <a:pt x="349" y="49"/>
                    <a:pt x="344" y="58"/>
                  </a:cubicBezTo>
                  <a:cubicBezTo>
                    <a:pt x="328" y="64"/>
                    <a:pt x="328" y="64"/>
                    <a:pt x="328" y="64"/>
                  </a:cubicBezTo>
                  <a:cubicBezTo>
                    <a:pt x="324" y="77"/>
                    <a:pt x="322" y="91"/>
                    <a:pt x="323" y="106"/>
                  </a:cubicBezTo>
                  <a:cubicBezTo>
                    <a:pt x="323" y="106"/>
                    <a:pt x="323" y="106"/>
                    <a:pt x="324" y="106"/>
                  </a:cubicBezTo>
                  <a:close/>
                  <a:moveTo>
                    <a:pt x="378" y="88"/>
                  </a:moveTo>
                  <a:cubicBezTo>
                    <a:pt x="381" y="75"/>
                    <a:pt x="390" y="63"/>
                    <a:pt x="403" y="57"/>
                  </a:cubicBezTo>
                  <a:cubicBezTo>
                    <a:pt x="408" y="55"/>
                    <a:pt x="414" y="54"/>
                    <a:pt x="419" y="54"/>
                  </a:cubicBezTo>
                  <a:cubicBezTo>
                    <a:pt x="436" y="54"/>
                    <a:pt x="452" y="63"/>
                    <a:pt x="459" y="79"/>
                  </a:cubicBezTo>
                  <a:cubicBezTo>
                    <a:pt x="459" y="79"/>
                    <a:pt x="459" y="80"/>
                    <a:pt x="459" y="80"/>
                  </a:cubicBezTo>
                  <a:cubicBezTo>
                    <a:pt x="462" y="87"/>
                    <a:pt x="463" y="94"/>
                    <a:pt x="463" y="101"/>
                  </a:cubicBezTo>
                  <a:cubicBezTo>
                    <a:pt x="461" y="116"/>
                    <a:pt x="452" y="131"/>
                    <a:pt x="438" y="137"/>
                  </a:cubicBezTo>
                  <a:cubicBezTo>
                    <a:pt x="416" y="146"/>
                    <a:pt x="390" y="136"/>
                    <a:pt x="381" y="114"/>
                  </a:cubicBezTo>
                  <a:cubicBezTo>
                    <a:pt x="380" y="113"/>
                    <a:pt x="380" y="112"/>
                    <a:pt x="380" y="111"/>
                  </a:cubicBezTo>
                  <a:cubicBezTo>
                    <a:pt x="377" y="104"/>
                    <a:pt x="377" y="95"/>
                    <a:pt x="378" y="88"/>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9" name="Speech Bubble: Rectangle with Corners Rounded 78">
            <a:extLst>
              <a:ext uri="{FF2B5EF4-FFF2-40B4-BE49-F238E27FC236}">
                <a16:creationId xmlns:a16="http://schemas.microsoft.com/office/drawing/2014/main" id="{210362D8-194E-0B84-6CBD-82B0E8983703}"/>
              </a:ext>
            </a:extLst>
          </p:cNvPr>
          <p:cNvSpPr/>
          <p:nvPr/>
        </p:nvSpPr>
        <p:spPr>
          <a:xfrm>
            <a:off x="10748340" y="2174484"/>
            <a:ext cx="400692" cy="157579"/>
          </a:xfrm>
          <a:prstGeom prst="wedgeRoundRectCallout">
            <a:avLst>
              <a:gd name="adj1" fmla="val 51009"/>
              <a:gd name="adj2" fmla="val 86678"/>
              <a:gd name="adj3" fmla="val 16667"/>
            </a:avLst>
          </a:prstGeom>
          <a:solidFill>
            <a:srgbClr val="FFFFFF"/>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en-US" sz="900">
                <a:solidFill>
                  <a:srgbClr val="575757"/>
                </a:solidFill>
              </a:rPr>
              <a:t>…</a:t>
            </a:r>
          </a:p>
        </p:txBody>
      </p:sp>
      <p:sp>
        <p:nvSpPr>
          <p:cNvPr id="80" name="テキスト ボックス 118">
            <a:extLst>
              <a:ext uri="{FF2B5EF4-FFF2-40B4-BE49-F238E27FC236}">
                <a16:creationId xmlns:a16="http://schemas.microsoft.com/office/drawing/2014/main" id="{DF889702-DB50-1B11-66FE-C6FD31778D24}"/>
              </a:ext>
            </a:extLst>
          </p:cNvPr>
          <p:cNvSpPr txBox="1"/>
          <p:nvPr/>
        </p:nvSpPr>
        <p:spPr>
          <a:xfrm>
            <a:off x="9579072" y="1413032"/>
            <a:ext cx="1270500" cy="174630"/>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buFont typeface="Trebuchet MS" panose="020B0603020202020204" pitchFamily="34" charset="0"/>
              <a:buChar char="​"/>
            </a:pPr>
            <a:r>
              <a:rPr kumimoji="1" lang="en-US" altLang="ja-JP" sz="900">
                <a:solidFill>
                  <a:srgbClr val="575757"/>
                </a:solidFill>
                <a:latin typeface="Trebuchet MS" panose="020B0603020202020204" pitchFamily="34" charset="0"/>
                <a:ea typeface="Meiryo UI" panose="020B0604030504040204" pitchFamily="50" charset="-128"/>
              </a:rPr>
              <a:t>※</a:t>
            </a:r>
            <a:r>
              <a:rPr kumimoji="1" lang="ja-JP" altLang="en-US" sz="900">
                <a:solidFill>
                  <a:srgbClr val="575757"/>
                </a:solidFill>
                <a:latin typeface="Trebuchet MS" panose="020B0603020202020204" pitchFamily="34" charset="0"/>
                <a:ea typeface="Meiryo UI" panose="020B0604030504040204" pitchFamily="50" charset="-128"/>
              </a:rPr>
              <a:t>レコメンド機能で記載</a:t>
            </a:r>
            <a:endParaRPr kumimoji="1" lang="en-US" altLang="ja-JP" sz="900">
              <a:solidFill>
                <a:srgbClr val="575757"/>
              </a:solidFill>
              <a:latin typeface="Trebuchet MS" panose="020B0603020202020204" pitchFamily="34" charset="0"/>
              <a:ea typeface="Meiryo UI" panose="020B0604030504040204" pitchFamily="50" charset="-128"/>
            </a:endParaRPr>
          </a:p>
        </p:txBody>
      </p:sp>
      <p:grpSp>
        <p:nvGrpSpPr>
          <p:cNvPr id="81" name="bcgBugs_Gender-neutral Front ">
            <a:extLst>
              <a:ext uri="{FF2B5EF4-FFF2-40B4-BE49-F238E27FC236}">
                <a16:creationId xmlns:a16="http://schemas.microsoft.com/office/drawing/2014/main" id="{70C70466-9F00-D091-F4EF-A43F0FFF2A9D}"/>
              </a:ext>
            </a:extLst>
          </p:cNvPr>
          <p:cNvGrpSpPr>
            <a:grpSpLocks noChangeAspect="1"/>
          </p:cNvGrpSpPr>
          <p:nvPr/>
        </p:nvGrpSpPr>
        <p:grpSpPr bwMode="auto">
          <a:xfrm>
            <a:off x="8320306" y="1831614"/>
            <a:ext cx="258077" cy="258077"/>
            <a:chOff x="2652" y="972"/>
            <a:chExt cx="2376" cy="2376"/>
          </a:xfrm>
        </p:grpSpPr>
        <p:sp>
          <p:nvSpPr>
            <p:cNvPr id="82" name="AutoShape 3">
              <a:extLst>
                <a:ext uri="{FF2B5EF4-FFF2-40B4-BE49-F238E27FC236}">
                  <a16:creationId xmlns:a16="http://schemas.microsoft.com/office/drawing/2014/main" id="{08F6A09A-B130-B2AF-824C-0E4E3D740F4F}"/>
                </a:ext>
              </a:extLst>
            </p:cNvPr>
            <p:cNvSpPr>
              <a:spLocks noChangeAspect="1" noChangeArrowheads="1" noTextEdit="1"/>
            </p:cNvSpPr>
            <p:nvPr/>
          </p:nvSpPr>
          <p:spPr bwMode="auto">
            <a:xfrm>
              <a:off x="2652" y="972"/>
              <a:ext cx="2376" cy="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5">
              <a:extLst>
                <a:ext uri="{FF2B5EF4-FFF2-40B4-BE49-F238E27FC236}">
                  <a16:creationId xmlns:a16="http://schemas.microsoft.com/office/drawing/2014/main" id="{C9D67435-9F9E-31E8-F171-2347F0297E0A}"/>
                </a:ext>
              </a:extLst>
            </p:cNvPr>
            <p:cNvSpPr>
              <a:spLocks noEditPoints="1"/>
            </p:cNvSpPr>
            <p:nvPr/>
          </p:nvSpPr>
          <p:spPr bwMode="auto">
            <a:xfrm>
              <a:off x="2795" y="1181"/>
              <a:ext cx="2093" cy="1960"/>
            </a:xfrm>
            <a:custGeom>
              <a:avLst/>
              <a:gdLst>
                <a:gd name="T0" fmla="*/ 241 w 880"/>
                <a:gd name="T1" fmla="*/ 408 h 824"/>
                <a:gd name="T2" fmla="*/ 311 w 880"/>
                <a:gd name="T3" fmla="*/ 556 h 824"/>
                <a:gd name="T4" fmla="*/ 311 w 880"/>
                <a:gd name="T5" fmla="*/ 604 h 824"/>
                <a:gd name="T6" fmla="*/ 315 w 880"/>
                <a:gd name="T7" fmla="*/ 609 h 824"/>
                <a:gd name="T8" fmla="*/ 333 w 880"/>
                <a:gd name="T9" fmla="*/ 628 h 824"/>
                <a:gd name="T10" fmla="*/ 333 w 880"/>
                <a:gd name="T11" fmla="*/ 575 h 824"/>
                <a:gd name="T12" fmla="*/ 440 w 880"/>
                <a:gd name="T13" fmla="*/ 622 h 824"/>
                <a:gd name="T14" fmla="*/ 547 w 880"/>
                <a:gd name="T15" fmla="*/ 575 h 824"/>
                <a:gd name="T16" fmla="*/ 547 w 880"/>
                <a:gd name="T17" fmla="*/ 628 h 824"/>
                <a:gd name="T18" fmla="*/ 565 w 880"/>
                <a:gd name="T19" fmla="*/ 609 h 824"/>
                <a:gd name="T20" fmla="*/ 569 w 880"/>
                <a:gd name="T21" fmla="*/ 604 h 824"/>
                <a:gd name="T22" fmla="*/ 569 w 880"/>
                <a:gd name="T23" fmla="*/ 556 h 824"/>
                <a:gd name="T24" fmla="*/ 639 w 880"/>
                <a:gd name="T25" fmla="*/ 408 h 824"/>
                <a:gd name="T26" fmla="*/ 673 w 880"/>
                <a:gd name="T27" fmla="*/ 355 h 824"/>
                <a:gd name="T28" fmla="*/ 673 w 880"/>
                <a:gd name="T29" fmla="*/ 353 h 824"/>
                <a:gd name="T30" fmla="*/ 648 w 880"/>
                <a:gd name="T31" fmla="*/ 365 h 824"/>
                <a:gd name="T32" fmla="*/ 625 w 880"/>
                <a:gd name="T33" fmla="*/ 391 h 824"/>
                <a:gd name="T34" fmla="*/ 620 w 880"/>
                <a:gd name="T35" fmla="*/ 397 h 824"/>
                <a:gd name="T36" fmla="*/ 550 w 880"/>
                <a:gd name="T37" fmla="*/ 545 h 824"/>
                <a:gd name="T38" fmla="*/ 440 w 880"/>
                <a:gd name="T39" fmla="*/ 601 h 824"/>
                <a:gd name="T40" fmla="*/ 330 w 880"/>
                <a:gd name="T41" fmla="*/ 545 h 824"/>
                <a:gd name="T42" fmla="*/ 260 w 880"/>
                <a:gd name="T43" fmla="*/ 397 h 824"/>
                <a:gd name="T44" fmla="*/ 255 w 880"/>
                <a:gd name="T45" fmla="*/ 391 h 824"/>
                <a:gd name="T46" fmla="*/ 232 w 880"/>
                <a:gd name="T47" fmla="*/ 365 h 824"/>
                <a:gd name="T48" fmla="*/ 207 w 880"/>
                <a:gd name="T49" fmla="*/ 353 h 824"/>
                <a:gd name="T50" fmla="*/ 207 w 880"/>
                <a:gd name="T51" fmla="*/ 356 h 824"/>
                <a:gd name="T52" fmla="*/ 241 w 880"/>
                <a:gd name="T53" fmla="*/ 408 h 824"/>
                <a:gd name="T54" fmla="*/ 877 w 880"/>
                <a:gd name="T55" fmla="*/ 809 h 824"/>
                <a:gd name="T56" fmla="*/ 771 w 880"/>
                <a:gd name="T57" fmla="*/ 654 h 824"/>
                <a:gd name="T58" fmla="*/ 582 w 880"/>
                <a:gd name="T59" fmla="*/ 622 h 824"/>
                <a:gd name="T60" fmla="*/ 569 w 880"/>
                <a:gd name="T61" fmla="*/ 637 h 824"/>
                <a:gd name="T62" fmla="*/ 567 w 880"/>
                <a:gd name="T63" fmla="*/ 639 h 824"/>
                <a:gd name="T64" fmla="*/ 440 w 880"/>
                <a:gd name="T65" fmla="*/ 690 h 824"/>
                <a:gd name="T66" fmla="*/ 313 w 880"/>
                <a:gd name="T67" fmla="*/ 639 h 824"/>
                <a:gd name="T68" fmla="*/ 311 w 880"/>
                <a:gd name="T69" fmla="*/ 637 h 824"/>
                <a:gd name="T70" fmla="*/ 298 w 880"/>
                <a:gd name="T71" fmla="*/ 622 h 824"/>
                <a:gd name="T72" fmla="*/ 109 w 880"/>
                <a:gd name="T73" fmla="*/ 654 h 824"/>
                <a:gd name="T74" fmla="*/ 3 w 880"/>
                <a:gd name="T75" fmla="*/ 809 h 824"/>
                <a:gd name="T76" fmla="*/ 13 w 880"/>
                <a:gd name="T77" fmla="*/ 824 h 824"/>
                <a:gd name="T78" fmla="*/ 867 w 880"/>
                <a:gd name="T79" fmla="*/ 824 h 824"/>
                <a:gd name="T80" fmla="*/ 877 w 880"/>
                <a:gd name="T81" fmla="*/ 809 h 824"/>
                <a:gd name="T82" fmla="*/ 315 w 880"/>
                <a:gd name="T83" fmla="*/ 200 h 824"/>
                <a:gd name="T84" fmla="*/ 328 w 880"/>
                <a:gd name="T85" fmla="*/ 192 h 824"/>
                <a:gd name="T86" fmla="*/ 350 w 880"/>
                <a:gd name="T87" fmla="*/ 186 h 824"/>
                <a:gd name="T88" fmla="*/ 618 w 880"/>
                <a:gd name="T89" fmla="*/ 354 h 824"/>
                <a:gd name="T90" fmla="*/ 651 w 880"/>
                <a:gd name="T91" fmla="*/ 353 h 824"/>
                <a:gd name="T92" fmla="*/ 656 w 880"/>
                <a:gd name="T93" fmla="*/ 351 h 824"/>
                <a:gd name="T94" fmla="*/ 666 w 880"/>
                <a:gd name="T95" fmla="*/ 347 h 824"/>
                <a:gd name="T96" fmla="*/ 672 w 880"/>
                <a:gd name="T97" fmla="*/ 344 h 824"/>
                <a:gd name="T98" fmla="*/ 688 w 880"/>
                <a:gd name="T99" fmla="*/ 333 h 824"/>
                <a:gd name="T100" fmla="*/ 672 w 880"/>
                <a:gd name="T101" fmla="*/ 282 h 824"/>
                <a:gd name="T102" fmla="*/ 673 w 880"/>
                <a:gd name="T103" fmla="*/ 237 h 824"/>
                <a:gd name="T104" fmla="*/ 442 w 880"/>
                <a:gd name="T105" fmla="*/ 0 h 824"/>
                <a:gd name="T106" fmla="*/ 211 w 880"/>
                <a:gd name="T107" fmla="*/ 237 h 824"/>
                <a:gd name="T108" fmla="*/ 224 w 880"/>
                <a:gd name="T109" fmla="*/ 335 h 824"/>
                <a:gd name="T110" fmla="*/ 315 w 880"/>
                <a:gd name="T111" fmla="*/ 20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0" h="824">
                  <a:moveTo>
                    <a:pt x="241" y="408"/>
                  </a:moveTo>
                  <a:cubicBezTo>
                    <a:pt x="252" y="436"/>
                    <a:pt x="289" y="529"/>
                    <a:pt x="311" y="556"/>
                  </a:cubicBezTo>
                  <a:cubicBezTo>
                    <a:pt x="311" y="604"/>
                    <a:pt x="311" y="604"/>
                    <a:pt x="311" y="604"/>
                  </a:cubicBezTo>
                  <a:cubicBezTo>
                    <a:pt x="315" y="609"/>
                    <a:pt x="315" y="609"/>
                    <a:pt x="315" y="609"/>
                  </a:cubicBezTo>
                  <a:cubicBezTo>
                    <a:pt x="316" y="610"/>
                    <a:pt x="321" y="618"/>
                    <a:pt x="333" y="628"/>
                  </a:cubicBezTo>
                  <a:cubicBezTo>
                    <a:pt x="333" y="575"/>
                    <a:pt x="333" y="575"/>
                    <a:pt x="333" y="575"/>
                  </a:cubicBezTo>
                  <a:cubicBezTo>
                    <a:pt x="361" y="596"/>
                    <a:pt x="408" y="622"/>
                    <a:pt x="440" y="622"/>
                  </a:cubicBezTo>
                  <a:cubicBezTo>
                    <a:pt x="472" y="622"/>
                    <a:pt x="519" y="596"/>
                    <a:pt x="547" y="575"/>
                  </a:cubicBezTo>
                  <a:cubicBezTo>
                    <a:pt x="547" y="628"/>
                    <a:pt x="547" y="628"/>
                    <a:pt x="547" y="628"/>
                  </a:cubicBezTo>
                  <a:cubicBezTo>
                    <a:pt x="559" y="618"/>
                    <a:pt x="564" y="610"/>
                    <a:pt x="565" y="609"/>
                  </a:cubicBezTo>
                  <a:cubicBezTo>
                    <a:pt x="569" y="604"/>
                    <a:pt x="569" y="604"/>
                    <a:pt x="569" y="604"/>
                  </a:cubicBezTo>
                  <a:cubicBezTo>
                    <a:pt x="569" y="556"/>
                    <a:pt x="569" y="556"/>
                    <a:pt x="569" y="556"/>
                  </a:cubicBezTo>
                  <a:cubicBezTo>
                    <a:pt x="591" y="529"/>
                    <a:pt x="628" y="436"/>
                    <a:pt x="639" y="408"/>
                  </a:cubicBezTo>
                  <a:cubicBezTo>
                    <a:pt x="664" y="393"/>
                    <a:pt x="671" y="366"/>
                    <a:pt x="673" y="355"/>
                  </a:cubicBezTo>
                  <a:cubicBezTo>
                    <a:pt x="673" y="353"/>
                    <a:pt x="673" y="353"/>
                    <a:pt x="673" y="353"/>
                  </a:cubicBezTo>
                  <a:cubicBezTo>
                    <a:pt x="648" y="365"/>
                    <a:pt x="648" y="365"/>
                    <a:pt x="648" y="365"/>
                  </a:cubicBezTo>
                  <a:cubicBezTo>
                    <a:pt x="644" y="375"/>
                    <a:pt x="638" y="385"/>
                    <a:pt x="625" y="391"/>
                  </a:cubicBezTo>
                  <a:cubicBezTo>
                    <a:pt x="623" y="392"/>
                    <a:pt x="621" y="394"/>
                    <a:pt x="620" y="397"/>
                  </a:cubicBezTo>
                  <a:cubicBezTo>
                    <a:pt x="600" y="447"/>
                    <a:pt x="564" y="532"/>
                    <a:pt x="550" y="545"/>
                  </a:cubicBezTo>
                  <a:cubicBezTo>
                    <a:pt x="528" y="564"/>
                    <a:pt x="471" y="601"/>
                    <a:pt x="440" y="601"/>
                  </a:cubicBezTo>
                  <a:cubicBezTo>
                    <a:pt x="408" y="601"/>
                    <a:pt x="352" y="564"/>
                    <a:pt x="330" y="545"/>
                  </a:cubicBezTo>
                  <a:cubicBezTo>
                    <a:pt x="316" y="532"/>
                    <a:pt x="280" y="447"/>
                    <a:pt x="260" y="397"/>
                  </a:cubicBezTo>
                  <a:cubicBezTo>
                    <a:pt x="259" y="394"/>
                    <a:pt x="257" y="392"/>
                    <a:pt x="255" y="391"/>
                  </a:cubicBezTo>
                  <a:cubicBezTo>
                    <a:pt x="242" y="385"/>
                    <a:pt x="236" y="374"/>
                    <a:pt x="232" y="365"/>
                  </a:cubicBezTo>
                  <a:cubicBezTo>
                    <a:pt x="207" y="353"/>
                    <a:pt x="207" y="353"/>
                    <a:pt x="207" y="353"/>
                  </a:cubicBezTo>
                  <a:cubicBezTo>
                    <a:pt x="207" y="356"/>
                    <a:pt x="207" y="356"/>
                    <a:pt x="207" y="356"/>
                  </a:cubicBezTo>
                  <a:cubicBezTo>
                    <a:pt x="210" y="369"/>
                    <a:pt x="217" y="394"/>
                    <a:pt x="241" y="408"/>
                  </a:cubicBezTo>
                  <a:close/>
                  <a:moveTo>
                    <a:pt x="877" y="809"/>
                  </a:moveTo>
                  <a:cubicBezTo>
                    <a:pt x="864" y="773"/>
                    <a:pt x="825" y="678"/>
                    <a:pt x="771" y="654"/>
                  </a:cubicBezTo>
                  <a:cubicBezTo>
                    <a:pt x="705" y="623"/>
                    <a:pt x="582" y="622"/>
                    <a:pt x="582" y="622"/>
                  </a:cubicBezTo>
                  <a:cubicBezTo>
                    <a:pt x="582" y="622"/>
                    <a:pt x="578" y="628"/>
                    <a:pt x="569" y="637"/>
                  </a:cubicBezTo>
                  <a:cubicBezTo>
                    <a:pt x="568" y="638"/>
                    <a:pt x="567" y="638"/>
                    <a:pt x="567" y="639"/>
                  </a:cubicBezTo>
                  <a:cubicBezTo>
                    <a:pt x="545" y="659"/>
                    <a:pt x="503" y="689"/>
                    <a:pt x="440" y="690"/>
                  </a:cubicBezTo>
                  <a:cubicBezTo>
                    <a:pt x="377" y="689"/>
                    <a:pt x="335" y="659"/>
                    <a:pt x="313" y="639"/>
                  </a:cubicBezTo>
                  <a:cubicBezTo>
                    <a:pt x="313" y="638"/>
                    <a:pt x="312" y="638"/>
                    <a:pt x="311" y="637"/>
                  </a:cubicBezTo>
                  <a:cubicBezTo>
                    <a:pt x="302" y="628"/>
                    <a:pt x="298" y="622"/>
                    <a:pt x="298" y="622"/>
                  </a:cubicBezTo>
                  <a:cubicBezTo>
                    <a:pt x="298" y="622"/>
                    <a:pt x="175" y="623"/>
                    <a:pt x="109" y="654"/>
                  </a:cubicBezTo>
                  <a:cubicBezTo>
                    <a:pt x="55" y="678"/>
                    <a:pt x="16" y="773"/>
                    <a:pt x="3" y="809"/>
                  </a:cubicBezTo>
                  <a:cubicBezTo>
                    <a:pt x="0" y="816"/>
                    <a:pt x="5" y="824"/>
                    <a:pt x="13" y="824"/>
                  </a:cubicBezTo>
                  <a:cubicBezTo>
                    <a:pt x="867" y="824"/>
                    <a:pt x="867" y="824"/>
                    <a:pt x="867" y="824"/>
                  </a:cubicBezTo>
                  <a:cubicBezTo>
                    <a:pt x="875" y="824"/>
                    <a:pt x="880" y="816"/>
                    <a:pt x="877" y="809"/>
                  </a:cubicBezTo>
                  <a:close/>
                  <a:moveTo>
                    <a:pt x="315" y="200"/>
                  </a:moveTo>
                  <a:cubicBezTo>
                    <a:pt x="318" y="197"/>
                    <a:pt x="323" y="194"/>
                    <a:pt x="328" y="192"/>
                  </a:cubicBezTo>
                  <a:cubicBezTo>
                    <a:pt x="335" y="188"/>
                    <a:pt x="342" y="186"/>
                    <a:pt x="350" y="186"/>
                  </a:cubicBezTo>
                  <a:cubicBezTo>
                    <a:pt x="488" y="194"/>
                    <a:pt x="592" y="340"/>
                    <a:pt x="618" y="354"/>
                  </a:cubicBezTo>
                  <a:cubicBezTo>
                    <a:pt x="627" y="360"/>
                    <a:pt x="639" y="358"/>
                    <a:pt x="651" y="353"/>
                  </a:cubicBezTo>
                  <a:cubicBezTo>
                    <a:pt x="653" y="353"/>
                    <a:pt x="655" y="352"/>
                    <a:pt x="656" y="351"/>
                  </a:cubicBezTo>
                  <a:cubicBezTo>
                    <a:pt x="666" y="347"/>
                    <a:pt x="666" y="347"/>
                    <a:pt x="666" y="347"/>
                  </a:cubicBezTo>
                  <a:cubicBezTo>
                    <a:pt x="668" y="346"/>
                    <a:pt x="670" y="345"/>
                    <a:pt x="672" y="344"/>
                  </a:cubicBezTo>
                  <a:cubicBezTo>
                    <a:pt x="682" y="338"/>
                    <a:pt x="688" y="333"/>
                    <a:pt x="688" y="333"/>
                  </a:cubicBezTo>
                  <a:cubicBezTo>
                    <a:pt x="675" y="313"/>
                    <a:pt x="671" y="295"/>
                    <a:pt x="672" y="282"/>
                  </a:cubicBezTo>
                  <a:cubicBezTo>
                    <a:pt x="674" y="268"/>
                    <a:pt x="673" y="252"/>
                    <a:pt x="673" y="237"/>
                  </a:cubicBezTo>
                  <a:cubicBezTo>
                    <a:pt x="673" y="106"/>
                    <a:pt x="573" y="0"/>
                    <a:pt x="442" y="0"/>
                  </a:cubicBezTo>
                  <a:cubicBezTo>
                    <a:pt x="312" y="0"/>
                    <a:pt x="211" y="106"/>
                    <a:pt x="211" y="237"/>
                  </a:cubicBezTo>
                  <a:cubicBezTo>
                    <a:pt x="211" y="266"/>
                    <a:pt x="216" y="324"/>
                    <a:pt x="224" y="335"/>
                  </a:cubicBezTo>
                  <a:cubicBezTo>
                    <a:pt x="247" y="356"/>
                    <a:pt x="250" y="244"/>
                    <a:pt x="315" y="20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84" name="テキスト ボックス 118">
            <a:extLst>
              <a:ext uri="{FF2B5EF4-FFF2-40B4-BE49-F238E27FC236}">
                <a16:creationId xmlns:a16="http://schemas.microsoft.com/office/drawing/2014/main" id="{29D392BB-EDF4-AE99-C815-8DE7E2CC1658}"/>
              </a:ext>
            </a:extLst>
          </p:cNvPr>
          <p:cNvSpPr txBox="1"/>
          <p:nvPr/>
        </p:nvSpPr>
        <p:spPr>
          <a:xfrm>
            <a:off x="7999714" y="1377682"/>
            <a:ext cx="1270500" cy="174630"/>
          </a:xfrm>
          <a:prstGeom prst="rect">
            <a:avLst/>
          </a:prstGeom>
          <a:solidFill>
            <a:srgbClr val="FFFFFF"/>
          </a:solidFill>
          <a:ln w="9525"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oAutofit/>
          </a:bodyPr>
          <a:lstStyle/>
          <a:p>
            <a:pPr algn="ctr"/>
            <a:r>
              <a:rPr kumimoji="1" lang="ja-JP" altLang="en-US" sz="1050">
                <a:solidFill>
                  <a:srgbClr val="575757"/>
                </a:solidFill>
                <a:latin typeface="Trebuchet MS" panose="020B0603020202020204" pitchFamily="34" charset="0"/>
                <a:ea typeface="Meiryo UI" panose="020B0604030504040204" pitchFamily="50" charset="-128"/>
              </a:rPr>
              <a:t>レポーティング確認</a:t>
            </a:r>
            <a:endParaRPr kumimoji="1" lang="en-US" altLang="ja-JP" sz="1050">
              <a:solidFill>
                <a:srgbClr val="575757"/>
              </a:solidFill>
              <a:latin typeface="Trebuchet MS" panose="020B0603020202020204" pitchFamily="34" charset="0"/>
              <a:ea typeface="Meiryo UI" panose="020B0604030504040204" pitchFamily="50" charset="-128"/>
            </a:endParaRPr>
          </a:p>
        </p:txBody>
      </p:sp>
      <p:sp>
        <p:nvSpPr>
          <p:cNvPr id="85" name="Rectangle 84">
            <a:extLst>
              <a:ext uri="{FF2B5EF4-FFF2-40B4-BE49-F238E27FC236}">
                <a16:creationId xmlns:a16="http://schemas.microsoft.com/office/drawing/2014/main" id="{650D3F63-5D6F-B429-A0A2-52B078265B73}"/>
              </a:ext>
            </a:extLst>
          </p:cNvPr>
          <p:cNvSpPr/>
          <p:nvPr/>
        </p:nvSpPr>
        <p:spPr>
          <a:xfrm>
            <a:off x="9035708" y="3169735"/>
            <a:ext cx="890122" cy="320315"/>
          </a:xfrm>
          <a:prstGeom prst="rect">
            <a:avLst/>
          </a:prstGeom>
          <a:solidFill>
            <a:schemeClr val="bg1">
              <a:lumMod val="95000"/>
            </a:schemeClr>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ja-JP" altLang="en-US" sz="900">
                <a:solidFill>
                  <a:srgbClr val="575757"/>
                </a:solidFill>
              </a:rPr>
              <a:t>アセスメント出力</a:t>
            </a:r>
            <a:endParaRPr lang="en-US" sz="900">
              <a:solidFill>
                <a:srgbClr val="575757"/>
              </a:solidFill>
            </a:endParaRPr>
          </a:p>
        </p:txBody>
      </p:sp>
      <p:sp>
        <p:nvSpPr>
          <p:cNvPr id="86" name="Flowchart: Document 85">
            <a:extLst>
              <a:ext uri="{FF2B5EF4-FFF2-40B4-BE49-F238E27FC236}">
                <a16:creationId xmlns:a16="http://schemas.microsoft.com/office/drawing/2014/main" id="{B4AACBC6-C269-2E28-97EC-C3F6F9A8A7A2}"/>
              </a:ext>
            </a:extLst>
          </p:cNvPr>
          <p:cNvSpPr/>
          <p:nvPr/>
        </p:nvSpPr>
        <p:spPr>
          <a:xfrm>
            <a:off x="10256849" y="3169735"/>
            <a:ext cx="418677" cy="320315"/>
          </a:xfrm>
          <a:prstGeom prst="flowChartDocument">
            <a:avLst/>
          </a:prstGeom>
          <a:solidFill>
            <a:srgbClr val="FFFFFF"/>
          </a:solidFill>
          <a:ln w="9525" cap="rnd" cmpd="sng" algn="ctr">
            <a:solidFill>
              <a:schemeClr val="bg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lang="en-US" altLang="ja-JP" sz="900">
                <a:solidFill>
                  <a:srgbClr val="575757"/>
                </a:solidFill>
              </a:rPr>
              <a:t>PDF</a:t>
            </a:r>
            <a:endParaRPr lang="en-US" sz="900">
              <a:solidFill>
                <a:srgbClr val="575757"/>
              </a:solidFill>
            </a:endParaRPr>
          </a:p>
        </p:txBody>
      </p:sp>
      <p:cxnSp>
        <p:nvCxnSpPr>
          <p:cNvPr id="87" name="Connector: Elbow 86">
            <a:extLst>
              <a:ext uri="{FF2B5EF4-FFF2-40B4-BE49-F238E27FC236}">
                <a16:creationId xmlns:a16="http://schemas.microsoft.com/office/drawing/2014/main" id="{D832B85C-05B4-D16E-07B2-351C39567F37}"/>
              </a:ext>
            </a:extLst>
          </p:cNvPr>
          <p:cNvCxnSpPr>
            <a:cxnSpLocks/>
            <a:stCxn id="68" idx="2"/>
            <a:endCxn id="85" idx="1"/>
          </p:cNvCxnSpPr>
          <p:nvPr/>
        </p:nvCxnSpPr>
        <p:spPr>
          <a:xfrm rot="16200000" flipH="1">
            <a:off x="8231608" y="2525793"/>
            <a:ext cx="1337692" cy="270507"/>
          </a:xfrm>
          <a:prstGeom prst="bentConnector2">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90" name="Straight Arrow Connector 89">
            <a:extLst>
              <a:ext uri="{FF2B5EF4-FFF2-40B4-BE49-F238E27FC236}">
                <a16:creationId xmlns:a16="http://schemas.microsoft.com/office/drawing/2014/main" id="{3C70F571-ED92-9645-9B97-8B2ED930823C}"/>
              </a:ext>
            </a:extLst>
          </p:cNvPr>
          <p:cNvCxnSpPr>
            <a:cxnSpLocks/>
            <a:stCxn id="85" idx="3"/>
            <a:endCxn id="86" idx="1"/>
          </p:cNvCxnSpPr>
          <p:nvPr/>
        </p:nvCxnSpPr>
        <p:spPr>
          <a:xfrm>
            <a:off x="9925830" y="3329893"/>
            <a:ext cx="331019" cy="0"/>
          </a:xfrm>
          <a:prstGeom prst="straightConnector1">
            <a:avLst/>
          </a:prstGeom>
          <a:ln w="9525" cap="rnd">
            <a:solidFill>
              <a:srgbClr val="9A9A9A"/>
            </a:solidFill>
            <a:prstDash val="solid"/>
            <a:round/>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837216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F2EAA3-B817-B2EB-03C9-96F891D21A0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F20282-D065-0111-E2D1-D7185B16FC06}"/>
              </a:ext>
            </a:extLst>
          </p:cNvPr>
          <p:cNvSpPr>
            <a:spLocks noGrp="1"/>
          </p:cNvSpPr>
          <p:nvPr>
            <p:ph type="title"/>
          </p:nvPr>
        </p:nvSpPr>
        <p:spPr/>
        <p:txBody>
          <a:bodyPr vert="horz"/>
          <a:lstStyle/>
          <a:p>
            <a:r>
              <a:rPr lang="en-US" altLang="ja-JP" sz="4400"/>
              <a:t>1-6: </a:t>
            </a:r>
            <a:r>
              <a:rPr lang="ja-JP" altLang="en-US" sz="4400"/>
              <a:t>学習コンテンツ</a:t>
            </a:r>
          </a:p>
        </p:txBody>
      </p:sp>
    </p:spTree>
    <p:extLst>
      <p:ext uri="{BB962C8B-B14F-4D97-AF65-F5344CB8AC3E}">
        <p14:creationId xmlns:p14="http://schemas.microsoft.com/office/powerpoint/2010/main" val="97564589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k0gDn1l7TlyrFhv1Bb7CDw"/>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X5AiJlc1SjikgjnNs387ng"/>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4.xml><?xml version="1.0" encoding="utf-8"?>
<p:tagLst xmlns:a="http://schemas.openxmlformats.org/drawingml/2006/main" xmlns:r="http://schemas.openxmlformats.org/officeDocument/2006/relationships" xmlns:p="http://schemas.openxmlformats.org/presentationml/2006/main">
  <p:tag name="EE4P_AGENDAWIZARD" val="element"/>
  <p:tag name="EE4P_AGENDAWIZARD_CONTENT" val="/DATE"/>
  <p:tag name="EE4P_AGENDAWIZARD_PROPERTIES" val="197.597/369.3848/123.634/115.6044"/>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9.xml><?xml version="1.0" encoding="utf-8"?>
<p:tagLst xmlns:a="http://schemas.openxmlformats.org/drawingml/2006/main" xmlns:r="http://schemas.openxmlformats.org/officeDocument/2006/relationships" xmlns:p="http://schemas.openxmlformats.org/presentationml/2006/main">
  <p:tag name="EE4P_AGENDAWIZARD" val="element"/>
  <p:tag name="EE4P_AGENDAWIZARD_CONTENT" val="/DATE"/>
  <p:tag name="EE4P_AGENDAWIZARD_PROPERTIES" val="197.597/369.3848/123.634/115.6044"/>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IPA Grid 16:9 - 21110">
  <a:themeElements>
    <a:clrScheme name="ipa">
      <a:dk1>
        <a:srgbClr val="24235C"/>
      </a:dk1>
      <a:lt1>
        <a:srgbClr val="FFFFFF"/>
      </a:lt1>
      <a:dk2>
        <a:srgbClr val="000000"/>
      </a:dk2>
      <a:lt2>
        <a:srgbClr val="808080"/>
      </a:lt2>
      <a:accent1>
        <a:srgbClr val="E15E35"/>
      </a:accent1>
      <a:accent2>
        <a:srgbClr val="21AC7B"/>
      </a:accent2>
      <a:accent3>
        <a:srgbClr val="006DAA"/>
      </a:accent3>
      <a:accent4>
        <a:srgbClr val="60C4E4"/>
      </a:accent4>
      <a:accent5>
        <a:srgbClr val="C2D65E"/>
      </a:accent5>
      <a:accent6>
        <a:srgbClr val="D2D4D1"/>
      </a:accent6>
      <a:hlink>
        <a:srgbClr val="009999"/>
      </a:hlink>
      <a:folHlink>
        <a:srgbClr val="99CC00"/>
      </a:folHlink>
    </a:clrScheme>
    <a:fontScheme name="ipa">
      <a:majorFont>
        <a:latin typeface="Meiryo UI"/>
        <a:ea typeface=""/>
        <a:cs typeface=""/>
      </a:majorFont>
      <a:minorFont>
        <a:latin typeface="Meiryo UI"/>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6DAA"/>
        </a:solidFill>
        <a:ln w="9525" cap="rnd" cmpd="sng" algn="ctr">
          <a:solidFill>
            <a:srgbClr val="006DAA"/>
          </a:solidFill>
          <a:prstDash val="solid"/>
          <a:round/>
          <a:headEnd type="none" w="med" len="med"/>
          <a:tailEnd type="none" w="med" len="med"/>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1200" dirty="0" smtClean="0">
            <a:solidFill>
              <a:srgbClr val="FFFFFF"/>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cap="rnd">
          <a:solidFill>
            <a:srgbClr val="9A9A9A"/>
          </a:solidFill>
          <a:prstDash val="solid"/>
          <a:round/>
        </a:ln>
      </a:spPr>
      <a:bodyPr/>
      <a:lstStyle/>
      <a:style>
        <a:lnRef idx="1">
          <a:schemeClr val="accent1"/>
        </a:lnRef>
        <a:fillRef idx="0">
          <a:schemeClr val="accent1"/>
        </a:fillRef>
        <a:effectRef idx="0">
          <a:schemeClr val="accent1"/>
        </a:effectRef>
        <a:fontRef idx="minor">
          <a:schemeClr val="tx1"/>
        </a:fontRef>
      </a:style>
    </a:lnDef>
    <a:txDef>
      <a:spPr>
        <a:noFill/>
        <a:ln w="9525" cap="rnd">
          <a:noFill/>
          <a:prstDash val="solid"/>
          <a:round/>
        </a:ln>
        <a:extLst>
          <a:ext uri="{909E8E84-426E-40DD-AFC4-6F175D3DCCD1}">
            <a14:hiddenFill xmlns:a14="http://schemas.microsoft.com/office/drawing/2010/main">
              <a:solidFill>
                <a:srgbClr val="29BA74"/>
              </a:solidFill>
            </a14:hiddenFill>
          </a:ext>
        </a:extLst>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1200"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txDef>
  </a:objectDefaults>
  <a:extraClrSchemeLst/>
  <a:custClrLst>
    <a:custClr name="Custom Color">
      <a:srgbClr val="37373A"/>
    </a:custClr>
    <a:custClr name="Custom Color">
      <a:srgbClr val="2E3558"/>
    </a:custClr>
    <a:custClr name="Custom Color">
      <a:srgbClr val="30C1D7"/>
    </a:custClr>
    <a:custClr name="Custom Color">
      <a:srgbClr val="670F31"/>
    </a:custClr>
    <a:custClr name="Custom Color">
      <a:srgbClr val="E71C57"/>
    </a:custClr>
  </a:custClrLst>
  <a:extLst>
    <a:ext uri="{05A4C25C-085E-4340-85A3-A5531E510DB2}">
      <thm15:themeFamily xmlns:thm15="http://schemas.microsoft.com/office/thememl/2012/main" name="Blank_16x9.potx" id="{F1417891-ADEE-4A5A-84BF-A61365689D8D}" vid="{7D249777-7FCF-437A-B862-D77B0EF45DB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5314</Words>
  <Application>Microsoft Office PowerPoint</Application>
  <PresentationFormat>ワイド画面</PresentationFormat>
  <Paragraphs>895</Paragraphs>
  <Slides>31</Slides>
  <Notes>17</Notes>
  <HiddenSlides>0</HiddenSlides>
  <MMClips>0</MMClips>
  <ScaleCrop>false</ScaleCrop>
  <HeadingPairs>
    <vt:vector size="8" baseType="variant">
      <vt:variant>
        <vt:lpstr>使用されているフォント</vt:lpstr>
      </vt:variant>
      <vt:variant>
        <vt:i4>4</vt:i4>
      </vt:variant>
      <vt:variant>
        <vt:lpstr>テーマ</vt:lpstr>
      </vt:variant>
      <vt:variant>
        <vt:i4>1</vt:i4>
      </vt:variant>
      <vt:variant>
        <vt:lpstr>埋め込まれた OLE サーバー</vt:lpstr>
      </vt:variant>
      <vt:variant>
        <vt:i4>1</vt:i4>
      </vt:variant>
      <vt:variant>
        <vt:lpstr>スライド タイトル</vt:lpstr>
      </vt:variant>
      <vt:variant>
        <vt:i4>31</vt:i4>
      </vt:variant>
    </vt:vector>
  </HeadingPairs>
  <TitlesOfParts>
    <vt:vector size="37" baseType="lpstr">
      <vt:lpstr>Meiryo UI</vt:lpstr>
      <vt:lpstr>Aptos</vt:lpstr>
      <vt:lpstr>Arial</vt:lpstr>
      <vt:lpstr>Trebuchet MS</vt:lpstr>
      <vt:lpstr>IPA Grid 16:9 - 21110</vt:lpstr>
      <vt:lpstr>think-cellスライド</vt:lpstr>
      <vt:lpstr>別紙2：業務フロー</vt:lpstr>
      <vt:lpstr> 業務(サービス)一覧 </vt:lpstr>
      <vt:lpstr>1-4: 標準履歴書</vt:lpstr>
      <vt:lpstr>PowerPoint プレゼンテーション</vt:lpstr>
      <vt:lpstr>PowerPoint プレゼンテーション</vt:lpstr>
      <vt:lpstr>1-5: DSSアセスメント</vt:lpstr>
      <vt:lpstr>PowerPoint プレゼンテーション</vt:lpstr>
      <vt:lpstr>PowerPoint プレゼンテーション</vt:lpstr>
      <vt:lpstr>1-6: 学習コンテンツ</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1-7: レコメンド</vt:lpstr>
      <vt:lpstr>PowerPoint プレゼンテーション</vt:lpstr>
      <vt:lpstr>PowerPoint プレゼンテーション</vt:lpstr>
      <vt:lpstr>1-8: クレデンシャル</vt:lpstr>
      <vt:lpstr>PowerPoint プレゼンテーション</vt:lpstr>
      <vt:lpstr>PowerPoint プレゼンテーション</vt:lpstr>
      <vt:lpstr>PowerPoint プレゼンテーション</vt:lpstr>
      <vt:lpstr>PowerPoint プレゼンテーション</vt:lpstr>
      <vt:lpstr>1-10：アナリティクス(C)</vt:lpstr>
      <vt:lpstr>PowerPoint プレゼンテーション</vt:lpstr>
      <vt:lpstr>2-1：ユーザ管理</vt:lpstr>
      <vt:lpstr> 業務フロー（個人ユーザ：サインアップ）</vt:lpstr>
      <vt:lpstr>PowerPoint プレゼンテーション</vt:lpstr>
      <vt:lpstr>PowerPoint プレゼンテーション</vt:lpstr>
      <vt:lpstr>2-2：法人管理</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2025-09-26T01:58:56Z</dcterms:created>
  <dcterms:modified xsi:type="dcterms:W3CDTF">2025-09-26T01:59:13Z</dcterms:modified>
</cp:coreProperties>
</file>